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300" r:id="rId43"/>
    <p:sldId id="301" r:id="rId44"/>
    <p:sldId id="299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4" autoAdjust="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159792-9AA1-4E0B-BCFC-6D33ED49FC47}" type="doc">
      <dgm:prSet loTypeId="urn:microsoft.com/office/officeart/2005/8/layout/vList2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5BE07E89-CFC0-446D-AD29-8762F0CF37B3}">
      <dgm:prSet phldrT="[Текст]" custT="1"/>
      <dgm:spPr>
        <a:solidFill>
          <a:schemeClr val="accent4"/>
        </a:solidFill>
      </dgm:spPr>
      <dgm:t>
        <a:bodyPr/>
        <a:lstStyle/>
        <a:p>
          <a:r>
            <a:rPr lang="ru-RU" sz="2800" b="1" dirty="0" smtClean="0">
              <a:latin typeface="Arial" pitchFamily="34" charset="0"/>
              <a:cs typeface="Arial" pitchFamily="34" charset="0"/>
            </a:rPr>
            <a:t>Социально – коммуникативное развитие</a:t>
          </a:r>
        </a:p>
      </dgm:t>
    </dgm:pt>
    <dgm:pt modelId="{7467EDB1-80C7-4C2C-92FB-BC1102DD2E45}" type="parTrans" cxnId="{65B0592E-2687-4ACD-8B01-5232CE06D6D1}">
      <dgm:prSet/>
      <dgm:spPr/>
      <dgm:t>
        <a:bodyPr/>
        <a:lstStyle/>
        <a:p>
          <a:endParaRPr lang="ru-RU" sz="2800" b="1">
            <a:latin typeface="Arial" pitchFamily="34" charset="0"/>
            <a:cs typeface="Arial" pitchFamily="34" charset="0"/>
          </a:endParaRPr>
        </a:p>
      </dgm:t>
    </dgm:pt>
    <dgm:pt modelId="{BD91BA10-6C8D-42DD-BBE8-4531799BBFDD}" type="sibTrans" cxnId="{65B0592E-2687-4ACD-8B01-5232CE06D6D1}">
      <dgm:prSet/>
      <dgm:spPr/>
      <dgm:t>
        <a:bodyPr/>
        <a:lstStyle/>
        <a:p>
          <a:endParaRPr lang="ru-RU" sz="2800" b="1">
            <a:latin typeface="Arial" pitchFamily="34" charset="0"/>
            <a:cs typeface="Arial" pitchFamily="34" charset="0"/>
          </a:endParaRPr>
        </a:p>
      </dgm:t>
    </dgm:pt>
    <dgm:pt modelId="{C3404A39-4C89-4197-B2F6-F2FC912339D8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2800" b="1" dirty="0" smtClean="0">
              <a:latin typeface="Arial" pitchFamily="34" charset="0"/>
              <a:cs typeface="Arial" pitchFamily="34" charset="0"/>
            </a:rPr>
            <a:t>Познавательное развитие</a:t>
          </a:r>
        </a:p>
      </dgm:t>
    </dgm:pt>
    <dgm:pt modelId="{AD5990B2-148D-47DC-959D-ED7423481140}" type="parTrans" cxnId="{98677C67-53CB-422D-B000-90AE6A773CFB}">
      <dgm:prSet/>
      <dgm:spPr/>
      <dgm:t>
        <a:bodyPr/>
        <a:lstStyle/>
        <a:p>
          <a:endParaRPr lang="ru-RU" sz="2800" b="1">
            <a:latin typeface="Arial" pitchFamily="34" charset="0"/>
            <a:cs typeface="Arial" pitchFamily="34" charset="0"/>
          </a:endParaRPr>
        </a:p>
      </dgm:t>
    </dgm:pt>
    <dgm:pt modelId="{B4C9A160-DD40-4BB5-A771-4B494200BA89}" type="sibTrans" cxnId="{98677C67-53CB-422D-B000-90AE6A773CFB}">
      <dgm:prSet/>
      <dgm:spPr/>
      <dgm:t>
        <a:bodyPr/>
        <a:lstStyle/>
        <a:p>
          <a:endParaRPr lang="ru-RU" sz="2800" b="1">
            <a:latin typeface="Arial" pitchFamily="34" charset="0"/>
            <a:cs typeface="Arial" pitchFamily="34" charset="0"/>
          </a:endParaRPr>
        </a:p>
      </dgm:t>
    </dgm:pt>
    <dgm:pt modelId="{D2270F81-58DC-49E8-8A66-35A9C33228E1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2800" b="1" dirty="0" smtClean="0">
              <a:latin typeface="Arial" pitchFamily="34" charset="0"/>
              <a:cs typeface="Arial" pitchFamily="34" charset="0"/>
            </a:rPr>
            <a:t>Речевое развитие</a:t>
          </a:r>
          <a:endParaRPr lang="ru-RU" sz="2800" b="1" dirty="0">
            <a:latin typeface="Arial" pitchFamily="34" charset="0"/>
            <a:cs typeface="Arial" pitchFamily="34" charset="0"/>
          </a:endParaRPr>
        </a:p>
      </dgm:t>
    </dgm:pt>
    <dgm:pt modelId="{7D26E5A1-11BC-4672-A1B3-D4EB9A714CBE}" type="parTrans" cxnId="{1BE2F093-46AA-40CB-96C9-1364D723644B}">
      <dgm:prSet/>
      <dgm:spPr/>
      <dgm:t>
        <a:bodyPr/>
        <a:lstStyle/>
        <a:p>
          <a:endParaRPr lang="ru-RU" sz="2800" b="1">
            <a:latin typeface="Arial" pitchFamily="34" charset="0"/>
            <a:cs typeface="Arial" pitchFamily="34" charset="0"/>
          </a:endParaRPr>
        </a:p>
      </dgm:t>
    </dgm:pt>
    <dgm:pt modelId="{35969F29-E1D8-41E3-94EA-45D2FFAFD369}" type="sibTrans" cxnId="{1BE2F093-46AA-40CB-96C9-1364D723644B}">
      <dgm:prSet/>
      <dgm:spPr/>
      <dgm:t>
        <a:bodyPr/>
        <a:lstStyle/>
        <a:p>
          <a:endParaRPr lang="ru-RU" sz="2800" b="1">
            <a:latin typeface="Arial" pitchFamily="34" charset="0"/>
            <a:cs typeface="Arial" pitchFamily="34" charset="0"/>
          </a:endParaRPr>
        </a:p>
      </dgm:t>
    </dgm:pt>
    <dgm:pt modelId="{3E1BCB2E-9F85-4CC8-8661-E2ADE1D20A37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2800" b="1" dirty="0" smtClean="0">
              <a:latin typeface="Arial" pitchFamily="34" charset="0"/>
              <a:cs typeface="Arial" pitchFamily="34" charset="0"/>
            </a:rPr>
            <a:t>Художественно – эстетическое развитие</a:t>
          </a:r>
          <a:endParaRPr lang="ru-RU" sz="2800" b="1" dirty="0">
            <a:latin typeface="Arial" pitchFamily="34" charset="0"/>
            <a:cs typeface="Arial" pitchFamily="34" charset="0"/>
          </a:endParaRPr>
        </a:p>
      </dgm:t>
    </dgm:pt>
    <dgm:pt modelId="{7BBF4F59-E106-416C-9D1C-672C629AE4B1}" type="parTrans" cxnId="{8F07FB3E-56B0-4C8E-86D1-1179FDF074FC}">
      <dgm:prSet/>
      <dgm:spPr/>
      <dgm:t>
        <a:bodyPr/>
        <a:lstStyle/>
        <a:p>
          <a:endParaRPr lang="ru-RU" sz="2800" b="1">
            <a:latin typeface="Arial" pitchFamily="34" charset="0"/>
            <a:cs typeface="Arial" pitchFamily="34" charset="0"/>
          </a:endParaRPr>
        </a:p>
      </dgm:t>
    </dgm:pt>
    <dgm:pt modelId="{F1553C92-9AB8-4200-91BB-981587BB4790}" type="sibTrans" cxnId="{8F07FB3E-56B0-4C8E-86D1-1179FDF074FC}">
      <dgm:prSet/>
      <dgm:spPr/>
      <dgm:t>
        <a:bodyPr/>
        <a:lstStyle/>
        <a:p>
          <a:endParaRPr lang="ru-RU" sz="2800" b="1">
            <a:latin typeface="Arial" pitchFamily="34" charset="0"/>
            <a:cs typeface="Arial" pitchFamily="34" charset="0"/>
          </a:endParaRPr>
        </a:p>
      </dgm:t>
    </dgm:pt>
    <dgm:pt modelId="{5CB6E894-3CFF-4C66-AAAB-F5351ED59987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2800" b="1" dirty="0" smtClean="0">
              <a:latin typeface="Arial" pitchFamily="34" charset="0"/>
              <a:cs typeface="Arial" pitchFamily="34" charset="0"/>
            </a:rPr>
            <a:t>Физическое развитие</a:t>
          </a:r>
          <a:endParaRPr lang="ru-RU" sz="2800" b="1" dirty="0">
            <a:latin typeface="Arial" pitchFamily="34" charset="0"/>
            <a:cs typeface="Arial" pitchFamily="34" charset="0"/>
          </a:endParaRPr>
        </a:p>
      </dgm:t>
    </dgm:pt>
    <dgm:pt modelId="{9F009770-6CD6-4F91-8921-5593FC368A89}" type="parTrans" cxnId="{1D095573-3780-44E3-82CA-87BEC1FE5ED5}">
      <dgm:prSet/>
      <dgm:spPr/>
      <dgm:t>
        <a:bodyPr/>
        <a:lstStyle/>
        <a:p>
          <a:endParaRPr lang="ru-RU" sz="2800" b="1"/>
        </a:p>
      </dgm:t>
    </dgm:pt>
    <dgm:pt modelId="{A5F5F590-60CE-4F54-BB13-E0B1199A7112}" type="sibTrans" cxnId="{1D095573-3780-44E3-82CA-87BEC1FE5ED5}">
      <dgm:prSet/>
      <dgm:spPr/>
      <dgm:t>
        <a:bodyPr/>
        <a:lstStyle/>
        <a:p>
          <a:endParaRPr lang="ru-RU" sz="2800" b="1"/>
        </a:p>
      </dgm:t>
    </dgm:pt>
    <dgm:pt modelId="{AD4D2CAE-C594-460C-B406-DBF4B8203B80}" type="pres">
      <dgm:prSet presAssocID="{0B159792-9AA1-4E0B-BCFC-6D33ED49FC4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F234E9-32B2-4603-9345-EAC2CCC68311}" type="pres">
      <dgm:prSet presAssocID="{5BE07E89-CFC0-446D-AD29-8762F0CF37B3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40D06E-C045-46D3-A5EA-6B2A737D8416}" type="pres">
      <dgm:prSet presAssocID="{BD91BA10-6C8D-42DD-BBE8-4531799BBFDD}" presName="spacer" presStyleCnt="0"/>
      <dgm:spPr/>
      <dgm:t>
        <a:bodyPr/>
        <a:lstStyle/>
        <a:p>
          <a:endParaRPr lang="ru-RU"/>
        </a:p>
      </dgm:t>
    </dgm:pt>
    <dgm:pt modelId="{45CFF9DE-50E9-494A-9527-E172E9EA87C7}" type="pres">
      <dgm:prSet presAssocID="{C3404A39-4C89-4197-B2F6-F2FC912339D8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315143-DD6F-4D9D-A359-78F2CD7BDAA1}" type="pres">
      <dgm:prSet presAssocID="{B4C9A160-DD40-4BB5-A771-4B494200BA89}" presName="spacer" presStyleCnt="0"/>
      <dgm:spPr/>
      <dgm:t>
        <a:bodyPr/>
        <a:lstStyle/>
        <a:p>
          <a:endParaRPr lang="ru-RU"/>
        </a:p>
      </dgm:t>
    </dgm:pt>
    <dgm:pt modelId="{0A6A6963-B32E-40B7-A635-38314618755E}" type="pres">
      <dgm:prSet presAssocID="{D2270F81-58DC-49E8-8A66-35A9C33228E1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C1FD8C-9ED7-4F40-AA4F-D092561D6D4F}" type="pres">
      <dgm:prSet presAssocID="{35969F29-E1D8-41E3-94EA-45D2FFAFD369}" presName="spacer" presStyleCnt="0"/>
      <dgm:spPr/>
      <dgm:t>
        <a:bodyPr/>
        <a:lstStyle/>
        <a:p>
          <a:endParaRPr lang="ru-RU"/>
        </a:p>
      </dgm:t>
    </dgm:pt>
    <dgm:pt modelId="{546A7023-3E8D-40DC-A7B9-262E596755EF}" type="pres">
      <dgm:prSet presAssocID="{3E1BCB2E-9F85-4CC8-8661-E2ADE1D20A37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26968C-45B5-434C-8E6E-FE7D4908D8C1}" type="pres">
      <dgm:prSet presAssocID="{F1553C92-9AB8-4200-91BB-981587BB4790}" presName="spacer" presStyleCnt="0"/>
      <dgm:spPr/>
      <dgm:t>
        <a:bodyPr/>
        <a:lstStyle/>
        <a:p>
          <a:endParaRPr lang="ru-RU"/>
        </a:p>
      </dgm:t>
    </dgm:pt>
    <dgm:pt modelId="{905765B8-07BD-4E72-AA1F-AF51D5040DF2}" type="pres">
      <dgm:prSet presAssocID="{5CB6E894-3CFF-4C66-AAAB-F5351ED59987}" presName="parentText" presStyleLbl="node1" presStyleIdx="4" presStyleCnt="5" custLinFactNeighborX="520" custLinFactNeighborY="3191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17B5ED-D340-4117-B0CF-D7D25A7FC2EC}" type="presOf" srcId="{0B159792-9AA1-4E0B-BCFC-6D33ED49FC47}" destId="{AD4D2CAE-C594-460C-B406-DBF4B8203B80}" srcOrd="0" destOrd="0" presId="urn:microsoft.com/office/officeart/2005/8/layout/vList2"/>
    <dgm:cxn modelId="{65B0592E-2687-4ACD-8B01-5232CE06D6D1}" srcId="{0B159792-9AA1-4E0B-BCFC-6D33ED49FC47}" destId="{5BE07E89-CFC0-446D-AD29-8762F0CF37B3}" srcOrd="0" destOrd="0" parTransId="{7467EDB1-80C7-4C2C-92FB-BC1102DD2E45}" sibTransId="{BD91BA10-6C8D-42DD-BBE8-4531799BBFDD}"/>
    <dgm:cxn modelId="{8F07FB3E-56B0-4C8E-86D1-1179FDF074FC}" srcId="{0B159792-9AA1-4E0B-BCFC-6D33ED49FC47}" destId="{3E1BCB2E-9F85-4CC8-8661-E2ADE1D20A37}" srcOrd="3" destOrd="0" parTransId="{7BBF4F59-E106-416C-9D1C-672C629AE4B1}" sibTransId="{F1553C92-9AB8-4200-91BB-981587BB4790}"/>
    <dgm:cxn modelId="{21C180A9-4112-4A0A-9ECA-4828E35E2E84}" type="presOf" srcId="{5BE07E89-CFC0-446D-AD29-8762F0CF37B3}" destId="{65F234E9-32B2-4603-9345-EAC2CCC68311}" srcOrd="0" destOrd="0" presId="urn:microsoft.com/office/officeart/2005/8/layout/vList2"/>
    <dgm:cxn modelId="{DA3144D7-246E-4CA3-9182-93C380E3DDE7}" type="presOf" srcId="{C3404A39-4C89-4197-B2F6-F2FC912339D8}" destId="{45CFF9DE-50E9-494A-9527-E172E9EA87C7}" srcOrd="0" destOrd="0" presId="urn:microsoft.com/office/officeart/2005/8/layout/vList2"/>
    <dgm:cxn modelId="{98677C67-53CB-422D-B000-90AE6A773CFB}" srcId="{0B159792-9AA1-4E0B-BCFC-6D33ED49FC47}" destId="{C3404A39-4C89-4197-B2F6-F2FC912339D8}" srcOrd="1" destOrd="0" parTransId="{AD5990B2-148D-47DC-959D-ED7423481140}" sibTransId="{B4C9A160-DD40-4BB5-A771-4B494200BA89}"/>
    <dgm:cxn modelId="{EC6C7EE1-5E05-4575-9EC2-AF34D3061A03}" type="presOf" srcId="{5CB6E894-3CFF-4C66-AAAB-F5351ED59987}" destId="{905765B8-07BD-4E72-AA1F-AF51D5040DF2}" srcOrd="0" destOrd="0" presId="urn:microsoft.com/office/officeart/2005/8/layout/vList2"/>
    <dgm:cxn modelId="{1D095573-3780-44E3-82CA-87BEC1FE5ED5}" srcId="{0B159792-9AA1-4E0B-BCFC-6D33ED49FC47}" destId="{5CB6E894-3CFF-4C66-AAAB-F5351ED59987}" srcOrd="4" destOrd="0" parTransId="{9F009770-6CD6-4F91-8921-5593FC368A89}" sibTransId="{A5F5F590-60CE-4F54-BB13-E0B1199A7112}"/>
    <dgm:cxn modelId="{1BE2F093-46AA-40CB-96C9-1364D723644B}" srcId="{0B159792-9AA1-4E0B-BCFC-6D33ED49FC47}" destId="{D2270F81-58DC-49E8-8A66-35A9C33228E1}" srcOrd="2" destOrd="0" parTransId="{7D26E5A1-11BC-4672-A1B3-D4EB9A714CBE}" sibTransId="{35969F29-E1D8-41E3-94EA-45D2FFAFD369}"/>
    <dgm:cxn modelId="{A9CAA4A1-4DE5-4610-8B5D-7EF5D3FFB926}" type="presOf" srcId="{3E1BCB2E-9F85-4CC8-8661-E2ADE1D20A37}" destId="{546A7023-3E8D-40DC-A7B9-262E596755EF}" srcOrd="0" destOrd="0" presId="urn:microsoft.com/office/officeart/2005/8/layout/vList2"/>
    <dgm:cxn modelId="{A93DFDF6-016E-4356-A94C-3DC234118957}" type="presOf" srcId="{D2270F81-58DC-49E8-8A66-35A9C33228E1}" destId="{0A6A6963-B32E-40B7-A635-38314618755E}" srcOrd="0" destOrd="0" presId="urn:microsoft.com/office/officeart/2005/8/layout/vList2"/>
    <dgm:cxn modelId="{EE4C4730-615D-4041-BB83-229A94C82121}" type="presParOf" srcId="{AD4D2CAE-C594-460C-B406-DBF4B8203B80}" destId="{65F234E9-32B2-4603-9345-EAC2CCC68311}" srcOrd="0" destOrd="0" presId="urn:microsoft.com/office/officeart/2005/8/layout/vList2"/>
    <dgm:cxn modelId="{43DAC4CD-71FE-4899-A8A4-04A9C874A33C}" type="presParOf" srcId="{AD4D2CAE-C594-460C-B406-DBF4B8203B80}" destId="{4740D06E-C045-46D3-A5EA-6B2A737D8416}" srcOrd="1" destOrd="0" presId="urn:microsoft.com/office/officeart/2005/8/layout/vList2"/>
    <dgm:cxn modelId="{612D74AF-1E5B-4F4B-817B-38272FF7756F}" type="presParOf" srcId="{AD4D2CAE-C594-460C-B406-DBF4B8203B80}" destId="{45CFF9DE-50E9-494A-9527-E172E9EA87C7}" srcOrd="2" destOrd="0" presId="urn:microsoft.com/office/officeart/2005/8/layout/vList2"/>
    <dgm:cxn modelId="{74FFDE2C-94BD-4E86-ADEF-B9A514374577}" type="presParOf" srcId="{AD4D2CAE-C594-460C-B406-DBF4B8203B80}" destId="{2D315143-DD6F-4D9D-A359-78F2CD7BDAA1}" srcOrd="3" destOrd="0" presId="urn:microsoft.com/office/officeart/2005/8/layout/vList2"/>
    <dgm:cxn modelId="{C4F9CA3B-9295-4D95-AD4A-62807BD89AC2}" type="presParOf" srcId="{AD4D2CAE-C594-460C-B406-DBF4B8203B80}" destId="{0A6A6963-B32E-40B7-A635-38314618755E}" srcOrd="4" destOrd="0" presId="urn:microsoft.com/office/officeart/2005/8/layout/vList2"/>
    <dgm:cxn modelId="{E34A09BA-7018-43EE-A610-63BF1753A6DF}" type="presParOf" srcId="{AD4D2CAE-C594-460C-B406-DBF4B8203B80}" destId="{62C1FD8C-9ED7-4F40-AA4F-D092561D6D4F}" srcOrd="5" destOrd="0" presId="urn:microsoft.com/office/officeart/2005/8/layout/vList2"/>
    <dgm:cxn modelId="{D0F73D98-40B2-430C-806D-3C8ABFA20193}" type="presParOf" srcId="{AD4D2CAE-C594-460C-B406-DBF4B8203B80}" destId="{546A7023-3E8D-40DC-A7B9-262E596755EF}" srcOrd="6" destOrd="0" presId="urn:microsoft.com/office/officeart/2005/8/layout/vList2"/>
    <dgm:cxn modelId="{4E8E1B5A-7369-47CB-B5E0-548EDAAF3C72}" type="presParOf" srcId="{AD4D2CAE-C594-460C-B406-DBF4B8203B80}" destId="{E926968C-45B5-434C-8E6E-FE7D4908D8C1}" srcOrd="7" destOrd="0" presId="urn:microsoft.com/office/officeart/2005/8/layout/vList2"/>
    <dgm:cxn modelId="{230E68F9-CDBC-4628-A18E-5A83BE3D0A03}" type="presParOf" srcId="{AD4D2CAE-C594-460C-B406-DBF4B8203B80}" destId="{905765B8-07BD-4E72-AA1F-AF51D5040DF2}" srcOrd="8" destOrd="0" presId="urn:microsoft.com/office/officeart/2005/8/layout/vList2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68E53E1-10C2-4FB5-8621-5A4FC7788022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8176C2-17E7-4A9C-A205-731AB69D4A93}">
      <dgm:prSet custT="1"/>
      <dgm:spPr/>
      <dgm:t>
        <a:bodyPr/>
        <a:lstStyle/>
        <a:p>
          <a:pPr rtl="0"/>
          <a:r>
            <a:rPr lang="ru-RU" sz="3200" dirty="0" smtClean="0">
              <a:latin typeface="Arial" pitchFamily="34" charset="0"/>
              <a:cs typeface="Arial" pitchFamily="34" charset="0"/>
            </a:rPr>
            <a:t>Конструирование</a:t>
          </a:r>
          <a:br>
            <a:rPr lang="ru-RU" sz="3200" dirty="0" smtClean="0">
              <a:latin typeface="Arial" pitchFamily="34" charset="0"/>
              <a:cs typeface="Arial" pitchFamily="34" charset="0"/>
            </a:rPr>
          </a:br>
          <a:r>
            <a:rPr lang="ru-RU" sz="3200" dirty="0" smtClean="0">
              <a:latin typeface="Arial" pitchFamily="34" charset="0"/>
              <a:cs typeface="Arial" pitchFamily="34" charset="0"/>
            </a:rPr>
            <a:t>из различных материалов </a:t>
          </a:r>
          <a:r>
            <a:rPr lang="ru-RU" sz="2000" dirty="0" smtClean="0">
              <a:latin typeface="Arial" pitchFamily="34" charset="0"/>
              <a:cs typeface="Arial" pitchFamily="34" charset="0"/>
            </a:rPr>
            <a:t>(конструкторов, модулей, бумаги, природного и иного материала)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5596B476-5A09-4219-A645-9E4E3EB9710B}" type="parTrans" cxnId="{728C2C9C-8BC2-454F-8562-0D8A1D6784C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06D6C30-694C-449E-BC78-97F9D0F14C9C}" type="sibTrans" cxnId="{728C2C9C-8BC2-454F-8562-0D8A1D6784C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985737AB-C7D0-4F24-9AF9-8A0F4B82E795}" type="pres">
      <dgm:prSet presAssocID="{068E53E1-10C2-4FB5-8621-5A4FC778802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653E4C9-124C-4238-A12D-1889064E9B74}" type="pres">
      <dgm:prSet presAssocID="{398176C2-17E7-4A9C-A205-731AB69D4A93}" presName="root" presStyleCnt="0"/>
      <dgm:spPr/>
    </dgm:pt>
    <dgm:pt modelId="{E6B32ECF-B095-4062-A5D3-F8A51AAA06B4}" type="pres">
      <dgm:prSet presAssocID="{398176C2-17E7-4A9C-A205-731AB69D4A93}" presName="rootComposite" presStyleCnt="0"/>
      <dgm:spPr/>
    </dgm:pt>
    <dgm:pt modelId="{FC6393E0-8A1C-4C20-91CB-B432A2B22550}" type="pres">
      <dgm:prSet presAssocID="{398176C2-17E7-4A9C-A205-731AB69D4A93}" presName="rootText" presStyleLbl="node1" presStyleIdx="0" presStyleCnt="1" custScaleX="212008" custScaleY="363337"/>
      <dgm:spPr/>
      <dgm:t>
        <a:bodyPr/>
        <a:lstStyle/>
        <a:p>
          <a:endParaRPr lang="ru-RU"/>
        </a:p>
      </dgm:t>
    </dgm:pt>
    <dgm:pt modelId="{B13808B5-1BC2-4F07-8F83-39966228D918}" type="pres">
      <dgm:prSet presAssocID="{398176C2-17E7-4A9C-A205-731AB69D4A93}" presName="rootConnector" presStyleLbl="node1" presStyleIdx="0" presStyleCnt="1"/>
      <dgm:spPr/>
      <dgm:t>
        <a:bodyPr/>
        <a:lstStyle/>
        <a:p>
          <a:endParaRPr lang="ru-RU"/>
        </a:p>
      </dgm:t>
    </dgm:pt>
    <dgm:pt modelId="{194A3F71-61F5-4953-AD0B-541BAEA4AC69}" type="pres">
      <dgm:prSet presAssocID="{398176C2-17E7-4A9C-A205-731AB69D4A93}" presName="childShape" presStyleCnt="0"/>
      <dgm:spPr/>
    </dgm:pt>
  </dgm:ptLst>
  <dgm:cxnLst>
    <dgm:cxn modelId="{DA2DF49A-8800-4E1B-BF04-3098E6B24BA5}" type="presOf" srcId="{068E53E1-10C2-4FB5-8621-5A4FC7788022}" destId="{985737AB-C7D0-4F24-9AF9-8A0F4B82E795}" srcOrd="0" destOrd="0" presId="urn:microsoft.com/office/officeart/2005/8/layout/hierarchy3"/>
    <dgm:cxn modelId="{728C2C9C-8BC2-454F-8562-0D8A1D6784CD}" srcId="{068E53E1-10C2-4FB5-8621-5A4FC7788022}" destId="{398176C2-17E7-4A9C-A205-731AB69D4A93}" srcOrd="0" destOrd="0" parTransId="{5596B476-5A09-4219-A645-9E4E3EB9710B}" sibTransId="{506D6C30-694C-449E-BC78-97F9D0F14C9C}"/>
    <dgm:cxn modelId="{F86E7C60-9FF5-4B9F-8651-0B8DE616158F}" type="presOf" srcId="{398176C2-17E7-4A9C-A205-731AB69D4A93}" destId="{B13808B5-1BC2-4F07-8F83-39966228D918}" srcOrd="1" destOrd="0" presId="urn:microsoft.com/office/officeart/2005/8/layout/hierarchy3"/>
    <dgm:cxn modelId="{5FAC0B93-DD8E-44C1-9C08-432F577DE206}" type="presOf" srcId="{398176C2-17E7-4A9C-A205-731AB69D4A93}" destId="{FC6393E0-8A1C-4C20-91CB-B432A2B22550}" srcOrd="0" destOrd="0" presId="urn:microsoft.com/office/officeart/2005/8/layout/hierarchy3"/>
    <dgm:cxn modelId="{E17E89BC-BBD5-4F48-B335-E134EE7A852D}" type="presParOf" srcId="{985737AB-C7D0-4F24-9AF9-8A0F4B82E795}" destId="{3653E4C9-124C-4238-A12D-1889064E9B74}" srcOrd="0" destOrd="0" presId="urn:microsoft.com/office/officeart/2005/8/layout/hierarchy3"/>
    <dgm:cxn modelId="{F9FBAB8F-F746-4DE3-A577-6DCAB05601B2}" type="presParOf" srcId="{3653E4C9-124C-4238-A12D-1889064E9B74}" destId="{E6B32ECF-B095-4062-A5D3-F8A51AAA06B4}" srcOrd="0" destOrd="0" presId="urn:microsoft.com/office/officeart/2005/8/layout/hierarchy3"/>
    <dgm:cxn modelId="{DA15BE0A-6F2C-4A06-B6A3-1F0DE1B037CD}" type="presParOf" srcId="{E6B32ECF-B095-4062-A5D3-F8A51AAA06B4}" destId="{FC6393E0-8A1C-4C20-91CB-B432A2B22550}" srcOrd="0" destOrd="0" presId="urn:microsoft.com/office/officeart/2005/8/layout/hierarchy3"/>
    <dgm:cxn modelId="{F270A3DE-8037-4E6F-A320-CA02520EED9D}" type="presParOf" srcId="{E6B32ECF-B095-4062-A5D3-F8A51AAA06B4}" destId="{B13808B5-1BC2-4F07-8F83-39966228D918}" srcOrd="1" destOrd="0" presId="urn:microsoft.com/office/officeart/2005/8/layout/hierarchy3"/>
    <dgm:cxn modelId="{87F5A5C7-281E-47B0-B5A3-62275A16DE84}" type="presParOf" srcId="{3653E4C9-124C-4238-A12D-1889064E9B74}" destId="{194A3F71-61F5-4953-AD0B-541BAEA4AC69}" srcOrd="1" destOrd="0" presId="urn:microsoft.com/office/officeart/2005/8/layout/hierarchy3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68E53E1-10C2-4FB5-8621-5A4FC7788022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8176C2-17E7-4A9C-A205-731AB69D4A93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Изобразительная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5596B476-5A09-4219-A645-9E4E3EB9710B}" type="parTrans" cxnId="{728C2C9C-8BC2-454F-8562-0D8A1D6784C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06D6C30-694C-449E-BC78-97F9D0F14C9C}" type="sibTrans" cxnId="{728C2C9C-8BC2-454F-8562-0D8A1D6784C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790C0259-0E13-422D-86AA-C6AEEAE5A4C5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рисование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CD609820-82E3-40CC-A272-B1A4BA6951A3}" type="parTrans" cxnId="{D27191A7-51E9-4EBE-8D54-DD8CEC5B74A9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618A8D63-4E00-41BF-9189-4993F9F5A8FD}" type="sibTrans" cxnId="{D27191A7-51E9-4EBE-8D54-DD8CEC5B74A9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D3D1612-1245-4D8F-956E-217319DB91C4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лепка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3F6DCD3B-FC7B-4529-8C31-DF36D7E8363D}" type="parTrans" cxnId="{017AF5CC-A246-43D4-87D5-144D5CFC94EB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183711A2-C143-4417-8758-38976A46CFFA}" type="sibTrans" cxnId="{017AF5CC-A246-43D4-87D5-144D5CFC94EB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F45ED365-2512-43F3-8293-75F0D4139B2D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аппликация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46F1A65D-5EEA-4685-8357-EB0F97484105}" type="parTrans" cxnId="{F0DD3E25-52E4-4E65-8C62-60CC7D27366B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DA17E2D8-292F-4B95-A5C2-6958605DB040}" type="sibTrans" cxnId="{F0DD3E25-52E4-4E65-8C62-60CC7D27366B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985737AB-C7D0-4F24-9AF9-8A0F4B82E795}" type="pres">
      <dgm:prSet presAssocID="{068E53E1-10C2-4FB5-8621-5A4FC778802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653E4C9-124C-4238-A12D-1889064E9B74}" type="pres">
      <dgm:prSet presAssocID="{398176C2-17E7-4A9C-A205-731AB69D4A93}" presName="root" presStyleCnt="0"/>
      <dgm:spPr/>
    </dgm:pt>
    <dgm:pt modelId="{E6B32ECF-B095-4062-A5D3-F8A51AAA06B4}" type="pres">
      <dgm:prSet presAssocID="{398176C2-17E7-4A9C-A205-731AB69D4A93}" presName="rootComposite" presStyleCnt="0"/>
      <dgm:spPr/>
    </dgm:pt>
    <dgm:pt modelId="{FC6393E0-8A1C-4C20-91CB-B432A2B22550}" type="pres">
      <dgm:prSet presAssocID="{398176C2-17E7-4A9C-A205-731AB69D4A93}" presName="rootText" presStyleLbl="node1" presStyleIdx="0" presStyleCnt="1" custScaleX="212008"/>
      <dgm:spPr/>
      <dgm:t>
        <a:bodyPr/>
        <a:lstStyle/>
        <a:p>
          <a:endParaRPr lang="ru-RU"/>
        </a:p>
      </dgm:t>
    </dgm:pt>
    <dgm:pt modelId="{B13808B5-1BC2-4F07-8F83-39966228D918}" type="pres">
      <dgm:prSet presAssocID="{398176C2-17E7-4A9C-A205-731AB69D4A93}" presName="rootConnector" presStyleLbl="node1" presStyleIdx="0" presStyleCnt="1"/>
      <dgm:spPr/>
      <dgm:t>
        <a:bodyPr/>
        <a:lstStyle/>
        <a:p>
          <a:endParaRPr lang="ru-RU"/>
        </a:p>
      </dgm:t>
    </dgm:pt>
    <dgm:pt modelId="{194A3F71-61F5-4953-AD0B-541BAEA4AC69}" type="pres">
      <dgm:prSet presAssocID="{398176C2-17E7-4A9C-A205-731AB69D4A93}" presName="childShape" presStyleCnt="0"/>
      <dgm:spPr/>
    </dgm:pt>
    <dgm:pt modelId="{D8C50267-EC82-4E7C-856B-F75197FBEB58}" type="pres">
      <dgm:prSet presAssocID="{CD609820-82E3-40CC-A272-B1A4BA6951A3}" presName="Name13" presStyleLbl="parChTrans1D2" presStyleIdx="0" presStyleCnt="3"/>
      <dgm:spPr/>
      <dgm:t>
        <a:bodyPr/>
        <a:lstStyle/>
        <a:p>
          <a:endParaRPr lang="ru-RU"/>
        </a:p>
      </dgm:t>
    </dgm:pt>
    <dgm:pt modelId="{03DB3585-4966-4384-B92B-36A4C2FA126E}" type="pres">
      <dgm:prSet presAssocID="{790C0259-0E13-422D-86AA-C6AEEAE5A4C5}" presName="childText" presStyleLbl="bgAcc1" presStyleIdx="0" presStyleCnt="3" custScaleX="2130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F9942F-226E-44AF-96D2-65D277366096}" type="pres">
      <dgm:prSet presAssocID="{3F6DCD3B-FC7B-4529-8C31-DF36D7E8363D}" presName="Name13" presStyleLbl="parChTrans1D2" presStyleIdx="1" presStyleCnt="3"/>
      <dgm:spPr/>
      <dgm:t>
        <a:bodyPr/>
        <a:lstStyle/>
        <a:p>
          <a:endParaRPr lang="ru-RU"/>
        </a:p>
      </dgm:t>
    </dgm:pt>
    <dgm:pt modelId="{34639101-E28C-4150-98AB-717A8B1FE58E}" type="pres">
      <dgm:prSet presAssocID="{BD3D1612-1245-4D8F-956E-217319DB91C4}" presName="childText" presStyleLbl="bgAcc1" presStyleIdx="1" presStyleCnt="3" custScaleX="2130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2C8DFD-A6CB-4A70-8A50-477A193651D2}" type="pres">
      <dgm:prSet presAssocID="{46F1A65D-5EEA-4685-8357-EB0F97484105}" presName="Name13" presStyleLbl="parChTrans1D2" presStyleIdx="2" presStyleCnt="3"/>
      <dgm:spPr/>
      <dgm:t>
        <a:bodyPr/>
        <a:lstStyle/>
        <a:p>
          <a:endParaRPr lang="ru-RU"/>
        </a:p>
      </dgm:t>
    </dgm:pt>
    <dgm:pt modelId="{89F48356-9A49-4620-8AB4-4505F913DDAF}" type="pres">
      <dgm:prSet presAssocID="{F45ED365-2512-43F3-8293-75F0D4139B2D}" presName="childText" presStyleLbl="bgAcc1" presStyleIdx="2" presStyleCnt="3" custScaleX="2130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9B8F2B-8716-400E-B4BA-D7D433887D59}" type="presOf" srcId="{F45ED365-2512-43F3-8293-75F0D4139B2D}" destId="{89F48356-9A49-4620-8AB4-4505F913DDAF}" srcOrd="0" destOrd="0" presId="urn:microsoft.com/office/officeart/2005/8/layout/hierarchy3"/>
    <dgm:cxn modelId="{728C2C9C-8BC2-454F-8562-0D8A1D6784CD}" srcId="{068E53E1-10C2-4FB5-8621-5A4FC7788022}" destId="{398176C2-17E7-4A9C-A205-731AB69D4A93}" srcOrd="0" destOrd="0" parTransId="{5596B476-5A09-4219-A645-9E4E3EB9710B}" sibTransId="{506D6C30-694C-449E-BC78-97F9D0F14C9C}"/>
    <dgm:cxn modelId="{64B5A3DF-67DD-432E-91B6-E5C26F355CDE}" type="presOf" srcId="{398176C2-17E7-4A9C-A205-731AB69D4A93}" destId="{FC6393E0-8A1C-4C20-91CB-B432A2B22550}" srcOrd="0" destOrd="0" presId="urn:microsoft.com/office/officeart/2005/8/layout/hierarchy3"/>
    <dgm:cxn modelId="{18CAA037-1951-4418-9042-BCFF105ABA16}" type="presOf" srcId="{398176C2-17E7-4A9C-A205-731AB69D4A93}" destId="{B13808B5-1BC2-4F07-8F83-39966228D918}" srcOrd="1" destOrd="0" presId="urn:microsoft.com/office/officeart/2005/8/layout/hierarchy3"/>
    <dgm:cxn modelId="{8ACEADEE-6546-4AFF-9BCB-A30497D8DC6A}" type="presOf" srcId="{CD609820-82E3-40CC-A272-B1A4BA6951A3}" destId="{D8C50267-EC82-4E7C-856B-F75197FBEB58}" srcOrd="0" destOrd="0" presId="urn:microsoft.com/office/officeart/2005/8/layout/hierarchy3"/>
    <dgm:cxn modelId="{435A373B-63EA-420B-8B3C-94AD8E213117}" type="presOf" srcId="{790C0259-0E13-422D-86AA-C6AEEAE5A4C5}" destId="{03DB3585-4966-4384-B92B-36A4C2FA126E}" srcOrd="0" destOrd="0" presId="urn:microsoft.com/office/officeart/2005/8/layout/hierarchy3"/>
    <dgm:cxn modelId="{BCF6B181-E235-4B51-8D75-8509AC5D0FB9}" type="presOf" srcId="{3F6DCD3B-FC7B-4529-8C31-DF36D7E8363D}" destId="{76F9942F-226E-44AF-96D2-65D277366096}" srcOrd="0" destOrd="0" presId="urn:microsoft.com/office/officeart/2005/8/layout/hierarchy3"/>
    <dgm:cxn modelId="{017AF5CC-A246-43D4-87D5-144D5CFC94EB}" srcId="{398176C2-17E7-4A9C-A205-731AB69D4A93}" destId="{BD3D1612-1245-4D8F-956E-217319DB91C4}" srcOrd="1" destOrd="0" parTransId="{3F6DCD3B-FC7B-4529-8C31-DF36D7E8363D}" sibTransId="{183711A2-C143-4417-8758-38976A46CFFA}"/>
    <dgm:cxn modelId="{33870DA9-9AA7-4B84-BE56-28EB24D0DFCF}" type="presOf" srcId="{BD3D1612-1245-4D8F-956E-217319DB91C4}" destId="{34639101-E28C-4150-98AB-717A8B1FE58E}" srcOrd="0" destOrd="0" presId="urn:microsoft.com/office/officeart/2005/8/layout/hierarchy3"/>
    <dgm:cxn modelId="{7DC2555E-D17D-4A52-8A30-4851A5EC33A7}" type="presOf" srcId="{068E53E1-10C2-4FB5-8621-5A4FC7788022}" destId="{985737AB-C7D0-4F24-9AF9-8A0F4B82E795}" srcOrd="0" destOrd="0" presId="urn:microsoft.com/office/officeart/2005/8/layout/hierarchy3"/>
    <dgm:cxn modelId="{D27191A7-51E9-4EBE-8D54-DD8CEC5B74A9}" srcId="{398176C2-17E7-4A9C-A205-731AB69D4A93}" destId="{790C0259-0E13-422D-86AA-C6AEEAE5A4C5}" srcOrd="0" destOrd="0" parTransId="{CD609820-82E3-40CC-A272-B1A4BA6951A3}" sibTransId="{618A8D63-4E00-41BF-9189-4993F9F5A8FD}"/>
    <dgm:cxn modelId="{F0DD3E25-52E4-4E65-8C62-60CC7D27366B}" srcId="{398176C2-17E7-4A9C-A205-731AB69D4A93}" destId="{F45ED365-2512-43F3-8293-75F0D4139B2D}" srcOrd="2" destOrd="0" parTransId="{46F1A65D-5EEA-4685-8357-EB0F97484105}" sibTransId="{DA17E2D8-292F-4B95-A5C2-6958605DB040}"/>
    <dgm:cxn modelId="{C4F3D898-CD58-4917-BC31-CD7D06157632}" type="presOf" srcId="{46F1A65D-5EEA-4685-8357-EB0F97484105}" destId="{F32C8DFD-A6CB-4A70-8A50-477A193651D2}" srcOrd="0" destOrd="0" presId="urn:microsoft.com/office/officeart/2005/8/layout/hierarchy3"/>
    <dgm:cxn modelId="{97E1C69A-7AA3-4E21-B036-C9EC75A35D5F}" type="presParOf" srcId="{985737AB-C7D0-4F24-9AF9-8A0F4B82E795}" destId="{3653E4C9-124C-4238-A12D-1889064E9B74}" srcOrd="0" destOrd="0" presId="urn:microsoft.com/office/officeart/2005/8/layout/hierarchy3"/>
    <dgm:cxn modelId="{74ACADB2-D493-4C3F-9442-8D25CA2C4544}" type="presParOf" srcId="{3653E4C9-124C-4238-A12D-1889064E9B74}" destId="{E6B32ECF-B095-4062-A5D3-F8A51AAA06B4}" srcOrd="0" destOrd="0" presId="urn:microsoft.com/office/officeart/2005/8/layout/hierarchy3"/>
    <dgm:cxn modelId="{5C9844B1-6496-48FA-B29C-94C861758F5E}" type="presParOf" srcId="{E6B32ECF-B095-4062-A5D3-F8A51AAA06B4}" destId="{FC6393E0-8A1C-4C20-91CB-B432A2B22550}" srcOrd="0" destOrd="0" presId="urn:microsoft.com/office/officeart/2005/8/layout/hierarchy3"/>
    <dgm:cxn modelId="{31BAD429-8B3A-42FC-AAB3-99FE83B60940}" type="presParOf" srcId="{E6B32ECF-B095-4062-A5D3-F8A51AAA06B4}" destId="{B13808B5-1BC2-4F07-8F83-39966228D918}" srcOrd="1" destOrd="0" presId="urn:microsoft.com/office/officeart/2005/8/layout/hierarchy3"/>
    <dgm:cxn modelId="{2C5B95EC-D076-4C34-9FB9-E9DA0E2D366D}" type="presParOf" srcId="{3653E4C9-124C-4238-A12D-1889064E9B74}" destId="{194A3F71-61F5-4953-AD0B-541BAEA4AC69}" srcOrd="1" destOrd="0" presId="urn:microsoft.com/office/officeart/2005/8/layout/hierarchy3"/>
    <dgm:cxn modelId="{B0FB70B2-B764-4436-9C29-E4C94F62DDCB}" type="presParOf" srcId="{194A3F71-61F5-4953-AD0B-541BAEA4AC69}" destId="{D8C50267-EC82-4E7C-856B-F75197FBEB58}" srcOrd="0" destOrd="0" presId="urn:microsoft.com/office/officeart/2005/8/layout/hierarchy3"/>
    <dgm:cxn modelId="{736D3D81-4F95-4BAB-9D07-C06E1BA3DE17}" type="presParOf" srcId="{194A3F71-61F5-4953-AD0B-541BAEA4AC69}" destId="{03DB3585-4966-4384-B92B-36A4C2FA126E}" srcOrd="1" destOrd="0" presId="urn:microsoft.com/office/officeart/2005/8/layout/hierarchy3"/>
    <dgm:cxn modelId="{B30F4830-22AD-4283-8C6F-8E15A1F8B1D6}" type="presParOf" srcId="{194A3F71-61F5-4953-AD0B-541BAEA4AC69}" destId="{76F9942F-226E-44AF-96D2-65D277366096}" srcOrd="2" destOrd="0" presId="urn:microsoft.com/office/officeart/2005/8/layout/hierarchy3"/>
    <dgm:cxn modelId="{2D0D74C6-5CD3-4560-9B4C-FD886CD573B5}" type="presParOf" srcId="{194A3F71-61F5-4953-AD0B-541BAEA4AC69}" destId="{34639101-E28C-4150-98AB-717A8B1FE58E}" srcOrd="3" destOrd="0" presId="urn:microsoft.com/office/officeart/2005/8/layout/hierarchy3"/>
    <dgm:cxn modelId="{F56E182C-472B-42EA-A3CE-FBADA39C3DFC}" type="presParOf" srcId="{194A3F71-61F5-4953-AD0B-541BAEA4AC69}" destId="{F32C8DFD-A6CB-4A70-8A50-477A193651D2}" srcOrd="4" destOrd="0" presId="urn:microsoft.com/office/officeart/2005/8/layout/hierarchy3"/>
    <dgm:cxn modelId="{1CC6B8C5-CAA4-4FC6-9E5B-257F92FCA6CC}" type="presParOf" srcId="{194A3F71-61F5-4953-AD0B-541BAEA4AC69}" destId="{89F48356-9A49-4620-8AB4-4505F913DDAF}" srcOrd="5" destOrd="0" presId="urn:microsoft.com/office/officeart/2005/8/layout/hierarchy3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68E53E1-10C2-4FB5-8621-5A4FC7788022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8176C2-17E7-4A9C-A205-731AB69D4A93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Двигательная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5596B476-5A09-4219-A645-9E4E3EB9710B}" type="parTrans" cxnId="{728C2C9C-8BC2-454F-8562-0D8A1D6784C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06D6C30-694C-449E-BC78-97F9D0F14C9C}" type="sibTrans" cxnId="{728C2C9C-8BC2-454F-8562-0D8A1D6784C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790C0259-0E13-422D-86AA-C6AEEAE5A4C5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овладение основными движениями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CD609820-82E3-40CC-A272-B1A4BA6951A3}" type="parTrans" cxnId="{D27191A7-51E9-4EBE-8D54-DD8CEC5B74A9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618A8D63-4E00-41BF-9189-4993F9F5A8FD}" type="sibTrans" cxnId="{D27191A7-51E9-4EBE-8D54-DD8CEC5B74A9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985737AB-C7D0-4F24-9AF9-8A0F4B82E795}" type="pres">
      <dgm:prSet presAssocID="{068E53E1-10C2-4FB5-8621-5A4FC778802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653E4C9-124C-4238-A12D-1889064E9B74}" type="pres">
      <dgm:prSet presAssocID="{398176C2-17E7-4A9C-A205-731AB69D4A93}" presName="root" presStyleCnt="0"/>
      <dgm:spPr/>
    </dgm:pt>
    <dgm:pt modelId="{E6B32ECF-B095-4062-A5D3-F8A51AAA06B4}" type="pres">
      <dgm:prSet presAssocID="{398176C2-17E7-4A9C-A205-731AB69D4A93}" presName="rootComposite" presStyleCnt="0"/>
      <dgm:spPr/>
    </dgm:pt>
    <dgm:pt modelId="{FC6393E0-8A1C-4C20-91CB-B432A2B22550}" type="pres">
      <dgm:prSet presAssocID="{398176C2-17E7-4A9C-A205-731AB69D4A93}" presName="rootText" presStyleLbl="node1" presStyleIdx="0" presStyleCnt="1" custScaleX="212008"/>
      <dgm:spPr/>
      <dgm:t>
        <a:bodyPr/>
        <a:lstStyle/>
        <a:p>
          <a:endParaRPr lang="ru-RU"/>
        </a:p>
      </dgm:t>
    </dgm:pt>
    <dgm:pt modelId="{B13808B5-1BC2-4F07-8F83-39966228D918}" type="pres">
      <dgm:prSet presAssocID="{398176C2-17E7-4A9C-A205-731AB69D4A93}" presName="rootConnector" presStyleLbl="node1" presStyleIdx="0" presStyleCnt="1"/>
      <dgm:spPr/>
      <dgm:t>
        <a:bodyPr/>
        <a:lstStyle/>
        <a:p>
          <a:endParaRPr lang="ru-RU"/>
        </a:p>
      </dgm:t>
    </dgm:pt>
    <dgm:pt modelId="{194A3F71-61F5-4953-AD0B-541BAEA4AC69}" type="pres">
      <dgm:prSet presAssocID="{398176C2-17E7-4A9C-A205-731AB69D4A93}" presName="childShape" presStyleCnt="0"/>
      <dgm:spPr/>
    </dgm:pt>
    <dgm:pt modelId="{D8C50267-EC82-4E7C-856B-F75197FBEB58}" type="pres">
      <dgm:prSet presAssocID="{CD609820-82E3-40CC-A272-B1A4BA6951A3}" presName="Name13" presStyleLbl="parChTrans1D2" presStyleIdx="0" presStyleCnt="1"/>
      <dgm:spPr/>
      <dgm:t>
        <a:bodyPr/>
        <a:lstStyle/>
        <a:p>
          <a:endParaRPr lang="ru-RU"/>
        </a:p>
      </dgm:t>
    </dgm:pt>
    <dgm:pt modelId="{03DB3585-4966-4384-B92B-36A4C2FA126E}" type="pres">
      <dgm:prSet presAssocID="{790C0259-0E13-422D-86AA-C6AEEAE5A4C5}" presName="childText" presStyleLbl="bgAcc1" presStyleIdx="0" presStyleCnt="1" custScaleX="213051" custScaleY="1873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2F1C7D-C64C-4318-886B-923F0AF8862E}" type="presOf" srcId="{068E53E1-10C2-4FB5-8621-5A4FC7788022}" destId="{985737AB-C7D0-4F24-9AF9-8A0F4B82E795}" srcOrd="0" destOrd="0" presId="urn:microsoft.com/office/officeart/2005/8/layout/hierarchy3"/>
    <dgm:cxn modelId="{728C2C9C-8BC2-454F-8562-0D8A1D6784CD}" srcId="{068E53E1-10C2-4FB5-8621-5A4FC7788022}" destId="{398176C2-17E7-4A9C-A205-731AB69D4A93}" srcOrd="0" destOrd="0" parTransId="{5596B476-5A09-4219-A645-9E4E3EB9710B}" sibTransId="{506D6C30-694C-449E-BC78-97F9D0F14C9C}"/>
    <dgm:cxn modelId="{8E957CFD-2E1C-42A5-BD4E-906E21FEA6F1}" type="presOf" srcId="{398176C2-17E7-4A9C-A205-731AB69D4A93}" destId="{B13808B5-1BC2-4F07-8F83-39966228D918}" srcOrd="1" destOrd="0" presId="urn:microsoft.com/office/officeart/2005/8/layout/hierarchy3"/>
    <dgm:cxn modelId="{8B39497D-5A27-4F90-9D58-F6FB25825700}" type="presOf" srcId="{CD609820-82E3-40CC-A272-B1A4BA6951A3}" destId="{D8C50267-EC82-4E7C-856B-F75197FBEB58}" srcOrd="0" destOrd="0" presId="urn:microsoft.com/office/officeart/2005/8/layout/hierarchy3"/>
    <dgm:cxn modelId="{D1EFA62D-BB9F-4BDD-B191-B1BF67BBEEDA}" type="presOf" srcId="{790C0259-0E13-422D-86AA-C6AEEAE5A4C5}" destId="{03DB3585-4966-4384-B92B-36A4C2FA126E}" srcOrd="0" destOrd="0" presId="urn:microsoft.com/office/officeart/2005/8/layout/hierarchy3"/>
    <dgm:cxn modelId="{C977E93C-BEC7-4B8C-A158-C3079C874962}" type="presOf" srcId="{398176C2-17E7-4A9C-A205-731AB69D4A93}" destId="{FC6393E0-8A1C-4C20-91CB-B432A2B22550}" srcOrd="0" destOrd="0" presId="urn:microsoft.com/office/officeart/2005/8/layout/hierarchy3"/>
    <dgm:cxn modelId="{D27191A7-51E9-4EBE-8D54-DD8CEC5B74A9}" srcId="{398176C2-17E7-4A9C-A205-731AB69D4A93}" destId="{790C0259-0E13-422D-86AA-C6AEEAE5A4C5}" srcOrd="0" destOrd="0" parTransId="{CD609820-82E3-40CC-A272-B1A4BA6951A3}" sibTransId="{618A8D63-4E00-41BF-9189-4993F9F5A8FD}"/>
    <dgm:cxn modelId="{4B8327A1-83AE-42E6-A498-686E8CAF9116}" type="presParOf" srcId="{985737AB-C7D0-4F24-9AF9-8A0F4B82E795}" destId="{3653E4C9-124C-4238-A12D-1889064E9B74}" srcOrd="0" destOrd="0" presId="urn:microsoft.com/office/officeart/2005/8/layout/hierarchy3"/>
    <dgm:cxn modelId="{3B0DA55C-FC72-46EE-9615-0E7AA8BD94EC}" type="presParOf" srcId="{3653E4C9-124C-4238-A12D-1889064E9B74}" destId="{E6B32ECF-B095-4062-A5D3-F8A51AAA06B4}" srcOrd="0" destOrd="0" presId="urn:microsoft.com/office/officeart/2005/8/layout/hierarchy3"/>
    <dgm:cxn modelId="{61AE4196-E955-45BC-8D7B-D6BEC7A91960}" type="presParOf" srcId="{E6B32ECF-B095-4062-A5D3-F8A51AAA06B4}" destId="{FC6393E0-8A1C-4C20-91CB-B432A2B22550}" srcOrd="0" destOrd="0" presId="urn:microsoft.com/office/officeart/2005/8/layout/hierarchy3"/>
    <dgm:cxn modelId="{7960C3BD-69FD-4FCA-9BF9-B13EC14A4463}" type="presParOf" srcId="{E6B32ECF-B095-4062-A5D3-F8A51AAA06B4}" destId="{B13808B5-1BC2-4F07-8F83-39966228D918}" srcOrd="1" destOrd="0" presId="urn:microsoft.com/office/officeart/2005/8/layout/hierarchy3"/>
    <dgm:cxn modelId="{DBFF87A8-6A5F-483F-91C7-B5476944B58B}" type="presParOf" srcId="{3653E4C9-124C-4238-A12D-1889064E9B74}" destId="{194A3F71-61F5-4953-AD0B-541BAEA4AC69}" srcOrd="1" destOrd="0" presId="urn:microsoft.com/office/officeart/2005/8/layout/hierarchy3"/>
    <dgm:cxn modelId="{6A0D909B-09F0-4C19-9B84-28EE5EC7AD06}" type="presParOf" srcId="{194A3F71-61F5-4953-AD0B-541BAEA4AC69}" destId="{D8C50267-EC82-4E7C-856B-F75197FBEB58}" srcOrd="0" destOrd="0" presId="urn:microsoft.com/office/officeart/2005/8/layout/hierarchy3"/>
    <dgm:cxn modelId="{49AC4AFD-8057-4FB6-8F66-0F0D0832EE51}" type="presParOf" srcId="{194A3F71-61F5-4953-AD0B-541BAEA4AC69}" destId="{03DB3585-4966-4384-B92B-36A4C2FA126E}" srcOrd="1" destOrd="0" presId="urn:microsoft.com/office/officeart/2005/8/layout/hierarchy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57D10BB-7BAF-403B-BD06-0F7C801F45E7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664F7AB-B0C8-46CC-BE6B-433D57FB7F70}">
      <dgm:prSet custT="1"/>
      <dgm:spPr/>
      <dgm:t>
        <a:bodyPr/>
        <a:lstStyle/>
        <a:p>
          <a:pPr rtl="0"/>
          <a:r>
            <a:rPr lang="ru-RU" sz="1600" b="0" dirty="0" smtClean="0">
              <a:latin typeface="Arial" pitchFamily="34" charset="0"/>
              <a:cs typeface="Arial" pitchFamily="34" charset="0"/>
            </a:rPr>
            <a:t>Социально –</a:t>
          </a:r>
          <a:br>
            <a:rPr lang="ru-RU" sz="1600" b="0" dirty="0" smtClean="0">
              <a:latin typeface="Arial" pitchFamily="34" charset="0"/>
              <a:cs typeface="Arial" pitchFamily="34" charset="0"/>
            </a:rPr>
          </a:br>
          <a:r>
            <a:rPr lang="ru-RU" sz="1600" b="0" dirty="0" smtClean="0">
              <a:latin typeface="Arial" pitchFamily="34" charset="0"/>
              <a:cs typeface="Arial" pitchFamily="34" charset="0"/>
            </a:rPr>
            <a:t>коммуникативное развитие</a:t>
          </a:r>
        </a:p>
      </dgm:t>
    </dgm:pt>
    <dgm:pt modelId="{0CD7D99C-1C51-4DED-A2F6-22214624C07D}" type="parTrans" cxnId="{9D52CA09-A1C0-4019-B97C-0BFA881135F9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F29338F9-0046-4FB4-A88B-9E8EC09C2B67}" type="sibTrans" cxnId="{9D52CA09-A1C0-4019-B97C-0BFA881135F9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0A524688-D690-4736-AE79-5B3BDB16A741}">
      <dgm:prSet custT="1"/>
      <dgm:spPr/>
      <dgm:t>
        <a:bodyPr/>
        <a:lstStyle/>
        <a:p>
          <a:pPr rtl="0"/>
          <a:r>
            <a:rPr lang="ru-RU" sz="1600" b="0" dirty="0" smtClean="0">
              <a:latin typeface="Arial" pitchFamily="34" charset="0"/>
              <a:cs typeface="Arial" pitchFamily="34" charset="0"/>
            </a:rPr>
            <a:t>Познавательное развитие</a:t>
          </a:r>
          <a:endParaRPr lang="ru-RU" sz="1600" b="0" dirty="0">
            <a:latin typeface="Arial" pitchFamily="34" charset="0"/>
            <a:cs typeface="Arial" pitchFamily="34" charset="0"/>
          </a:endParaRPr>
        </a:p>
      </dgm:t>
    </dgm:pt>
    <dgm:pt modelId="{6CD4764F-3E1C-49E5-9577-0B03F6FF19CE}" type="parTrans" cxnId="{71C5557A-B843-44FE-A162-7ABAE1F3C515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B3B8C700-7D72-4E12-8897-E44A123958DD}" type="sibTrans" cxnId="{71C5557A-B843-44FE-A162-7ABAE1F3C515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FD74041C-3F25-4737-B517-64D510520762}">
      <dgm:prSet custT="1"/>
      <dgm:spPr/>
      <dgm:t>
        <a:bodyPr/>
        <a:lstStyle/>
        <a:p>
          <a:pPr rtl="0"/>
          <a:r>
            <a:rPr lang="ru-RU" sz="1600" b="0" dirty="0" smtClean="0">
              <a:latin typeface="Arial" pitchFamily="34" charset="0"/>
              <a:cs typeface="Arial" pitchFamily="34" charset="0"/>
            </a:rPr>
            <a:t>Художественно – </a:t>
          </a:r>
          <a:br>
            <a:rPr lang="ru-RU" sz="1600" b="0" dirty="0" smtClean="0">
              <a:latin typeface="Arial" pitchFamily="34" charset="0"/>
              <a:cs typeface="Arial" pitchFamily="34" charset="0"/>
            </a:rPr>
          </a:br>
          <a:r>
            <a:rPr lang="ru-RU" sz="1600" b="0" dirty="0" smtClean="0">
              <a:latin typeface="Arial" pitchFamily="34" charset="0"/>
              <a:cs typeface="Arial" pitchFamily="34" charset="0"/>
            </a:rPr>
            <a:t>эстетическое развитие</a:t>
          </a:r>
          <a:endParaRPr lang="ru-RU" sz="1600" b="0" dirty="0">
            <a:latin typeface="Arial" pitchFamily="34" charset="0"/>
            <a:cs typeface="Arial" pitchFamily="34" charset="0"/>
          </a:endParaRPr>
        </a:p>
      </dgm:t>
    </dgm:pt>
    <dgm:pt modelId="{EAE1CA11-5B47-4419-9368-B98457536378}" type="parTrans" cxnId="{4701FA3E-FEA7-4A8A-9938-89AD47D63826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B5D145AE-86A3-4F86-B3F0-618124CB7833}" type="sibTrans" cxnId="{4701FA3E-FEA7-4A8A-9938-89AD47D63826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A0DCEB34-3928-424E-A646-90F726E81B58}">
      <dgm:prSet custT="1"/>
      <dgm:spPr/>
      <dgm:t>
        <a:bodyPr/>
        <a:lstStyle/>
        <a:p>
          <a:pPr rtl="0"/>
          <a:r>
            <a:rPr lang="ru-RU" sz="1600" b="0" dirty="0" smtClean="0">
              <a:latin typeface="Arial" pitchFamily="34" charset="0"/>
              <a:cs typeface="Arial" pitchFamily="34" charset="0"/>
            </a:rPr>
            <a:t>Физическое развитие</a:t>
          </a:r>
          <a:endParaRPr lang="ru-RU" sz="1600" b="0" dirty="0">
            <a:latin typeface="Arial" pitchFamily="34" charset="0"/>
            <a:cs typeface="Arial" pitchFamily="34" charset="0"/>
          </a:endParaRPr>
        </a:p>
      </dgm:t>
    </dgm:pt>
    <dgm:pt modelId="{A2B515FB-DB67-4BA7-9129-77FA8581702C}" type="parTrans" cxnId="{BBA06B36-15F4-4CBE-9A8C-013D993210AB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10DC671D-EF2D-40F6-AFFB-1D87A3124C26}" type="sibTrans" cxnId="{BBA06B36-15F4-4CBE-9A8C-013D993210AB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B94BB278-ACB6-4C6F-AFA6-87887BA9920F}">
      <dgm:prSet custT="1"/>
      <dgm:spPr/>
      <dgm:t>
        <a:bodyPr/>
        <a:lstStyle/>
        <a:p>
          <a:r>
            <a:rPr lang="ru-RU" sz="1600" b="0" dirty="0" smtClean="0">
              <a:latin typeface="Arial" pitchFamily="34" charset="0"/>
              <a:cs typeface="Arial" pitchFamily="34" charset="0"/>
            </a:rPr>
            <a:t>Речевое развитие</a:t>
          </a:r>
          <a:endParaRPr lang="ru-RU" sz="1600" b="0" dirty="0">
            <a:latin typeface="Arial" pitchFamily="34" charset="0"/>
            <a:cs typeface="Arial" pitchFamily="34" charset="0"/>
          </a:endParaRPr>
        </a:p>
      </dgm:t>
    </dgm:pt>
    <dgm:pt modelId="{946D91FA-6DCB-4726-A8E0-D97B85F7E00F}" type="parTrans" cxnId="{89D7F608-935C-4D6B-BAD1-54B69960D820}">
      <dgm:prSet/>
      <dgm:spPr/>
      <dgm:t>
        <a:bodyPr/>
        <a:lstStyle/>
        <a:p>
          <a:endParaRPr lang="ru-RU" b="0"/>
        </a:p>
      </dgm:t>
    </dgm:pt>
    <dgm:pt modelId="{BB6AE56D-BC3E-4DA6-A6CC-D1EDEA4B4C27}" type="sibTrans" cxnId="{89D7F608-935C-4D6B-BAD1-54B69960D820}">
      <dgm:prSet/>
      <dgm:spPr/>
      <dgm:t>
        <a:bodyPr/>
        <a:lstStyle/>
        <a:p>
          <a:endParaRPr lang="ru-RU" b="0"/>
        </a:p>
      </dgm:t>
    </dgm:pt>
    <dgm:pt modelId="{2156BDA4-D755-45A3-B6E1-03E345C48250}" type="pres">
      <dgm:prSet presAssocID="{C57D10BB-7BAF-403B-BD06-0F7C801F45E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5DC783B-C501-4F68-93B9-77BEFB52B810}" type="pres">
      <dgm:prSet presAssocID="{C664F7AB-B0C8-46CC-BE6B-433D57FB7F70}" presName="parentText" presStyleLbl="node1" presStyleIdx="0" presStyleCnt="5" custLinFactY="-47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CEC039-93C0-4D8A-A208-6EE4FDFBBEC1}" type="pres">
      <dgm:prSet presAssocID="{F29338F9-0046-4FB4-A88B-9E8EC09C2B67}" presName="spacer" presStyleCnt="0"/>
      <dgm:spPr/>
      <dgm:t>
        <a:bodyPr/>
        <a:lstStyle/>
        <a:p>
          <a:endParaRPr lang="ru-RU"/>
        </a:p>
      </dgm:t>
    </dgm:pt>
    <dgm:pt modelId="{5BE26614-D759-4B62-A9CA-271E045E508C}" type="pres">
      <dgm:prSet presAssocID="{0A524688-D690-4736-AE79-5B3BDB16A741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7DC21F-B614-480D-96FB-21E627ACF4B2}" type="pres">
      <dgm:prSet presAssocID="{B3B8C700-7D72-4E12-8897-E44A123958DD}" presName="spacer" presStyleCnt="0"/>
      <dgm:spPr/>
      <dgm:t>
        <a:bodyPr/>
        <a:lstStyle/>
        <a:p>
          <a:endParaRPr lang="ru-RU"/>
        </a:p>
      </dgm:t>
    </dgm:pt>
    <dgm:pt modelId="{24BBC588-691C-4FB5-9946-E60280BA0B83}" type="pres">
      <dgm:prSet presAssocID="{B94BB278-ACB6-4C6F-AFA6-87887BA9920F}" presName="parentText" presStyleLbl="node1" presStyleIdx="2" presStyleCnt="5" custLinFactNeighborY="-13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65FD29-C11C-46BD-A089-85BE9BB588BC}" type="pres">
      <dgm:prSet presAssocID="{BB6AE56D-BC3E-4DA6-A6CC-D1EDEA4B4C27}" presName="spacer" presStyleCnt="0"/>
      <dgm:spPr/>
      <dgm:t>
        <a:bodyPr/>
        <a:lstStyle/>
        <a:p>
          <a:endParaRPr lang="ru-RU"/>
        </a:p>
      </dgm:t>
    </dgm:pt>
    <dgm:pt modelId="{218BCDC9-20AF-4AE9-8FCA-730660FAD8A2}" type="pres">
      <dgm:prSet presAssocID="{FD74041C-3F25-4737-B517-64D510520762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9ECDC0-5D98-4984-9569-AE8DFC925189}" type="pres">
      <dgm:prSet presAssocID="{B5D145AE-86A3-4F86-B3F0-618124CB7833}" presName="spacer" presStyleCnt="0"/>
      <dgm:spPr/>
      <dgm:t>
        <a:bodyPr/>
        <a:lstStyle/>
        <a:p>
          <a:endParaRPr lang="ru-RU"/>
        </a:p>
      </dgm:t>
    </dgm:pt>
    <dgm:pt modelId="{E532612F-4BF5-42C8-A1A6-9763C43D7424}" type="pres">
      <dgm:prSet presAssocID="{A0DCEB34-3928-424E-A646-90F726E81B58}" presName="parentText" presStyleLbl="node1" presStyleIdx="4" presStyleCnt="5" custLinFactY="52750" custLinFactNeighborX="3669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01FA3E-FEA7-4A8A-9938-89AD47D63826}" srcId="{C57D10BB-7BAF-403B-BD06-0F7C801F45E7}" destId="{FD74041C-3F25-4737-B517-64D510520762}" srcOrd="3" destOrd="0" parTransId="{EAE1CA11-5B47-4419-9368-B98457536378}" sibTransId="{B5D145AE-86A3-4F86-B3F0-618124CB7833}"/>
    <dgm:cxn modelId="{71C5557A-B843-44FE-A162-7ABAE1F3C515}" srcId="{C57D10BB-7BAF-403B-BD06-0F7C801F45E7}" destId="{0A524688-D690-4736-AE79-5B3BDB16A741}" srcOrd="1" destOrd="0" parTransId="{6CD4764F-3E1C-49E5-9577-0B03F6FF19CE}" sibTransId="{B3B8C700-7D72-4E12-8897-E44A123958DD}"/>
    <dgm:cxn modelId="{9D52CA09-A1C0-4019-B97C-0BFA881135F9}" srcId="{C57D10BB-7BAF-403B-BD06-0F7C801F45E7}" destId="{C664F7AB-B0C8-46CC-BE6B-433D57FB7F70}" srcOrd="0" destOrd="0" parTransId="{0CD7D99C-1C51-4DED-A2F6-22214624C07D}" sibTransId="{F29338F9-0046-4FB4-A88B-9E8EC09C2B67}"/>
    <dgm:cxn modelId="{16187F66-C7AF-42C6-AACF-2688652A6774}" type="presOf" srcId="{FD74041C-3F25-4737-B517-64D510520762}" destId="{218BCDC9-20AF-4AE9-8FCA-730660FAD8A2}" srcOrd="0" destOrd="0" presId="urn:microsoft.com/office/officeart/2005/8/layout/vList2"/>
    <dgm:cxn modelId="{92107507-6793-4D88-B64C-5DDACE30782D}" type="presOf" srcId="{C664F7AB-B0C8-46CC-BE6B-433D57FB7F70}" destId="{95DC783B-C501-4F68-93B9-77BEFB52B810}" srcOrd="0" destOrd="0" presId="urn:microsoft.com/office/officeart/2005/8/layout/vList2"/>
    <dgm:cxn modelId="{89D7F608-935C-4D6B-BAD1-54B69960D820}" srcId="{C57D10BB-7BAF-403B-BD06-0F7C801F45E7}" destId="{B94BB278-ACB6-4C6F-AFA6-87887BA9920F}" srcOrd="2" destOrd="0" parTransId="{946D91FA-6DCB-4726-A8E0-D97B85F7E00F}" sibTransId="{BB6AE56D-BC3E-4DA6-A6CC-D1EDEA4B4C27}"/>
    <dgm:cxn modelId="{BBA06B36-15F4-4CBE-9A8C-013D993210AB}" srcId="{C57D10BB-7BAF-403B-BD06-0F7C801F45E7}" destId="{A0DCEB34-3928-424E-A646-90F726E81B58}" srcOrd="4" destOrd="0" parTransId="{A2B515FB-DB67-4BA7-9129-77FA8581702C}" sibTransId="{10DC671D-EF2D-40F6-AFFB-1D87A3124C26}"/>
    <dgm:cxn modelId="{297DD3E3-94D7-4751-801E-420A6F9A4F9A}" type="presOf" srcId="{0A524688-D690-4736-AE79-5B3BDB16A741}" destId="{5BE26614-D759-4B62-A9CA-271E045E508C}" srcOrd="0" destOrd="0" presId="urn:microsoft.com/office/officeart/2005/8/layout/vList2"/>
    <dgm:cxn modelId="{9DEDA611-DCA2-4D68-A942-FCA6D544724F}" type="presOf" srcId="{C57D10BB-7BAF-403B-BD06-0F7C801F45E7}" destId="{2156BDA4-D755-45A3-B6E1-03E345C48250}" srcOrd="0" destOrd="0" presId="urn:microsoft.com/office/officeart/2005/8/layout/vList2"/>
    <dgm:cxn modelId="{5A9E40CD-892C-4EBD-AEA0-D5F69A9DCAEE}" type="presOf" srcId="{A0DCEB34-3928-424E-A646-90F726E81B58}" destId="{E532612F-4BF5-42C8-A1A6-9763C43D7424}" srcOrd="0" destOrd="0" presId="urn:microsoft.com/office/officeart/2005/8/layout/vList2"/>
    <dgm:cxn modelId="{D4E83254-BCA7-464B-937B-01CE4D609F2B}" type="presOf" srcId="{B94BB278-ACB6-4C6F-AFA6-87887BA9920F}" destId="{24BBC588-691C-4FB5-9946-E60280BA0B83}" srcOrd="0" destOrd="0" presId="urn:microsoft.com/office/officeart/2005/8/layout/vList2"/>
    <dgm:cxn modelId="{F502D239-4257-4530-A10A-BBF5FD438771}" type="presParOf" srcId="{2156BDA4-D755-45A3-B6E1-03E345C48250}" destId="{95DC783B-C501-4F68-93B9-77BEFB52B810}" srcOrd="0" destOrd="0" presId="urn:microsoft.com/office/officeart/2005/8/layout/vList2"/>
    <dgm:cxn modelId="{16EBC28F-9EE9-45DD-ABBB-D22AB739B304}" type="presParOf" srcId="{2156BDA4-D755-45A3-B6E1-03E345C48250}" destId="{58CEC039-93C0-4D8A-A208-6EE4FDFBBEC1}" srcOrd="1" destOrd="0" presId="urn:microsoft.com/office/officeart/2005/8/layout/vList2"/>
    <dgm:cxn modelId="{365F7A9A-6FC0-4C55-8F3C-9A5C180A4121}" type="presParOf" srcId="{2156BDA4-D755-45A3-B6E1-03E345C48250}" destId="{5BE26614-D759-4B62-A9CA-271E045E508C}" srcOrd="2" destOrd="0" presId="urn:microsoft.com/office/officeart/2005/8/layout/vList2"/>
    <dgm:cxn modelId="{90620648-C7F3-4FF4-807B-6D0FF463C801}" type="presParOf" srcId="{2156BDA4-D755-45A3-B6E1-03E345C48250}" destId="{F97DC21F-B614-480D-96FB-21E627ACF4B2}" srcOrd="3" destOrd="0" presId="urn:microsoft.com/office/officeart/2005/8/layout/vList2"/>
    <dgm:cxn modelId="{4AA8F5F4-4570-48DD-8022-130058B093EE}" type="presParOf" srcId="{2156BDA4-D755-45A3-B6E1-03E345C48250}" destId="{24BBC588-691C-4FB5-9946-E60280BA0B83}" srcOrd="4" destOrd="0" presId="urn:microsoft.com/office/officeart/2005/8/layout/vList2"/>
    <dgm:cxn modelId="{258F5D4E-0642-4805-801D-4FABCF2B001A}" type="presParOf" srcId="{2156BDA4-D755-45A3-B6E1-03E345C48250}" destId="{1B65FD29-C11C-46BD-A089-85BE9BB588BC}" srcOrd="5" destOrd="0" presId="urn:microsoft.com/office/officeart/2005/8/layout/vList2"/>
    <dgm:cxn modelId="{B7A055A4-2E0F-4A1B-9044-591B1BF0B3C4}" type="presParOf" srcId="{2156BDA4-D755-45A3-B6E1-03E345C48250}" destId="{218BCDC9-20AF-4AE9-8FCA-730660FAD8A2}" srcOrd="6" destOrd="0" presId="urn:microsoft.com/office/officeart/2005/8/layout/vList2"/>
    <dgm:cxn modelId="{6ECCCAE1-3365-4883-B055-61A3266CB284}" type="presParOf" srcId="{2156BDA4-D755-45A3-B6E1-03E345C48250}" destId="{8B9ECDC0-5D98-4984-9569-AE8DFC925189}" srcOrd="7" destOrd="0" presId="urn:microsoft.com/office/officeart/2005/8/layout/vList2"/>
    <dgm:cxn modelId="{D6965501-EEDC-457B-9ECE-D50DE37107CB}" type="presParOf" srcId="{2156BDA4-D755-45A3-B6E1-03E345C48250}" destId="{E532612F-4BF5-42C8-A1A6-9763C43D7424}" srcOrd="8" destOrd="0" presId="urn:microsoft.com/office/officeart/2005/8/layout/vList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4C39AFC-00BE-4A13-844D-E85E9536B52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1B83FE0-DD35-4337-9C6C-819A5F48758A}">
      <dgm:prSet custT="1"/>
      <dgm:spPr/>
      <dgm:t>
        <a:bodyPr/>
        <a:lstStyle/>
        <a:p>
          <a:pPr rtl="0"/>
          <a:r>
            <a:rPr lang="ru-RU" sz="1600" b="0" dirty="0" smtClean="0">
              <a:latin typeface="Arial" pitchFamily="34" charset="0"/>
              <a:cs typeface="Arial" pitchFamily="34" charset="0"/>
            </a:rPr>
            <a:t>Физическое развитие</a:t>
          </a:r>
          <a:endParaRPr lang="ru-RU" sz="1600" b="0" dirty="0">
            <a:latin typeface="Arial" pitchFamily="34" charset="0"/>
            <a:cs typeface="Arial" pitchFamily="34" charset="0"/>
          </a:endParaRPr>
        </a:p>
      </dgm:t>
    </dgm:pt>
    <dgm:pt modelId="{9ED95637-393E-42D2-A5AF-F031241B5110}" type="parTrans" cxnId="{58D6C64F-71CF-4CAF-853B-8B598E355CBD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FDC7DC4C-3044-4AA0-A901-311D8A957FAE}" type="sibTrans" cxnId="{58D6C64F-71CF-4CAF-853B-8B598E355CBD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7BCAC5FE-B4CD-46A3-A106-2EE3FE5E3A30}">
      <dgm:prSet custT="1"/>
      <dgm:spPr/>
      <dgm:t>
        <a:bodyPr/>
        <a:lstStyle/>
        <a:p>
          <a:pPr rtl="0"/>
          <a:r>
            <a:rPr lang="ru-RU" sz="1600" b="0" dirty="0" smtClean="0">
              <a:latin typeface="Arial" pitchFamily="34" charset="0"/>
              <a:cs typeface="Arial" pitchFamily="34" charset="0"/>
            </a:rPr>
            <a:t>Социально-личностное развитие</a:t>
          </a:r>
          <a:endParaRPr lang="ru-RU" sz="1600" b="0" dirty="0">
            <a:latin typeface="Arial" pitchFamily="34" charset="0"/>
            <a:cs typeface="Arial" pitchFamily="34" charset="0"/>
          </a:endParaRPr>
        </a:p>
      </dgm:t>
    </dgm:pt>
    <dgm:pt modelId="{D1E47178-0BB3-411A-9C78-EE6EB0F920AD}" type="parTrans" cxnId="{12C4FCD3-DB06-4BA4-B5D3-0ED51AE373E1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B9CEA070-4D0F-4BA8-84A4-8A60D139E876}" type="sibTrans" cxnId="{12C4FCD3-DB06-4BA4-B5D3-0ED51AE373E1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F2C7EF54-6CDE-4690-A08C-9C107569EA13}">
      <dgm:prSet custT="1"/>
      <dgm:spPr/>
      <dgm:t>
        <a:bodyPr/>
        <a:lstStyle/>
        <a:p>
          <a:pPr rtl="0"/>
          <a:r>
            <a:rPr lang="ru-RU" sz="1600" b="0" dirty="0" smtClean="0">
              <a:latin typeface="Arial" pitchFamily="34" charset="0"/>
              <a:cs typeface="Arial" pitchFamily="34" charset="0"/>
            </a:rPr>
            <a:t>Познавательно-речевое развитие</a:t>
          </a:r>
          <a:endParaRPr lang="ru-RU" sz="1600" b="0" dirty="0">
            <a:latin typeface="Arial" pitchFamily="34" charset="0"/>
            <a:cs typeface="Arial" pitchFamily="34" charset="0"/>
          </a:endParaRPr>
        </a:p>
      </dgm:t>
    </dgm:pt>
    <dgm:pt modelId="{2FA8D9B5-1C16-4299-B21F-E908FE8ECB50}" type="parTrans" cxnId="{92ED264D-51E8-4B85-A7D5-0DA4AAC168D3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4256DD95-0CF0-4A9E-A7FF-876C50884443}" type="sibTrans" cxnId="{92ED264D-51E8-4B85-A7D5-0DA4AAC168D3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0EF00866-8D98-4079-BA72-1C7645E45BA6}">
      <dgm:prSet custT="1"/>
      <dgm:spPr/>
      <dgm:t>
        <a:bodyPr/>
        <a:lstStyle/>
        <a:p>
          <a:pPr rtl="0"/>
          <a:r>
            <a:rPr lang="ru-RU" sz="1600" b="0" dirty="0" smtClean="0">
              <a:latin typeface="Arial" pitchFamily="34" charset="0"/>
              <a:cs typeface="Arial" pitchFamily="34" charset="0"/>
            </a:rPr>
            <a:t>Художественно-эстетическое развитие</a:t>
          </a:r>
          <a:endParaRPr lang="ru-RU" sz="1600" b="0" dirty="0">
            <a:latin typeface="Arial" pitchFamily="34" charset="0"/>
            <a:cs typeface="Arial" pitchFamily="34" charset="0"/>
          </a:endParaRPr>
        </a:p>
      </dgm:t>
    </dgm:pt>
    <dgm:pt modelId="{7359AB25-902F-4AF1-9ECF-6CDDDB100546}" type="parTrans" cxnId="{19DB6FA6-8D49-44DC-9A1E-AEB5882AA281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908D502C-DBF2-4C70-962B-CC57B1DFD7D1}" type="sibTrans" cxnId="{19DB6FA6-8D49-44DC-9A1E-AEB5882AA281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2F5F753C-D837-441B-806E-EFA06E33125E}" type="pres">
      <dgm:prSet presAssocID="{84C39AFC-00BE-4A13-844D-E85E9536B52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38377D-3922-42DF-8369-39ECD7F427D8}" type="pres">
      <dgm:prSet presAssocID="{01B83FE0-DD35-4337-9C6C-819A5F48758A}" presName="parentText" presStyleLbl="node1" presStyleIdx="0" presStyleCnt="4" custLinFactY="383212" custLinFactNeighborY="4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75203B-A179-4D94-9709-33767BE5F7B0}" type="pres">
      <dgm:prSet presAssocID="{FDC7DC4C-3044-4AA0-A901-311D8A957FAE}" presName="spacer" presStyleCnt="0"/>
      <dgm:spPr/>
    </dgm:pt>
    <dgm:pt modelId="{4CA5769E-245D-458D-AF83-50B01101D3D7}" type="pres">
      <dgm:prSet presAssocID="{7BCAC5FE-B4CD-46A3-A106-2EE3FE5E3A30}" presName="parentText" presStyleLbl="node1" presStyleIdx="1" presStyleCnt="4" custLinFactY="-100000" custLinFactNeighborY="-11890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D0719A-1E78-4DEB-85BB-7E250BDCD67C}" type="pres">
      <dgm:prSet presAssocID="{B9CEA070-4D0F-4BA8-84A4-8A60D139E876}" presName="spacer" presStyleCnt="0"/>
      <dgm:spPr/>
    </dgm:pt>
    <dgm:pt modelId="{EE10E463-673C-4E89-BB71-83D8C5ADF0CF}" type="pres">
      <dgm:prSet presAssocID="{F2C7EF54-6CDE-4690-A08C-9C107569EA13}" presName="parentText" presStyleLbl="node1" presStyleIdx="2" presStyleCnt="4" custScaleY="190381" custLinFactY="-100000" custLinFactNeighborY="-1274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68A2A0-E81C-4D37-BC1E-2A9571ED0067}" type="pres">
      <dgm:prSet presAssocID="{4256DD95-0CF0-4A9E-A7FF-876C50884443}" presName="spacer" presStyleCnt="0"/>
      <dgm:spPr/>
    </dgm:pt>
    <dgm:pt modelId="{038AC2C6-75AA-433C-BF70-7CF5CCB69053}" type="pres">
      <dgm:prSet presAssocID="{0EF00866-8D98-4079-BA72-1C7645E45BA6}" presName="parentText" presStyleLbl="node1" presStyleIdx="3" presStyleCnt="4" custLinFactY="-100000" custLinFactNeighborY="-12178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400719-4682-49D8-8440-B717E2ECDFCB}" type="presOf" srcId="{0EF00866-8D98-4079-BA72-1C7645E45BA6}" destId="{038AC2C6-75AA-433C-BF70-7CF5CCB69053}" srcOrd="0" destOrd="0" presId="urn:microsoft.com/office/officeart/2005/8/layout/vList2"/>
    <dgm:cxn modelId="{58D6C64F-71CF-4CAF-853B-8B598E355CBD}" srcId="{84C39AFC-00BE-4A13-844D-E85E9536B52A}" destId="{01B83FE0-DD35-4337-9C6C-819A5F48758A}" srcOrd="0" destOrd="0" parTransId="{9ED95637-393E-42D2-A5AF-F031241B5110}" sibTransId="{FDC7DC4C-3044-4AA0-A901-311D8A957FAE}"/>
    <dgm:cxn modelId="{BAB68D66-2CB9-41B4-8D32-C3080869F599}" type="presOf" srcId="{7BCAC5FE-B4CD-46A3-A106-2EE3FE5E3A30}" destId="{4CA5769E-245D-458D-AF83-50B01101D3D7}" srcOrd="0" destOrd="0" presId="urn:microsoft.com/office/officeart/2005/8/layout/vList2"/>
    <dgm:cxn modelId="{92ED264D-51E8-4B85-A7D5-0DA4AAC168D3}" srcId="{84C39AFC-00BE-4A13-844D-E85E9536B52A}" destId="{F2C7EF54-6CDE-4690-A08C-9C107569EA13}" srcOrd="2" destOrd="0" parTransId="{2FA8D9B5-1C16-4299-B21F-E908FE8ECB50}" sibTransId="{4256DD95-0CF0-4A9E-A7FF-876C50884443}"/>
    <dgm:cxn modelId="{DDACB715-68C5-467D-9C35-FB32556F921E}" type="presOf" srcId="{84C39AFC-00BE-4A13-844D-E85E9536B52A}" destId="{2F5F753C-D837-441B-806E-EFA06E33125E}" srcOrd="0" destOrd="0" presId="urn:microsoft.com/office/officeart/2005/8/layout/vList2"/>
    <dgm:cxn modelId="{E74CFCCA-CEDD-4463-95EA-F7888BB9B1CA}" type="presOf" srcId="{F2C7EF54-6CDE-4690-A08C-9C107569EA13}" destId="{EE10E463-673C-4E89-BB71-83D8C5ADF0CF}" srcOrd="0" destOrd="0" presId="urn:microsoft.com/office/officeart/2005/8/layout/vList2"/>
    <dgm:cxn modelId="{19DB6FA6-8D49-44DC-9A1E-AEB5882AA281}" srcId="{84C39AFC-00BE-4A13-844D-E85E9536B52A}" destId="{0EF00866-8D98-4079-BA72-1C7645E45BA6}" srcOrd="3" destOrd="0" parTransId="{7359AB25-902F-4AF1-9ECF-6CDDDB100546}" sibTransId="{908D502C-DBF2-4C70-962B-CC57B1DFD7D1}"/>
    <dgm:cxn modelId="{F70E5FB9-DFCB-431E-AA9C-60D988382F57}" type="presOf" srcId="{01B83FE0-DD35-4337-9C6C-819A5F48758A}" destId="{7B38377D-3922-42DF-8369-39ECD7F427D8}" srcOrd="0" destOrd="0" presId="urn:microsoft.com/office/officeart/2005/8/layout/vList2"/>
    <dgm:cxn modelId="{12C4FCD3-DB06-4BA4-B5D3-0ED51AE373E1}" srcId="{84C39AFC-00BE-4A13-844D-E85E9536B52A}" destId="{7BCAC5FE-B4CD-46A3-A106-2EE3FE5E3A30}" srcOrd="1" destOrd="0" parTransId="{D1E47178-0BB3-411A-9C78-EE6EB0F920AD}" sibTransId="{B9CEA070-4D0F-4BA8-84A4-8A60D139E876}"/>
    <dgm:cxn modelId="{680EC127-23E1-4667-9EA3-C89AD29A3B2C}" type="presParOf" srcId="{2F5F753C-D837-441B-806E-EFA06E33125E}" destId="{7B38377D-3922-42DF-8369-39ECD7F427D8}" srcOrd="0" destOrd="0" presId="urn:microsoft.com/office/officeart/2005/8/layout/vList2"/>
    <dgm:cxn modelId="{91BD4B8E-D38C-460A-B341-CEBF1374D12C}" type="presParOf" srcId="{2F5F753C-D837-441B-806E-EFA06E33125E}" destId="{5975203B-A179-4D94-9709-33767BE5F7B0}" srcOrd="1" destOrd="0" presId="urn:microsoft.com/office/officeart/2005/8/layout/vList2"/>
    <dgm:cxn modelId="{29C7C1AD-444C-449A-9BF7-7BFA0EB2A8CB}" type="presParOf" srcId="{2F5F753C-D837-441B-806E-EFA06E33125E}" destId="{4CA5769E-245D-458D-AF83-50B01101D3D7}" srcOrd="2" destOrd="0" presId="urn:microsoft.com/office/officeart/2005/8/layout/vList2"/>
    <dgm:cxn modelId="{AD9AE79C-48B7-4940-8BCB-15605EE5A009}" type="presParOf" srcId="{2F5F753C-D837-441B-806E-EFA06E33125E}" destId="{72D0719A-1E78-4DEB-85BB-7E250BDCD67C}" srcOrd="3" destOrd="0" presId="urn:microsoft.com/office/officeart/2005/8/layout/vList2"/>
    <dgm:cxn modelId="{07BB33BB-0E6C-4DE8-B6E0-4FE9E0302931}" type="presParOf" srcId="{2F5F753C-D837-441B-806E-EFA06E33125E}" destId="{EE10E463-673C-4E89-BB71-83D8C5ADF0CF}" srcOrd="4" destOrd="0" presId="urn:microsoft.com/office/officeart/2005/8/layout/vList2"/>
    <dgm:cxn modelId="{416D2CFE-03E1-4C75-814F-2D6B1F4F97E1}" type="presParOf" srcId="{2F5F753C-D837-441B-806E-EFA06E33125E}" destId="{7A68A2A0-E81C-4D37-BC1E-2A9571ED0067}" srcOrd="5" destOrd="0" presId="urn:microsoft.com/office/officeart/2005/8/layout/vList2"/>
    <dgm:cxn modelId="{4D6023EC-CC71-4190-99EB-DC7E5B291C63}" type="presParOf" srcId="{2F5F753C-D837-441B-806E-EFA06E33125E}" destId="{038AC2C6-75AA-433C-BF70-7CF5CCB69053}" srcOrd="6" destOrd="0" presId="urn:microsoft.com/office/officeart/2005/8/layout/vList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3590FA9-3C21-430F-A47F-FA3515446FDA}" type="doc">
      <dgm:prSet loTypeId="urn:microsoft.com/office/officeart/2005/8/layout/pList2#1" loCatId="list" qsTypeId="urn:microsoft.com/office/officeart/2005/8/quickstyle/simple1" qsCatId="simple" csTypeId="urn:microsoft.com/office/officeart/2005/8/colors/accent1_2" csCatId="accent1" phldr="1"/>
      <dgm:spPr/>
    </dgm:pt>
    <dgm:pt modelId="{EF982042-F9C1-4420-8922-52FBEBB1CC4F}">
      <dgm:prSet phldrT="[Текст]" custT="1"/>
      <dgm:spPr/>
      <dgm:t>
        <a:bodyPr/>
        <a:lstStyle/>
        <a:p>
          <a:pPr algn="l"/>
          <a:endParaRPr lang="ru-RU" sz="1300" b="1" dirty="0" smtClean="0">
            <a:latin typeface="Calibri" pitchFamily="34" charset="0"/>
          </a:endParaRPr>
        </a:p>
        <a:p>
          <a:pPr algn="l"/>
          <a:endParaRPr lang="ru-RU" sz="1300" b="1" dirty="0" smtClean="0">
            <a:latin typeface="Calibri" pitchFamily="34" charset="0"/>
          </a:endParaRPr>
        </a:p>
        <a:p>
          <a:pPr algn="l"/>
          <a:endParaRPr lang="ru-RU" sz="1300" b="1" dirty="0" smtClean="0">
            <a:latin typeface="Calibri" pitchFamily="34" charset="0"/>
          </a:endParaRPr>
        </a:p>
        <a:p>
          <a:pPr algn="l"/>
          <a:endParaRPr lang="ru-RU" sz="1300" b="1" dirty="0" smtClean="0">
            <a:latin typeface="Calibri" pitchFamily="34" charset="0"/>
          </a:endParaRPr>
        </a:p>
        <a:p>
          <a:pPr algn="l"/>
          <a:r>
            <a:rPr lang="ru-RU" sz="1300" b="1" dirty="0" smtClean="0">
              <a:latin typeface="Calibri" pitchFamily="34" charset="0"/>
            </a:rPr>
            <a:t>Непосредственное эмоциональное общение</a:t>
          </a:r>
          <a:br>
            <a:rPr lang="ru-RU" sz="1300" b="1" dirty="0" smtClean="0">
              <a:latin typeface="Calibri" pitchFamily="34" charset="0"/>
            </a:rPr>
          </a:br>
          <a:r>
            <a:rPr lang="ru-RU" sz="1300" b="1" dirty="0" smtClean="0">
              <a:latin typeface="Calibri" pitchFamily="34" charset="0"/>
            </a:rPr>
            <a:t>с взрослым</a:t>
          </a:r>
        </a:p>
        <a:p>
          <a:pPr algn="l"/>
          <a:r>
            <a:rPr lang="ru-RU" sz="1300" b="1" dirty="0" smtClean="0">
              <a:latin typeface="Calibri" pitchFamily="34" charset="0"/>
            </a:rPr>
            <a:t> Манипулирование с </a:t>
          </a:r>
          <a:r>
            <a:rPr lang="ru-RU" sz="1300" b="1" dirty="0" err="1" smtClean="0">
              <a:latin typeface="Calibri" pitchFamily="34" charset="0"/>
            </a:rPr>
            <a:t>пред-метами</a:t>
          </a:r>
          <a:r>
            <a:rPr lang="ru-RU" sz="1300" b="1" dirty="0" smtClean="0">
              <a:latin typeface="Calibri" pitchFamily="34" charset="0"/>
            </a:rPr>
            <a:t> и познавательно-исследовательские действия</a:t>
          </a:r>
        </a:p>
        <a:p>
          <a:pPr algn="l"/>
          <a:r>
            <a:rPr lang="ru-RU" sz="1300" b="1" dirty="0" smtClean="0">
              <a:latin typeface="Calibri" pitchFamily="34" charset="0"/>
            </a:rPr>
            <a:t> Восприятие музыки, детских песен и стихов</a:t>
          </a:r>
        </a:p>
        <a:p>
          <a:pPr algn="l"/>
          <a:r>
            <a:rPr lang="ru-RU" sz="1300" b="1" dirty="0" smtClean="0">
              <a:latin typeface="Calibri" pitchFamily="34" charset="0"/>
            </a:rPr>
            <a:t>Двигательная активность</a:t>
          </a:r>
          <a:br>
            <a:rPr lang="ru-RU" sz="1300" b="1" dirty="0" smtClean="0">
              <a:latin typeface="Calibri" pitchFamily="34" charset="0"/>
            </a:rPr>
          </a:br>
          <a:r>
            <a:rPr lang="ru-RU" sz="1300" b="1" dirty="0" smtClean="0">
              <a:latin typeface="Calibri" pitchFamily="34" charset="0"/>
            </a:rPr>
            <a:t>и тактильно-двигательные игры</a:t>
          </a:r>
          <a:endParaRPr lang="ru-RU" sz="1300" b="1" dirty="0">
            <a:latin typeface="Calibri" pitchFamily="34" charset="0"/>
          </a:endParaRPr>
        </a:p>
      </dgm:t>
    </dgm:pt>
    <dgm:pt modelId="{A863B747-B49B-487F-A21F-523A9B836800}" type="parTrans" cxnId="{A9A4D7A8-F3A0-47BA-8C26-66B34CA3E9AB}">
      <dgm:prSet/>
      <dgm:spPr/>
      <dgm:t>
        <a:bodyPr/>
        <a:lstStyle/>
        <a:p>
          <a:endParaRPr lang="ru-RU"/>
        </a:p>
      </dgm:t>
    </dgm:pt>
    <dgm:pt modelId="{C9399749-B234-4069-A7FE-CC053B8C9ED6}" type="sibTrans" cxnId="{A9A4D7A8-F3A0-47BA-8C26-66B34CA3E9AB}">
      <dgm:prSet/>
      <dgm:spPr/>
      <dgm:t>
        <a:bodyPr/>
        <a:lstStyle/>
        <a:p>
          <a:endParaRPr lang="ru-RU"/>
        </a:p>
      </dgm:t>
    </dgm:pt>
    <dgm:pt modelId="{B4881BDA-8267-4A5F-B39B-D1A063CC77CA}">
      <dgm:prSet phldrT="[Текст]" custT="1"/>
      <dgm:spPr/>
      <dgm:t>
        <a:bodyPr/>
        <a:lstStyle/>
        <a:p>
          <a:pPr algn="l">
            <a:lnSpc>
              <a:spcPct val="80000"/>
            </a:lnSpc>
          </a:pPr>
          <a:endParaRPr lang="ru-RU" sz="900" dirty="0" smtClean="0">
            <a:latin typeface="Calibri" pitchFamily="34" charset="0"/>
          </a:endParaRPr>
        </a:p>
        <a:p>
          <a:pPr algn="l">
            <a:lnSpc>
              <a:spcPct val="80000"/>
            </a:lnSpc>
          </a:pPr>
          <a:endParaRPr lang="ru-RU" sz="900" dirty="0" smtClean="0">
            <a:latin typeface="Calibri" pitchFamily="34" charset="0"/>
          </a:endParaRPr>
        </a:p>
        <a:p>
          <a:pPr algn="l">
            <a:lnSpc>
              <a:spcPct val="80000"/>
            </a:lnSpc>
          </a:pPr>
          <a:endParaRPr lang="ru-RU" sz="1100" b="1" dirty="0" smtClean="0">
            <a:latin typeface="Calibri" pitchFamily="34" charset="0"/>
          </a:endParaRPr>
        </a:p>
        <a:p>
          <a:pPr algn="l">
            <a:lnSpc>
              <a:spcPct val="80000"/>
            </a:lnSpc>
          </a:pPr>
          <a:endParaRPr lang="ru-RU" sz="1100" b="1" dirty="0" smtClean="0">
            <a:latin typeface="Calibri" pitchFamily="34" charset="0"/>
          </a:endParaRPr>
        </a:p>
        <a:p>
          <a:pPr algn="l">
            <a:lnSpc>
              <a:spcPct val="80000"/>
            </a:lnSpc>
          </a:pPr>
          <a:r>
            <a:rPr lang="ru-RU" sz="1100" b="1" dirty="0" smtClean="0">
              <a:latin typeface="Calibri" pitchFamily="34" charset="0"/>
            </a:rPr>
            <a:t>Предметная деятельность и игры с составными и динамическими игрушками</a:t>
          </a:r>
        </a:p>
        <a:p>
          <a:pPr algn="l">
            <a:lnSpc>
              <a:spcPct val="80000"/>
            </a:lnSpc>
          </a:pPr>
          <a:r>
            <a:rPr lang="ru-RU" sz="1100" b="1" dirty="0" smtClean="0">
              <a:latin typeface="Calibri" pitchFamily="34" charset="0"/>
            </a:rPr>
            <a:t>Экспериментирование</a:t>
          </a:r>
          <a:br>
            <a:rPr lang="ru-RU" sz="1100" b="1" dirty="0" smtClean="0">
              <a:latin typeface="Calibri" pitchFamily="34" charset="0"/>
            </a:rPr>
          </a:br>
          <a:r>
            <a:rPr lang="ru-RU" sz="1100" b="1" dirty="0" smtClean="0">
              <a:latin typeface="Calibri" pitchFamily="34" charset="0"/>
            </a:rPr>
            <a:t>с материалами и веществами (песок, вода, тесто и пр.)</a:t>
          </a:r>
        </a:p>
        <a:p>
          <a:pPr algn="l">
            <a:lnSpc>
              <a:spcPct val="80000"/>
            </a:lnSpc>
          </a:pPr>
          <a:r>
            <a:rPr lang="ru-RU" sz="1100" b="1" dirty="0" smtClean="0">
              <a:latin typeface="Calibri" pitchFamily="34" charset="0"/>
            </a:rPr>
            <a:t>Общение с взрослым и совместные игры со сверстниками под руководством взрослого</a:t>
          </a:r>
        </a:p>
        <a:p>
          <a:pPr algn="l">
            <a:lnSpc>
              <a:spcPct val="80000"/>
            </a:lnSpc>
          </a:pPr>
          <a:r>
            <a:rPr lang="ru-RU" sz="1100" b="1" dirty="0" smtClean="0">
              <a:latin typeface="Calibri" pitchFamily="34" charset="0"/>
            </a:rPr>
            <a:t>Самообслуживание  и действия с бытовыми предметами-орудиями (ложка, совок, лопатка и пр.)</a:t>
          </a:r>
        </a:p>
        <a:p>
          <a:pPr algn="l">
            <a:lnSpc>
              <a:spcPct val="80000"/>
            </a:lnSpc>
          </a:pPr>
          <a:r>
            <a:rPr lang="ru-RU" sz="1100" b="1" dirty="0" smtClean="0">
              <a:latin typeface="Calibri" pitchFamily="34" charset="0"/>
            </a:rPr>
            <a:t>Восприятие смысла музыки, сказок, стихов, рассматривание картинок, двигательная активность</a:t>
          </a:r>
          <a:endParaRPr lang="ru-RU" sz="1100" b="1" dirty="0">
            <a:latin typeface="Calibri" pitchFamily="34" charset="0"/>
          </a:endParaRPr>
        </a:p>
      </dgm:t>
    </dgm:pt>
    <dgm:pt modelId="{2F8F0DA4-C8E8-42C0-9D1B-66CA850C1B3D}" type="parTrans" cxnId="{4DFBBD45-3602-4AE2-87BC-5468AF42D215}">
      <dgm:prSet/>
      <dgm:spPr/>
      <dgm:t>
        <a:bodyPr/>
        <a:lstStyle/>
        <a:p>
          <a:endParaRPr lang="ru-RU"/>
        </a:p>
      </dgm:t>
    </dgm:pt>
    <dgm:pt modelId="{ECDC85AF-D658-49FC-8B8E-06D18E2F1D98}" type="sibTrans" cxnId="{4DFBBD45-3602-4AE2-87BC-5468AF42D215}">
      <dgm:prSet/>
      <dgm:spPr/>
      <dgm:t>
        <a:bodyPr/>
        <a:lstStyle/>
        <a:p>
          <a:endParaRPr lang="ru-RU"/>
        </a:p>
      </dgm:t>
    </dgm:pt>
    <dgm:pt modelId="{69B1BC6A-F50F-4596-A661-7DE32EA524F5}">
      <dgm:prSet phldrT="[Текст]" custT="1"/>
      <dgm:spPr/>
      <dgm:t>
        <a:bodyPr/>
        <a:lstStyle/>
        <a:p>
          <a:pPr algn="ctr">
            <a:lnSpc>
              <a:spcPct val="90000"/>
            </a:lnSpc>
          </a:pPr>
          <a:endParaRPr lang="ru-RU" sz="900" dirty="0" smtClean="0">
            <a:latin typeface="Calibri" pitchFamily="34" charset="0"/>
          </a:endParaRPr>
        </a:p>
        <a:p>
          <a:pPr algn="ctr">
            <a:lnSpc>
              <a:spcPct val="90000"/>
            </a:lnSpc>
          </a:pPr>
          <a:endParaRPr lang="ru-RU" sz="900" dirty="0" smtClean="0">
            <a:latin typeface="Calibri" pitchFamily="34" charset="0"/>
          </a:endParaRPr>
        </a:p>
        <a:p>
          <a:pPr algn="ctr">
            <a:lnSpc>
              <a:spcPct val="90000"/>
            </a:lnSpc>
          </a:pPr>
          <a:endParaRPr lang="ru-RU" sz="2400" b="1" dirty="0" smtClean="0">
            <a:latin typeface="Calibri" pitchFamily="34" charset="0"/>
          </a:endParaRPr>
        </a:p>
        <a:p>
          <a:pPr algn="ctr">
            <a:lnSpc>
              <a:spcPct val="90000"/>
            </a:lnSpc>
          </a:pPr>
          <a:endParaRPr lang="ru-RU" sz="2400" b="1" dirty="0" smtClean="0">
            <a:latin typeface="Calibri" pitchFamily="34" charset="0"/>
          </a:endParaRPr>
        </a:p>
        <a:p>
          <a:pPr algn="ctr">
            <a:lnSpc>
              <a:spcPct val="90000"/>
            </a:lnSpc>
          </a:pPr>
          <a:r>
            <a:rPr lang="ru-RU" sz="2400" b="1" dirty="0" smtClean="0">
              <a:latin typeface="Calibri" pitchFamily="34" charset="0"/>
            </a:rPr>
            <a:t>Ряд видов детской деятельности</a:t>
          </a:r>
        </a:p>
      </dgm:t>
    </dgm:pt>
    <dgm:pt modelId="{73C0F08E-12EF-46CF-82FF-E5FFF0656D56}" type="parTrans" cxnId="{8C660385-CCC7-44A0-979F-B588853ABD81}">
      <dgm:prSet/>
      <dgm:spPr/>
      <dgm:t>
        <a:bodyPr/>
        <a:lstStyle/>
        <a:p>
          <a:endParaRPr lang="ru-RU"/>
        </a:p>
      </dgm:t>
    </dgm:pt>
    <dgm:pt modelId="{B0084C10-3E88-4406-B5FD-E3128F8DD39F}" type="sibTrans" cxnId="{8C660385-CCC7-44A0-979F-B588853ABD81}">
      <dgm:prSet/>
      <dgm:spPr/>
      <dgm:t>
        <a:bodyPr/>
        <a:lstStyle/>
        <a:p>
          <a:endParaRPr lang="ru-RU"/>
        </a:p>
      </dgm:t>
    </dgm:pt>
    <dgm:pt modelId="{53CACEE0-B064-43EB-8E81-970FAD226FB8}" type="pres">
      <dgm:prSet presAssocID="{13590FA9-3C21-430F-A47F-FA3515446FDA}" presName="Name0" presStyleCnt="0">
        <dgm:presLayoutVars>
          <dgm:dir/>
          <dgm:resizeHandles val="exact"/>
        </dgm:presLayoutVars>
      </dgm:prSet>
      <dgm:spPr/>
    </dgm:pt>
    <dgm:pt modelId="{6F0D62C9-01DA-4299-9B69-6BD49A6D34C0}" type="pres">
      <dgm:prSet presAssocID="{13590FA9-3C21-430F-A47F-FA3515446FDA}" presName="bkgdShp" presStyleLbl="alignAccFollowNode1" presStyleIdx="0" presStyleCnt="1"/>
      <dgm:spPr/>
    </dgm:pt>
    <dgm:pt modelId="{03E552B4-2937-4039-8FC8-F90CA2518B0C}" type="pres">
      <dgm:prSet presAssocID="{13590FA9-3C21-430F-A47F-FA3515446FDA}" presName="linComp" presStyleCnt="0"/>
      <dgm:spPr/>
    </dgm:pt>
    <dgm:pt modelId="{4873ECD9-E205-44D0-95F8-9D3DBD495981}" type="pres">
      <dgm:prSet presAssocID="{EF982042-F9C1-4420-8922-52FBEBB1CC4F}" presName="compNode" presStyleCnt="0"/>
      <dgm:spPr/>
    </dgm:pt>
    <dgm:pt modelId="{1A894428-79CB-423C-BB4D-30A6C3E77BCE}" type="pres">
      <dgm:prSet presAssocID="{EF982042-F9C1-4420-8922-52FBEBB1CC4F}" presName="node" presStyleLbl="node1" presStyleIdx="0" presStyleCnt="3" custScaleY="117862" custLinFactNeighborX="268" custLinFactNeighborY="-6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9F4ADE-628E-4169-B7F9-2A2F81C4F94D}" type="pres">
      <dgm:prSet presAssocID="{EF982042-F9C1-4420-8922-52FBEBB1CC4F}" presName="invisiNode" presStyleLbl="node1" presStyleIdx="0" presStyleCnt="3"/>
      <dgm:spPr/>
    </dgm:pt>
    <dgm:pt modelId="{EFF86632-F075-422D-A5F0-BA26FE2CFA75}" type="pres">
      <dgm:prSet presAssocID="{EF982042-F9C1-4420-8922-52FBEBB1CC4F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C09E37DD-4998-4BF3-9F17-687C889A11A7}" type="pres">
      <dgm:prSet presAssocID="{C9399749-B234-4069-A7FE-CC053B8C9ED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D5BC70F-FA51-4927-A137-C13F60649B8D}" type="pres">
      <dgm:prSet presAssocID="{B4881BDA-8267-4A5F-B39B-D1A063CC77CA}" presName="compNode" presStyleCnt="0"/>
      <dgm:spPr/>
    </dgm:pt>
    <dgm:pt modelId="{51541D23-952B-4D22-B39C-31786E038924}" type="pres">
      <dgm:prSet presAssocID="{B4881BDA-8267-4A5F-B39B-D1A063CC77CA}" presName="node" presStyleLbl="node1" presStyleIdx="1" presStyleCnt="3" custScaleY="1178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D80836-B2A4-41EB-9E73-1B9F9850BD97}" type="pres">
      <dgm:prSet presAssocID="{B4881BDA-8267-4A5F-B39B-D1A063CC77CA}" presName="invisiNode" presStyleLbl="node1" presStyleIdx="1" presStyleCnt="3"/>
      <dgm:spPr/>
    </dgm:pt>
    <dgm:pt modelId="{A9DC371F-F86A-4FCC-A5AC-A91CED73D335}" type="pres">
      <dgm:prSet presAssocID="{B4881BDA-8267-4A5F-B39B-D1A063CC77CA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9F6B771-BEB7-44A4-91AC-1CA6C263E81C}" type="pres">
      <dgm:prSet presAssocID="{ECDC85AF-D658-49FC-8B8E-06D18E2F1D9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7AF7534-704A-48CB-A511-F7F252A9F3A7}" type="pres">
      <dgm:prSet presAssocID="{69B1BC6A-F50F-4596-A661-7DE32EA524F5}" presName="compNode" presStyleCnt="0"/>
      <dgm:spPr/>
    </dgm:pt>
    <dgm:pt modelId="{9F34CAC0-CB82-4436-B173-B3BD25665D1E}" type="pres">
      <dgm:prSet presAssocID="{69B1BC6A-F50F-4596-A661-7DE32EA524F5}" presName="node" presStyleLbl="node1" presStyleIdx="2" presStyleCnt="3" custScaleY="1178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652D41-3125-4E44-8D0D-ACBABE168383}" type="pres">
      <dgm:prSet presAssocID="{69B1BC6A-F50F-4596-A661-7DE32EA524F5}" presName="invisiNode" presStyleLbl="node1" presStyleIdx="2" presStyleCnt="3"/>
      <dgm:spPr/>
    </dgm:pt>
    <dgm:pt modelId="{AC6D28BA-13B8-447C-BB0C-C95CAFF52532}" type="pres">
      <dgm:prSet presAssocID="{69B1BC6A-F50F-4596-A661-7DE32EA524F5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4DFBBD45-3602-4AE2-87BC-5468AF42D215}" srcId="{13590FA9-3C21-430F-A47F-FA3515446FDA}" destId="{B4881BDA-8267-4A5F-B39B-D1A063CC77CA}" srcOrd="1" destOrd="0" parTransId="{2F8F0DA4-C8E8-42C0-9D1B-66CA850C1B3D}" sibTransId="{ECDC85AF-D658-49FC-8B8E-06D18E2F1D98}"/>
    <dgm:cxn modelId="{916B4F89-938B-4E2E-B774-84E0F0D14C9C}" type="presOf" srcId="{C9399749-B234-4069-A7FE-CC053B8C9ED6}" destId="{C09E37DD-4998-4BF3-9F17-687C889A11A7}" srcOrd="0" destOrd="0" presId="urn:microsoft.com/office/officeart/2005/8/layout/pList2#1"/>
    <dgm:cxn modelId="{69447F93-9D5F-4280-AC9C-A749E08AE04A}" type="presOf" srcId="{EF982042-F9C1-4420-8922-52FBEBB1CC4F}" destId="{1A894428-79CB-423C-BB4D-30A6C3E77BCE}" srcOrd="0" destOrd="0" presId="urn:microsoft.com/office/officeart/2005/8/layout/pList2#1"/>
    <dgm:cxn modelId="{8C660385-CCC7-44A0-979F-B588853ABD81}" srcId="{13590FA9-3C21-430F-A47F-FA3515446FDA}" destId="{69B1BC6A-F50F-4596-A661-7DE32EA524F5}" srcOrd="2" destOrd="0" parTransId="{73C0F08E-12EF-46CF-82FF-E5FFF0656D56}" sibTransId="{B0084C10-3E88-4406-B5FD-E3128F8DD39F}"/>
    <dgm:cxn modelId="{B1DC0F80-871C-4170-960B-EC645F8FD0BD}" type="presOf" srcId="{B4881BDA-8267-4A5F-B39B-D1A063CC77CA}" destId="{51541D23-952B-4D22-B39C-31786E038924}" srcOrd="0" destOrd="0" presId="urn:microsoft.com/office/officeart/2005/8/layout/pList2#1"/>
    <dgm:cxn modelId="{F45BFD40-938C-42E6-A5A6-CAE8AA0595B5}" type="presOf" srcId="{69B1BC6A-F50F-4596-A661-7DE32EA524F5}" destId="{9F34CAC0-CB82-4436-B173-B3BD25665D1E}" srcOrd="0" destOrd="0" presId="urn:microsoft.com/office/officeart/2005/8/layout/pList2#1"/>
    <dgm:cxn modelId="{557C0CF2-8C1F-4FF8-817F-5F10EC5BBD8A}" type="presOf" srcId="{ECDC85AF-D658-49FC-8B8E-06D18E2F1D98}" destId="{89F6B771-BEB7-44A4-91AC-1CA6C263E81C}" srcOrd="0" destOrd="0" presId="urn:microsoft.com/office/officeart/2005/8/layout/pList2#1"/>
    <dgm:cxn modelId="{A9A4D7A8-F3A0-47BA-8C26-66B34CA3E9AB}" srcId="{13590FA9-3C21-430F-A47F-FA3515446FDA}" destId="{EF982042-F9C1-4420-8922-52FBEBB1CC4F}" srcOrd="0" destOrd="0" parTransId="{A863B747-B49B-487F-A21F-523A9B836800}" sibTransId="{C9399749-B234-4069-A7FE-CC053B8C9ED6}"/>
    <dgm:cxn modelId="{15413012-BF46-4B16-AD89-FD888152B85C}" type="presOf" srcId="{13590FA9-3C21-430F-A47F-FA3515446FDA}" destId="{53CACEE0-B064-43EB-8E81-970FAD226FB8}" srcOrd="0" destOrd="0" presId="urn:microsoft.com/office/officeart/2005/8/layout/pList2#1"/>
    <dgm:cxn modelId="{72231E39-F54E-47E6-ACB4-315B1981C89B}" type="presParOf" srcId="{53CACEE0-B064-43EB-8E81-970FAD226FB8}" destId="{6F0D62C9-01DA-4299-9B69-6BD49A6D34C0}" srcOrd="0" destOrd="0" presId="urn:microsoft.com/office/officeart/2005/8/layout/pList2#1"/>
    <dgm:cxn modelId="{89A71F03-6CA7-4D40-9EAC-6B2D79578B57}" type="presParOf" srcId="{53CACEE0-B064-43EB-8E81-970FAD226FB8}" destId="{03E552B4-2937-4039-8FC8-F90CA2518B0C}" srcOrd="1" destOrd="0" presId="urn:microsoft.com/office/officeart/2005/8/layout/pList2#1"/>
    <dgm:cxn modelId="{D1306CB5-169B-4246-990F-0F97A672F86C}" type="presParOf" srcId="{03E552B4-2937-4039-8FC8-F90CA2518B0C}" destId="{4873ECD9-E205-44D0-95F8-9D3DBD495981}" srcOrd="0" destOrd="0" presId="urn:microsoft.com/office/officeart/2005/8/layout/pList2#1"/>
    <dgm:cxn modelId="{6B1F1217-3754-4CA3-A7F9-837B994E033D}" type="presParOf" srcId="{4873ECD9-E205-44D0-95F8-9D3DBD495981}" destId="{1A894428-79CB-423C-BB4D-30A6C3E77BCE}" srcOrd="0" destOrd="0" presId="urn:microsoft.com/office/officeart/2005/8/layout/pList2#1"/>
    <dgm:cxn modelId="{4FA364FB-0A66-427E-AC9C-77ADC2CDABB4}" type="presParOf" srcId="{4873ECD9-E205-44D0-95F8-9D3DBD495981}" destId="{D89F4ADE-628E-4169-B7F9-2A2F81C4F94D}" srcOrd="1" destOrd="0" presId="urn:microsoft.com/office/officeart/2005/8/layout/pList2#1"/>
    <dgm:cxn modelId="{BE42EB11-2FC9-4A83-97C9-3539A90A3B2E}" type="presParOf" srcId="{4873ECD9-E205-44D0-95F8-9D3DBD495981}" destId="{EFF86632-F075-422D-A5F0-BA26FE2CFA75}" srcOrd="2" destOrd="0" presId="urn:microsoft.com/office/officeart/2005/8/layout/pList2#1"/>
    <dgm:cxn modelId="{436A6868-1912-41B4-B485-CDF0C09AE0A5}" type="presParOf" srcId="{03E552B4-2937-4039-8FC8-F90CA2518B0C}" destId="{C09E37DD-4998-4BF3-9F17-687C889A11A7}" srcOrd="1" destOrd="0" presId="urn:microsoft.com/office/officeart/2005/8/layout/pList2#1"/>
    <dgm:cxn modelId="{039FFA8C-6739-4E19-9C36-BFC007EA16FF}" type="presParOf" srcId="{03E552B4-2937-4039-8FC8-F90CA2518B0C}" destId="{CD5BC70F-FA51-4927-A137-C13F60649B8D}" srcOrd="2" destOrd="0" presId="urn:microsoft.com/office/officeart/2005/8/layout/pList2#1"/>
    <dgm:cxn modelId="{5683B37F-F27E-44BF-BB54-6E4A719736BF}" type="presParOf" srcId="{CD5BC70F-FA51-4927-A137-C13F60649B8D}" destId="{51541D23-952B-4D22-B39C-31786E038924}" srcOrd="0" destOrd="0" presId="urn:microsoft.com/office/officeart/2005/8/layout/pList2#1"/>
    <dgm:cxn modelId="{583025C6-764F-4C6B-9B5C-2359DEF48A98}" type="presParOf" srcId="{CD5BC70F-FA51-4927-A137-C13F60649B8D}" destId="{52D80836-B2A4-41EB-9E73-1B9F9850BD97}" srcOrd="1" destOrd="0" presId="urn:microsoft.com/office/officeart/2005/8/layout/pList2#1"/>
    <dgm:cxn modelId="{8553C606-16B6-4FF9-957E-91265A1846E1}" type="presParOf" srcId="{CD5BC70F-FA51-4927-A137-C13F60649B8D}" destId="{A9DC371F-F86A-4FCC-A5AC-A91CED73D335}" srcOrd="2" destOrd="0" presId="urn:microsoft.com/office/officeart/2005/8/layout/pList2#1"/>
    <dgm:cxn modelId="{946E6CC8-8280-4C96-9CAF-D759F4E2C118}" type="presParOf" srcId="{03E552B4-2937-4039-8FC8-F90CA2518B0C}" destId="{89F6B771-BEB7-44A4-91AC-1CA6C263E81C}" srcOrd="3" destOrd="0" presId="urn:microsoft.com/office/officeart/2005/8/layout/pList2#1"/>
    <dgm:cxn modelId="{368E99F3-AE32-4731-9311-C9EAA1ACF921}" type="presParOf" srcId="{03E552B4-2937-4039-8FC8-F90CA2518B0C}" destId="{17AF7534-704A-48CB-A511-F7F252A9F3A7}" srcOrd="4" destOrd="0" presId="urn:microsoft.com/office/officeart/2005/8/layout/pList2#1"/>
    <dgm:cxn modelId="{2F7925C9-7E2A-4A00-B703-7A688C612E89}" type="presParOf" srcId="{17AF7534-704A-48CB-A511-F7F252A9F3A7}" destId="{9F34CAC0-CB82-4436-B173-B3BD25665D1E}" srcOrd="0" destOrd="0" presId="urn:microsoft.com/office/officeart/2005/8/layout/pList2#1"/>
    <dgm:cxn modelId="{3EE3EFA1-2483-4D9E-9EEC-51D3E3B05973}" type="presParOf" srcId="{17AF7534-704A-48CB-A511-F7F252A9F3A7}" destId="{BE652D41-3125-4E44-8D0D-ACBABE168383}" srcOrd="1" destOrd="0" presId="urn:microsoft.com/office/officeart/2005/8/layout/pList2#1"/>
    <dgm:cxn modelId="{C87B4D6D-5642-49D7-B600-ACF3A9C67393}" type="presParOf" srcId="{17AF7534-704A-48CB-A511-F7F252A9F3A7}" destId="{AC6D28BA-13B8-447C-BB0C-C95CAFF52532}" srcOrd="2" destOrd="0" presId="urn:microsoft.com/office/officeart/2005/8/layout/pList2#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68E53E1-10C2-4FB5-8621-5A4FC7788022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8176C2-17E7-4A9C-A205-731AB69D4A93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Игровая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5596B476-5A09-4219-A645-9E4E3EB9710B}" type="parTrans" cxnId="{728C2C9C-8BC2-454F-8562-0D8A1D6784C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06D6C30-694C-449E-BC78-97F9D0F14C9C}" type="sibTrans" cxnId="{728C2C9C-8BC2-454F-8562-0D8A1D6784C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790C0259-0E13-422D-86AA-C6AEEAE5A4C5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сюжетно-ролевая игра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CD609820-82E3-40CC-A272-B1A4BA6951A3}" type="parTrans" cxnId="{D27191A7-51E9-4EBE-8D54-DD8CEC5B74A9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618A8D63-4E00-41BF-9189-4993F9F5A8FD}" type="sibTrans" cxnId="{D27191A7-51E9-4EBE-8D54-DD8CEC5B74A9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D3D1612-1245-4D8F-956E-217319DB91C4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игра</a:t>
          </a:r>
        </a:p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с правилами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3F6DCD3B-FC7B-4529-8C31-DF36D7E8363D}" type="parTrans" cxnId="{017AF5CC-A246-43D4-87D5-144D5CFC94EB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183711A2-C143-4417-8758-38976A46CFFA}" type="sibTrans" cxnId="{017AF5CC-A246-43D4-87D5-144D5CFC94EB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148F446-849D-48C5-B908-9059CE129AE7}">
      <dgm:prSet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другие виды игр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1FEDAF61-4CE9-437B-BD67-39F45D66F44F}" type="parTrans" cxnId="{619236CB-39EE-4340-A66C-075F355470AC}">
      <dgm:prSet/>
      <dgm:spPr/>
      <dgm:t>
        <a:bodyPr/>
        <a:lstStyle/>
        <a:p>
          <a:endParaRPr lang="ru-RU"/>
        </a:p>
      </dgm:t>
    </dgm:pt>
    <dgm:pt modelId="{F2F3DDF3-4B43-414A-AEF0-537B5A0AB148}" type="sibTrans" cxnId="{619236CB-39EE-4340-A66C-075F355470AC}">
      <dgm:prSet/>
      <dgm:spPr/>
      <dgm:t>
        <a:bodyPr/>
        <a:lstStyle/>
        <a:p>
          <a:endParaRPr lang="ru-RU"/>
        </a:p>
      </dgm:t>
    </dgm:pt>
    <dgm:pt modelId="{985737AB-C7D0-4F24-9AF9-8A0F4B82E795}" type="pres">
      <dgm:prSet presAssocID="{068E53E1-10C2-4FB5-8621-5A4FC778802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653E4C9-124C-4238-A12D-1889064E9B74}" type="pres">
      <dgm:prSet presAssocID="{398176C2-17E7-4A9C-A205-731AB69D4A93}" presName="root" presStyleCnt="0"/>
      <dgm:spPr/>
    </dgm:pt>
    <dgm:pt modelId="{E6B32ECF-B095-4062-A5D3-F8A51AAA06B4}" type="pres">
      <dgm:prSet presAssocID="{398176C2-17E7-4A9C-A205-731AB69D4A93}" presName="rootComposite" presStyleCnt="0"/>
      <dgm:spPr/>
    </dgm:pt>
    <dgm:pt modelId="{FC6393E0-8A1C-4C20-91CB-B432A2B22550}" type="pres">
      <dgm:prSet presAssocID="{398176C2-17E7-4A9C-A205-731AB69D4A93}" presName="rootText" presStyleLbl="node1" presStyleIdx="0" presStyleCnt="1" custScaleX="212008"/>
      <dgm:spPr/>
      <dgm:t>
        <a:bodyPr/>
        <a:lstStyle/>
        <a:p>
          <a:endParaRPr lang="ru-RU"/>
        </a:p>
      </dgm:t>
    </dgm:pt>
    <dgm:pt modelId="{B13808B5-1BC2-4F07-8F83-39966228D918}" type="pres">
      <dgm:prSet presAssocID="{398176C2-17E7-4A9C-A205-731AB69D4A93}" presName="rootConnector" presStyleLbl="node1" presStyleIdx="0" presStyleCnt="1"/>
      <dgm:spPr/>
      <dgm:t>
        <a:bodyPr/>
        <a:lstStyle/>
        <a:p>
          <a:endParaRPr lang="ru-RU"/>
        </a:p>
      </dgm:t>
    </dgm:pt>
    <dgm:pt modelId="{194A3F71-61F5-4953-AD0B-541BAEA4AC69}" type="pres">
      <dgm:prSet presAssocID="{398176C2-17E7-4A9C-A205-731AB69D4A93}" presName="childShape" presStyleCnt="0"/>
      <dgm:spPr/>
    </dgm:pt>
    <dgm:pt modelId="{D8C50267-EC82-4E7C-856B-F75197FBEB58}" type="pres">
      <dgm:prSet presAssocID="{CD609820-82E3-40CC-A272-B1A4BA6951A3}" presName="Name13" presStyleLbl="parChTrans1D2" presStyleIdx="0" presStyleCnt="3"/>
      <dgm:spPr/>
      <dgm:t>
        <a:bodyPr/>
        <a:lstStyle/>
        <a:p>
          <a:endParaRPr lang="ru-RU"/>
        </a:p>
      </dgm:t>
    </dgm:pt>
    <dgm:pt modelId="{03DB3585-4966-4384-B92B-36A4C2FA126E}" type="pres">
      <dgm:prSet presAssocID="{790C0259-0E13-422D-86AA-C6AEEAE5A4C5}" presName="childText" presStyleLbl="bgAcc1" presStyleIdx="0" presStyleCnt="3" custScaleX="2130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F9942F-226E-44AF-96D2-65D277366096}" type="pres">
      <dgm:prSet presAssocID="{3F6DCD3B-FC7B-4529-8C31-DF36D7E8363D}" presName="Name13" presStyleLbl="parChTrans1D2" presStyleIdx="1" presStyleCnt="3"/>
      <dgm:spPr/>
      <dgm:t>
        <a:bodyPr/>
        <a:lstStyle/>
        <a:p>
          <a:endParaRPr lang="ru-RU"/>
        </a:p>
      </dgm:t>
    </dgm:pt>
    <dgm:pt modelId="{34639101-E28C-4150-98AB-717A8B1FE58E}" type="pres">
      <dgm:prSet presAssocID="{BD3D1612-1245-4D8F-956E-217319DB91C4}" presName="childText" presStyleLbl="bgAcc1" presStyleIdx="1" presStyleCnt="3" custScaleX="2130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65AB23-21BE-4A74-9B96-B08DA74C5CAD}" type="pres">
      <dgm:prSet presAssocID="{1FEDAF61-4CE9-437B-BD67-39F45D66F44F}" presName="Name13" presStyleLbl="parChTrans1D2" presStyleIdx="2" presStyleCnt="3"/>
      <dgm:spPr/>
      <dgm:t>
        <a:bodyPr/>
        <a:lstStyle/>
        <a:p>
          <a:endParaRPr lang="ru-RU"/>
        </a:p>
      </dgm:t>
    </dgm:pt>
    <dgm:pt modelId="{324033BD-B766-4E1A-B8E5-5A7D8D5893EB}" type="pres">
      <dgm:prSet presAssocID="{5148F446-849D-48C5-B908-9059CE129AE7}" presName="childText" presStyleLbl="bgAcc1" presStyleIdx="2" presStyleCnt="3" custScaleX="213875" custLinFactNeighborX="-2145" custLinFactNeighborY="30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2330A9-51D6-4685-B43C-548225EF56D1}" type="presOf" srcId="{5148F446-849D-48C5-B908-9059CE129AE7}" destId="{324033BD-B766-4E1A-B8E5-5A7D8D5893EB}" srcOrd="0" destOrd="0" presId="urn:microsoft.com/office/officeart/2005/8/layout/hierarchy3"/>
    <dgm:cxn modelId="{728C2C9C-8BC2-454F-8562-0D8A1D6784CD}" srcId="{068E53E1-10C2-4FB5-8621-5A4FC7788022}" destId="{398176C2-17E7-4A9C-A205-731AB69D4A93}" srcOrd="0" destOrd="0" parTransId="{5596B476-5A09-4219-A645-9E4E3EB9710B}" sibTransId="{506D6C30-694C-449E-BC78-97F9D0F14C9C}"/>
    <dgm:cxn modelId="{ADA7BC09-8B07-4E7D-BE7A-01D23506AE9F}" type="presOf" srcId="{068E53E1-10C2-4FB5-8621-5A4FC7788022}" destId="{985737AB-C7D0-4F24-9AF9-8A0F4B82E795}" srcOrd="0" destOrd="0" presId="urn:microsoft.com/office/officeart/2005/8/layout/hierarchy3"/>
    <dgm:cxn modelId="{6AE9A05C-8700-4B77-A9E5-CEC7C0A486FD}" type="presOf" srcId="{398176C2-17E7-4A9C-A205-731AB69D4A93}" destId="{FC6393E0-8A1C-4C20-91CB-B432A2B22550}" srcOrd="0" destOrd="0" presId="urn:microsoft.com/office/officeart/2005/8/layout/hierarchy3"/>
    <dgm:cxn modelId="{F9ACED74-A519-42A9-AAA6-C410B56EB8B8}" type="presOf" srcId="{398176C2-17E7-4A9C-A205-731AB69D4A93}" destId="{B13808B5-1BC2-4F07-8F83-39966228D918}" srcOrd="1" destOrd="0" presId="urn:microsoft.com/office/officeart/2005/8/layout/hierarchy3"/>
    <dgm:cxn modelId="{F7AD815E-D279-4DCA-89A0-A0D7BD82B0B8}" type="presOf" srcId="{BD3D1612-1245-4D8F-956E-217319DB91C4}" destId="{34639101-E28C-4150-98AB-717A8B1FE58E}" srcOrd="0" destOrd="0" presId="urn:microsoft.com/office/officeart/2005/8/layout/hierarchy3"/>
    <dgm:cxn modelId="{885F8C52-1402-4F2D-ACD0-43ED31472D8E}" type="presOf" srcId="{3F6DCD3B-FC7B-4529-8C31-DF36D7E8363D}" destId="{76F9942F-226E-44AF-96D2-65D277366096}" srcOrd="0" destOrd="0" presId="urn:microsoft.com/office/officeart/2005/8/layout/hierarchy3"/>
    <dgm:cxn modelId="{3B507EB0-29D2-411B-A7B3-426F715B9AB3}" type="presOf" srcId="{1FEDAF61-4CE9-437B-BD67-39F45D66F44F}" destId="{6D65AB23-21BE-4A74-9B96-B08DA74C5CAD}" srcOrd="0" destOrd="0" presId="urn:microsoft.com/office/officeart/2005/8/layout/hierarchy3"/>
    <dgm:cxn modelId="{017AF5CC-A246-43D4-87D5-144D5CFC94EB}" srcId="{398176C2-17E7-4A9C-A205-731AB69D4A93}" destId="{BD3D1612-1245-4D8F-956E-217319DB91C4}" srcOrd="1" destOrd="0" parTransId="{3F6DCD3B-FC7B-4529-8C31-DF36D7E8363D}" sibTransId="{183711A2-C143-4417-8758-38976A46CFFA}"/>
    <dgm:cxn modelId="{A7C426A3-7B6E-4812-846B-AC3F2F2DBCBD}" type="presOf" srcId="{CD609820-82E3-40CC-A272-B1A4BA6951A3}" destId="{D8C50267-EC82-4E7C-856B-F75197FBEB58}" srcOrd="0" destOrd="0" presId="urn:microsoft.com/office/officeart/2005/8/layout/hierarchy3"/>
    <dgm:cxn modelId="{F2F4282F-3E8B-4A60-80D6-A3AA5A8551A0}" type="presOf" srcId="{790C0259-0E13-422D-86AA-C6AEEAE5A4C5}" destId="{03DB3585-4966-4384-B92B-36A4C2FA126E}" srcOrd="0" destOrd="0" presId="urn:microsoft.com/office/officeart/2005/8/layout/hierarchy3"/>
    <dgm:cxn modelId="{619236CB-39EE-4340-A66C-075F355470AC}" srcId="{398176C2-17E7-4A9C-A205-731AB69D4A93}" destId="{5148F446-849D-48C5-B908-9059CE129AE7}" srcOrd="2" destOrd="0" parTransId="{1FEDAF61-4CE9-437B-BD67-39F45D66F44F}" sibTransId="{F2F3DDF3-4B43-414A-AEF0-537B5A0AB148}"/>
    <dgm:cxn modelId="{D27191A7-51E9-4EBE-8D54-DD8CEC5B74A9}" srcId="{398176C2-17E7-4A9C-A205-731AB69D4A93}" destId="{790C0259-0E13-422D-86AA-C6AEEAE5A4C5}" srcOrd="0" destOrd="0" parTransId="{CD609820-82E3-40CC-A272-B1A4BA6951A3}" sibTransId="{618A8D63-4E00-41BF-9189-4993F9F5A8FD}"/>
    <dgm:cxn modelId="{0FDAC226-8FF4-4A90-846F-ED12A6B3D272}" type="presParOf" srcId="{985737AB-C7D0-4F24-9AF9-8A0F4B82E795}" destId="{3653E4C9-124C-4238-A12D-1889064E9B74}" srcOrd="0" destOrd="0" presId="urn:microsoft.com/office/officeart/2005/8/layout/hierarchy3"/>
    <dgm:cxn modelId="{677DDFCE-DAB2-47C7-AC6B-F8F1AC1FB0B1}" type="presParOf" srcId="{3653E4C9-124C-4238-A12D-1889064E9B74}" destId="{E6B32ECF-B095-4062-A5D3-F8A51AAA06B4}" srcOrd="0" destOrd="0" presId="urn:microsoft.com/office/officeart/2005/8/layout/hierarchy3"/>
    <dgm:cxn modelId="{F8C72364-8239-4BE0-88F3-03E63BC722E2}" type="presParOf" srcId="{E6B32ECF-B095-4062-A5D3-F8A51AAA06B4}" destId="{FC6393E0-8A1C-4C20-91CB-B432A2B22550}" srcOrd="0" destOrd="0" presId="urn:microsoft.com/office/officeart/2005/8/layout/hierarchy3"/>
    <dgm:cxn modelId="{C52AAE8F-49F3-423B-AF1E-AC81C8FB4B15}" type="presParOf" srcId="{E6B32ECF-B095-4062-A5D3-F8A51AAA06B4}" destId="{B13808B5-1BC2-4F07-8F83-39966228D918}" srcOrd="1" destOrd="0" presId="urn:microsoft.com/office/officeart/2005/8/layout/hierarchy3"/>
    <dgm:cxn modelId="{0E0BBB2B-0A96-4048-8B91-950FEB9D9446}" type="presParOf" srcId="{3653E4C9-124C-4238-A12D-1889064E9B74}" destId="{194A3F71-61F5-4953-AD0B-541BAEA4AC69}" srcOrd="1" destOrd="0" presId="urn:microsoft.com/office/officeart/2005/8/layout/hierarchy3"/>
    <dgm:cxn modelId="{52ED36E0-0311-4D61-99FA-23221C20856D}" type="presParOf" srcId="{194A3F71-61F5-4953-AD0B-541BAEA4AC69}" destId="{D8C50267-EC82-4E7C-856B-F75197FBEB58}" srcOrd="0" destOrd="0" presId="urn:microsoft.com/office/officeart/2005/8/layout/hierarchy3"/>
    <dgm:cxn modelId="{B34E72E0-90C9-445F-8D1D-39B04777B115}" type="presParOf" srcId="{194A3F71-61F5-4953-AD0B-541BAEA4AC69}" destId="{03DB3585-4966-4384-B92B-36A4C2FA126E}" srcOrd="1" destOrd="0" presId="urn:microsoft.com/office/officeart/2005/8/layout/hierarchy3"/>
    <dgm:cxn modelId="{2310E8A4-BC54-45CD-84E9-64C70DA7E34F}" type="presParOf" srcId="{194A3F71-61F5-4953-AD0B-541BAEA4AC69}" destId="{76F9942F-226E-44AF-96D2-65D277366096}" srcOrd="2" destOrd="0" presId="urn:microsoft.com/office/officeart/2005/8/layout/hierarchy3"/>
    <dgm:cxn modelId="{07A745E7-890A-44DE-82FC-0B900A3B2B39}" type="presParOf" srcId="{194A3F71-61F5-4953-AD0B-541BAEA4AC69}" destId="{34639101-E28C-4150-98AB-717A8B1FE58E}" srcOrd="3" destOrd="0" presId="urn:microsoft.com/office/officeart/2005/8/layout/hierarchy3"/>
    <dgm:cxn modelId="{ECFC4E85-8167-4762-824F-6AE2B1FC873C}" type="presParOf" srcId="{194A3F71-61F5-4953-AD0B-541BAEA4AC69}" destId="{6D65AB23-21BE-4A74-9B96-B08DA74C5CAD}" srcOrd="4" destOrd="0" presId="urn:microsoft.com/office/officeart/2005/8/layout/hierarchy3"/>
    <dgm:cxn modelId="{F24353CD-8F3F-4613-9F3C-DC5EDADAD644}" type="presParOf" srcId="{194A3F71-61F5-4953-AD0B-541BAEA4AC69}" destId="{324033BD-B766-4E1A-B8E5-5A7D8D5893EB}" srcOrd="5" destOrd="0" presId="urn:microsoft.com/office/officeart/2005/8/layout/hierarchy3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68E53E1-10C2-4FB5-8621-5A4FC7788022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8176C2-17E7-4A9C-A205-731AB69D4A93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Коммуникативная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5596B476-5A09-4219-A645-9E4E3EB9710B}" type="parTrans" cxnId="{728C2C9C-8BC2-454F-8562-0D8A1D6784C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06D6C30-694C-449E-BC78-97F9D0F14C9C}" type="sibTrans" cxnId="{728C2C9C-8BC2-454F-8562-0D8A1D6784C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790C0259-0E13-422D-86AA-C6AEEAE5A4C5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Общение</a:t>
          </a:r>
          <a:br>
            <a:rPr lang="ru-RU" dirty="0" smtClean="0">
              <a:latin typeface="Arial" pitchFamily="34" charset="0"/>
              <a:cs typeface="Arial" pitchFamily="34" charset="0"/>
            </a:rPr>
          </a:br>
          <a:r>
            <a:rPr lang="ru-RU" dirty="0" smtClean="0">
              <a:latin typeface="Arial" pitchFamily="34" charset="0"/>
              <a:cs typeface="Arial" pitchFamily="34" charset="0"/>
            </a:rPr>
            <a:t>и взаимодействие со взрослыми и сверстниками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CD609820-82E3-40CC-A272-B1A4BA6951A3}" type="parTrans" cxnId="{D27191A7-51E9-4EBE-8D54-DD8CEC5B74A9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618A8D63-4E00-41BF-9189-4993F9F5A8FD}" type="sibTrans" cxnId="{D27191A7-51E9-4EBE-8D54-DD8CEC5B74A9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985737AB-C7D0-4F24-9AF9-8A0F4B82E795}" type="pres">
      <dgm:prSet presAssocID="{068E53E1-10C2-4FB5-8621-5A4FC778802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653E4C9-124C-4238-A12D-1889064E9B74}" type="pres">
      <dgm:prSet presAssocID="{398176C2-17E7-4A9C-A205-731AB69D4A93}" presName="root" presStyleCnt="0"/>
      <dgm:spPr/>
    </dgm:pt>
    <dgm:pt modelId="{E6B32ECF-B095-4062-A5D3-F8A51AAA06B4}" type="pres">
      <dgm:prSet presAssocID="{398176C2-17E7-4A9C-A205-731AB69D4A93}" presName="rootComposite" presStyleCnt="0"/>
      <dgm:spPr/>
    </dgm:pt>
    <dgm:pt modelId="{FC6393E0-8A1C-4C20-91CB-B432A2B22550}" type="pres">
      <dgm:prSet presAssocID="{398176C2-17E7-4A9C-A205-731AB69D4A93}" presName="rootText" presStyleLbl="node1" presStyleIdx="0" presStyleCnt="1" custScaleX="212008"/>
      <dgm:spPr/>
      <dgm:t>
        <a:bodyPr/>
        <a:lstStyle/>
        <a:p>
          <a:endParaRPr lang="ru-RU"/>
        </a:p>
      </dgm:t>
    </dgm:pt>
    <dgm:pt modelId="{B13808B5-1BC2-4F07-8F83-39966228D918}" type="pres">
      <dgm:prSet presAssocID="{398176C2-17E7-4A9C-A205-731AB69D4A93}" presName="rootConnector" presStyleLbl="node1" presStyleIdx="0" presStyleCnt="1"/>
      <dgm:spPr/>
      <dgm:t>
        <a:bodyPr/>
        <a:lstStyle/>
        <a:p>
          <a:endParaRPr lang="ru-RU"/>
        </a:p>
      </dgm:t>
    </dgm:pt>
    <dgm:pt modelId="{194A3F71-61F5-4953-AD0B-541BAEA4AC69}" type="pres">
      <dgm:prSet presAssocID="{398176C2-17E7-4A9C-A205-731AB69D4A93}" presName="childShape" presStyleCnt="0"/>
      <dgm:spPr/>
    </dgm:pt>
    <dgm:pt modelId="{D8C50267-EC82-4E7C-856B-F75197FBEB58}" type="pres">
      <dgm:prSet presAssocID="{CD609820-82E3-40CC-A272-B1A4BA6951A3}" presName="Name13" presStyleLbl="parChTrans1D2" presStyleIdx="0" presStyleCnt="1"/>
      <dgm:spPr/>
      <dgm:t>
        <a:bodyPr/>
        <a:lstStyle/>
        <a:p>
          <a:endParaRPr lang="ru-RU"/>
        </a:p>
      </dgm:t>
    </dgm:pt>
    <dgm:pt modelId="{03DB3585-4966-4384-B92B-36A4C2FA126E}" type="pres">
      <dgm:prSet presAssocID="{790C0259-0E13-422D-86AA-C6AEEAE5A4C5}" presName="childText" presStyleLbl="bgAcc1" presStyleIdx="0" presStyleCnt="1" custScaleX="2130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A0259C-A3C0-493E-B6BE-DCFED9DB8267}" type="presOf" srcId="{398176C2-17E7-4A9C-A205-731AB69D4A93}" destId="{B13808B5-1BC2-4F07-8F83-39966228D918}" srcOrd="1" destOrd="0" presId="urn:microsoft.com/office/officeart/2005/8/layout/hierarchy3"/>
    <dgm:cxn modelId="{728C2C9C-8BC2-454F-8562-0D8A1D6784CD}" srcId="{068E53E1-10C2-4FB5-8621-5A4FC7788022}" destId="{398176C2-17E7-4A9C-A205-731AB69D4A93}" srcOrd="0" destOrd="0" parTransId="{5596B476-5A09-4219-A645-9E4E3EB9710B}" sibTransId="{506D6C30-694C-449E-BC78-97F9D0F14C9C}"/>
    <dgm:cxn modelId="{FD537BD3-9C6B-4070-AC48-DCC404442C93}" type="presOf" srcId="{CD609820-82E3-40CC-A272-B1A4BA6951A3}" destId="{D8C50267-EC82-4E7C-856B-F75197FBEB58}" srcOrd="0" destOrd="0" presId="urn:microsoft.com/office/officeart/2005/8/layout/hierarchy3"/>
    <dgm:cxn modelId="{BD39505F-BC9D-4613-B196-C65687F1453B}" type="presOf" srcId="{068E53E1-10C2-4FB5-8621-5A4FC7788022}" destId="{985737AB-C7D0-4F24-9AF9-8A0F4B82E795}" srcOrd="0" destOrd="0" presId="urn:microsoft.com/office/officeart/2005/8/layout/hierarchy3"/>
    <dgm:cxn modelId="{60E701F5-396E-4742-AF8A-39C21E7BB4A9}" type="presOf" srcId="{790C0259-0E13-422D-86AA-C6AEEAE5A4C5}" destId="{03DB3585-4966-4384-B92B-36A4C2FA126E}" srcOrd="0" destOrd="0" presId="urn:microsoft.com/office/officeart/2005/8/layout/hierarchy3"/>
    <dgm:cxn modelId="{D27191A7-51E9-4EBE-8D54-DD8CEC5B74A9}" srcId="{398176C2-17E7-4A9C-A205-731AB69D4A93}" destId="{790C0259-0E13-422D-86AA-C6AEEAE5A4C5}" srcOrd="0" destOrd="0" parTransId="{CD609820-82E3-40CC-A272-B1A4BA6951A3}" sibTransId="{618A8D63-4E00-41BF-9189-4993F9F5A8FD}"/>
    <dgm:cxn modelId="{8A33BFE7-6FDF-4F42-8419-991D3F24D443}" type="presOf" srcId="{398176C2-17E7-4A9C-A205-731AB69D4A93}" destId="{FC6393E0-8A1C-4C20-91CB-B432A2B22550}" srcOrd="0" destOrd="0" presId="urn:microsoft.com/office/officeart/2005/8/layout/hierarchy3"/>
    <dgm:cxn modelId="{86F7DA98-06A4-42A2-B393-290C42F65AF3}" type="presParOf" srcId="{985737AB-C7D0-4F24-9AF9-8A0F4B82E795}" destId="{3653E4C9-124C-4238-A12D-1889064E9B74}" srcOrd="0" destOrd="0" presId="urn:microsoft.com/office/officeart/2005/8/layout/hierarchy3"/>
    <dgm:cxn modelId="{61F8CC9C-AE9B-41D3-9452-DB31161C9A63}" type="presParOf" srcId="{3653E4C9-124C-4238-A12D-1889064E9B74}" destId="{E6B32ECF-B095-4062-A5D3-F8A51AAA06B4}" srcOrd="0" destOrd="0" presId="urn:microsoft.com/office/officeart/2005/8/layout/hierarchy3"/>
    <dgm:cxn modelId="{ADCC3EB3-2176-4E7F-9446-D73F7037A711}" type="presParOf" srcId="{E6B32ECF-B095-4062-A5D3-F8A51AAA06B4}" destId="{FC6393E0-8A1C-4C20-91CB-B432A2B22550}" srcOrd="0" destOrd="0" presId="urn:microsoft.com/office/officeart/2005/8/layout/hierarchy3"/>
    <dgm:cxn modelId="{A5B97229-49C2-4C45-9BFA-3CA69A9A327A}" type="presParOf" srcId="{E6B32ECF-B095-4062-A5D3-F8A51AAA06B4}" destId="{B13808B5-1BC2-4F07-8F83-39966228D918}" srcOrd="1" destOrd="0" presId="urn:microsoft.com/office/officeart/2005/8/layout/hierarchy3"/>
    <dgm:cxn modelId="{FD340B28-7F08-428D-A5EE-F19A83287742}" type="presParOf" srcId="{3653E4C9-124C-4238-A12D-1889064E9B74}" destId="{194A3F71-61F5-4953-AD0B-541BAEA4AC69}" srcOrd="1" destOrd="0" presId="urn:microsoft.com/office/officeart/2005/8/layout/hierarchy3"/>
    <dgm:cxn modelId="{86AADD0B-6499-446D-B53D-125C973C3E56}" type="presParOf" srcId="{194A3F71-61F5-4953-AD0B-541BAEA4AC69}" destId="{D8C50267-EC82-4E7C-856B-F75197FBEB58}" srcOrd="0" destOrd="0" presId="urn:microsoft.com/office/officeart/2005/8/layout/hierarchy3"/>
    <dgm:cxn modelId="{49AD0905-DE99-4BC4-979A-A318ACCA9418}" type="presParOf" srcId="{194A3F71-61F5-4953-AD0B-541BAEA4AC69}" destId="{03DB3585-4966-4384-B92B-36A4C2FA126E}" srcOrd="1" destOrd="0" presId="urn:microsoft.com/office/officeart/2005/8/layout/hierarchy3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68E53E1-10C2-4FB5-8621-5A4FC7788022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8176C2-17E7-4A9C-A205-731AB69D4A93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Познавательно - исследовательская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5596B476-5A09-4219-A645-9E4E3EB9710B}" type="parTrans" cxnId="{728C2C9C-8BC2-454F-8562-0D8A1D6784C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06D6C30-694C-449E-BC78-97F9D0F14C9C}" type="sibTrans" cxnId="{728C2C9C-8BC2-454F-8562-0D8A1D6784C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790C0259-0E13-422D-86AA-C6AEEAE5A4C5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исследование объектов окружающего мира</a:t>
          </a:r>
          <a:br>
            <a:rPr lang="ru-RU" dirty="0" smtClean="0">
              <a:latin typeface="Arial" pitchFamily="34" charset="0"/>
              <a:cs typeface="Arial" pitchFamily="34" charset="0"/>
            </a:rPr>
          </a:br>
          <a:r>
            <a:rPr lang="ru-RU" dirty="0" smtClean="0">
              <a:latin typeface="Arial" pitchFamily="34" charset="0"/>
              <a:cs typeface="Arial" pitchFamily="34" charset="0"/>
            </a:rPr>
            <a:t>и экспериментирование с ними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CD609820-82E3-40CC-A272-B1A4BA6951A3}" type="parTrans" cxnId="{D27191A7-51E9-4EBE-8D54-DD8CEC5B74A9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618A8D63-4E00-41BF-9189-4993F9F5A8FD}" type="sibTrans" cxnId="{D27191A7-51E9-4EBE-8D54-DD8CEC5B74A9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985737AB-C7D0-4F24-9AF9-8A0F4B82E795}" type="pres">
      <dgm:prSet presAssocID="{068E53E1-10C2-4FB5-8621-5A4FC778802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653E4C9-124C-4238-A12D-1889064E9B74}" type="pres">
      <dgm:prSet presAssocID="{398176C2-17E7-4A9C-A205-731AB69D4A93}" presName="root" presStyleCnt="0"/>
      <dgm:spPr/>
    </dgm:pt>
    <dgm:pt modelId="{E6B32ECF-B095-4062-A5D3-F8A51AAA06B4}" type="pres">
      <dgm:prSet presAssocID="{398176C2-17E7-4A9C-A205-731AB69D4A93}" presName="rootComposite" presStyleCnt="0"/>
      <dgm:spPr/>
    </dgm:pt>
    <dgm:pt modelId="{FC6393E0-8A1C-4C20-91CB-B432A2B22550}" type="pres">
      <dgm:prSet presAssocID="{398176C2-17E7-4A9C-A205-731AB69D4A93}" presName="rootText" presStyleLbl="node1" presStyleIdx="0" presStyleCnt="1" custScaleX="212008" custScaleY="175581"/>
      <dgm:spPr/>
      <dgm:t>
        <a:bodyPr/>
        <a:lstStyle/>
        <a:p>
          <a:endParaRPr lang="ru-RU"/>
        </a:p>
      </dgm:t>
    </dgm:pt>
    <dgm:pt modelId="{B13808B5-1BC2-4F07-8F83-39966228D918}" type="pres">
      <dgm:prSet presAssocID="{398176C2-17E7-4A9C-A205-731AB69D4A93}" presName="rootConnector" presStyleLbl="node1" presStyleIdx="0" presStyleCnt="1"/>
      <dgm:spPr/>
      <dgm:t>
        <a:bodyPr/>
        <a:lstStyle/>
        <a:p>
          <a:endParaRPr lang="ru-RU"/>
        </a:p>
      </dgm:t>
    </dgm:pt>
    <dgm:pt modelId="{194A3F71-61F5-4953-AD0B-541BAEA4AC69}" type="pres">
      <dgm:prSet presAssocID="{398176C2-17E7-4A9C-A205-731AB69D4A93}" presName="childShape" presStyleCnt="0"/>
      <dgm:spPr/>
    </dgm:pt>
    <dgm:pt modelId="{D8C50267-EC82-4E7C-856B-F75197FBEB58}" type="pres">
      <dgm:prSet presAssocID="{CD609820-82E3-40CC-A272-B1A4BA6951A3}" presName="Name13" presStyleLbl="parChTrans1D2" presStyleIdx="0" presStyleCnt="1"/>
      <dgm:spPr/>
      <dgm:t>
        <a:bodyPr/>
        <a:lstStyle/>
        <a:p>
          <a:endParaRPr lang="ru-RU"/>
        </a:p>
      </dgm:t>
    </dgm:pt>
    <dgm:pt modelId="{03DB3585-4966-4384-B92B-36A4C2FA126E}" type="pres">
      <dgm:prSet presAssocID="{790C0259-0E13-422D-86AA-C6AEEAE5A4C5}" presName="childText" presStyleLbl="bgAcc1" presStyleIdx="0" presStyleCnt="1" custScaleX="213051" custScaleY="1937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28C2C9C-8BC2-454F-8562-0D8A1D6784CD}" srcId="{068E53E1-10C2-4FB5-8621-5A4FC7788022}" destId="{398176C2-17E7-4A9C-A205-731AB69D4A93}" srcOrd="0" destOrd="0" parTransId="{5596B476-5A09-4219-A645-9E4E3EB9710B}" sibTransId="{506D6C30-694C-449E-BC78-97F9D0F14C9C}"/>
    <dgm:cxn modelId="{FA9F2BCF-38DB-4526-A005-CE6721B1F3B5}" type="presOf" srcId="{790C0259-0E13-422D-86AA-C6AEEAE5A4C5}" destId="{03DB3585-4966-4384-B92B-36A4C2FA126E}" srcOrd="0" destOrd="0" presId="urn:microsoft.com/office/officeart/2005/8/layout/hierarchy3"/>
    <dgm:cxn modelId="{191627F1-3F00-48EF-A364-FA7BA444DDA1}" type="presOf" srcId="{068E53E1-10C2-4FB5-8621-5A4FC7788022}" destId="{985737AB-C7D0-4F24-9AF9-8A0F4B82E795}" srcOrd="0" destOrd="0" presId="urn:microsoft.com/office/officeart/2005/8/layout/hierarchy3"/>
    <dgm:cxn modelId="{4791364F-3297-4914-866F-F6A4524C8F7B}" type="presOf" srcId="{CD609820-82E3-40CC-A272-B1A4BA6951A3}" destId="{D8C50267-EC82-4E7C-856B-F75197FBEB58}" srcOrd="0" destOrd="0" presId="urn:microsoft.com/office/officeart/2005/8/layout/hierarchy3"/>
    <dgm:cxn modelId="{0A1102E5-1D18-4017-AE9C-ACEBD3B1C032}" type="presOf" srcId="{398176C2-17E7-4A9C-A205-731AB69D4A93}" destId="{FC6393E0-8A1C-4C20-91CB-B432A2B22550}" srcOrd="0" destOrd="0" presId="urn:microsoft.com/office/officeart/2005/8/layout/hierarchy3"/>
    <dgm:cxn modelId="{04D309EF-E444-4235-BCC2-78D6C28CFB71}" type="presOf" srcId="{398176C2-17E7-4A9C-A205-731AB69D4A93}" destId="{B13808B5-1BC2-4F07-8F83-39966228D918}" srcOrd="1" destOrd="0" presId="urn:microsoft.com/office/officeart/2005/8/layout/hierarchy3"/>
    <dgm:cxn modelId="{D27191A7-51E9-4EBE-8D54-DD8CEC5B74A9}" srcId="{398176C2-17E7-4A9C-A205-731AB69D4A93}" destId="{790C0259-0E13-422D-86AA-C6AEEAE5A4C5}" srcOrd="0" destOrd="0" parTransId="{CD609820-82E3-40CC-A272-B1A4BA6951A3}" sibTransId="{618A8D63-4E00-41BF-9189-4993F9F5A8FD}"/>
    <dgm:cxn modelId="{94946398-1A46-4A88-A440-5B1144058076}" type="presParOf" srcId="{985737AB-C7D0-4F24-9AF9-8A0F4B82E795}" destId="{3653E4C9-124C-4238-A12D-1889064E9B74}" srcOrd="0" destOrd="0" presId="urn:microsoft.com/office/officeart/2005/8/layout/hierarchy3"/>
    <dgm:cxn modelId="{452344CD-2A20-42D8-9DB0-F30C7E9F9C4D}" type="presParOf" srcId="{3653E4C9-124C-4238-A12D-1889064E9B74}" destId="{E6B32ECF-B095-4062-A5D3-F8A51AAA06B4}" srcOrd="0" destOrd="0" presId="urn:microsoft.com/office/officeart/2005/8/layout/hierarchy3"/>
    <dgm:cxn modelId="{E17BE0AD-35B7-4919-B77A-7D669D595E3D}" type="presParOf" srcId="{E6B32ECF-B095-4062-A5D3-F8A51AAA06B4}" destId="{FC6393E0-8A1C-4C20-91CB-B432A2B22550}" srcOrd="0" destOrd="0" presId="urn:microsoft.com/office/officeart/2005/8/layout/hierarchy3"/>
    <dgm:cxn modelId="{BD562EC9-DF78-4147-9368-6168AC9F3528}" type="presParOf" srcId="{E6B32ECF-B095-4062-A5D3-F8A51AAA06B4}" destId="{B13808B5-1BC2-4F07-8F83-39966228D918}" srcOrd="1" destOrd="0" presId="urn:microsoft.com/office/officeart/2005/8/layout/hierarchy3"/>
    <dgm:cxn modelId="{866E67A9-32EB-4CFC-BD9E-6EB1B2C66B05}" type="presParOf" srcId="{3653E4C9-124C-4238-A12D-1889064E9B74}" destId="{194A3F71-61F5-4953-AD0B-541BAEA4AC69}" srcOrd="1" destOrd="0" presId="urn:microsoft.com/office/officeart/2005/8/layout/hierarchy3"/>
    <dgm:cxn modelId="{0AA61B4D-B1D5-481B-BA72-017BAD719ACE}" type="presParOf" srcId="{194A3F71-61F5-4953-AD0B-541BAEA4AC69}" destId="{D8C50267-EC82-4E7C-856B-F75197FBEB58}" srcOrd="0" destOrd="0" presId="urn:microsoft.com/office/officeart/2005/8/layout/hierarchy3"/>
    <dgm:cxn modelId="{7A39270F-CC19-4AFF-AE5F-CA7054D4A313}" type="presParOf" srcId="{194A3F71-61F5-4953-AD0B-541BAEA4AC69}" destId="{03DB3585-4966-4384-B92B-36A4C2FA126E}" srcOrd="1" destOrd="0" presId="urn:microsoft.com/office/officeart/2005/8/layout/hierarchy3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68E53E1-10C2-4FB5-8621-5A4FC7788022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8176C2-17E7-4A9C-A205-731AB69D4A93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Восприятие художественной литературы</a:t>
          </a:r>
          <a:br>
            <a:rPr lang="ru-RU" dirty="0" smtClean="0">
              <a:latin typeface="Arial" pitchFamily="34" charset="0"/>
              <a:cs typeface="Arial" pitchFamily="34" charset="0"/>
            </a:rPr>
          </a:br>
          <a:r>
            <a:rPr lang="ru-RU" dirty="0" smtClean="0">
              <a:latin typeface="Arial" pitchFamily="34" charset="0"/>
              <a:cs typeface="Arial" pitchFamily="34" charset="0"/>
            </a:rPr>
            <a:t>и фольклора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5596B476-5A09-4219-A645-9E4E3EB9710B}" type="parTrans" cxnId="{728C2C9C-8BC2-454F-8562-0D8A1D6784C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06D6C30-694C-449E-BC78-97F9D0F14C9C}" type="sibTrans" cxnId="{728C2C9C-8BC2-454F-8562-0D8A1D6784C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985737AB-C7D0-4F24-9AF9-8A0F4B82E795}" type="pres">
      <dgm:prSet presAssocID="{068E53E1-10C2-4FB5-8621-5A4FC778802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653E4C9-124C-4238-A12D-1889064E9B74}" type="pres">
      <dgm:prSet presAssocID="{398176C2-17E7-4A9C-A205-731AB69D4A93}" presName="root" presStyleCnt="0"/>
      <dgm:spPr/>
    </dgm:pt>
    <dgm:pt modelId="{E6B32ECF-B095-4062-A5D3-F8A51AAA06B4}" type="pres">
      <dgm:prSet presAssocID="{398176C2-17E7-4A9C-A205-731AB69D4A93}" presName="rootComposite" presStyleCnt="0"/>
      <dgm:spPr/>
    </dgm:pt>
    <dgm:pt modelId="{FC6393E0-8A1C-4C20-91CB-B432A2B22550}" type="pres">
      <dgm:prSet presAssocID="{398176C2-17E7-4A9C-A205-731AB69D4A93}" presName="rootText" presStyleLbl="node1" presStyleIdx="0" presStyleCnt="1" custScaleX="197537" custScaleY="332848"/>
      <dgm:spPr/>
      <dgm:t>
        <a:bodyPr/>
        <a:lstStyle/>
        <a:p>
          <a:endParaRPr lang="ru-RU"/>
        </a:p>
      </dgm:t>
    </dgm:pt>
    <dgm:pt modelId="{B13808B5-1BC2-4F07-8F83-39966228D918}" type="pres">
      <dgm:prSet presAssocID="{398176C2-17E7-4A9C-A205-731AB69D4A93}" presName="rootConnector" presStyleLbl="node1" presStyleIdx="0" presStyleCnt="1"/>
      <dgm:spPr/>
      <dgm:t>
        <a:bodyPr/>
        <a:lstStyle/>
        <a:p>
          <a:endParaRPr lang="ru-RU"/>
        </a:p>
      </dgm:t>
    </dgm:pt>
    <dgm:pt modelId="{194A3F71-61F5-4953-AD0B-541BAEA4AC69}" type="pres">
      <dgm:prSet presAssocID="{398176C2-17E7-4A9C-A205-731AB69D4A93}" presName="childShape" presStyleCnt="0"/>
      <dgm:spPr/>
    </dgm:pt>
  </dgm:ptLst>
  <dgm:cxnLst>
    <dgm:cxn modelId="{12FCE848-2151-47AC-9E0E-F41233C84337}" type="presOf" srcId="{068E53E1-10C2-4FB5-8621-5A4FC7788022}" destId="{985737AB-C7D0-4F24-9AF9-8A0F4B82E795}" srcOrd="0" destOrd="0" presId="urn:microsoft.com/office/officeart/2005/8/layout/hierarchy3"/>
    <dgm:cxn modelId="{728C2C9C-8BC2-454F-8562-0D8A1D6784CD}" srcId="{068E53E1-10C2-4FB5-8621-5A4FC7788022}" destId="{398176C2-17E7-4A9C-A205-731AB69D4A93}" srcOrd="0" destOrd="0" parTransId="{5596B476-5A09-4219-A645-9E4E3EB9710B}" sibTransId="{506D6C30-694C-449E-BC78-97F9D0F14C9C}"/>
    <dgm:cxn modelId="{28315A21-12FE-4ABE-B3C1-3247958F8964}" type="presOf" srcId="{398176C2-17E7-4A9C-A205-731AB69D4A93}" destId="{FC6393E0-8A1C-4C20-91CB-B432A2B22550}" srcOrd="0" destOrd="0" presId="urn:microsoft.com/office/officeart/2005/8/layout/hierarchy3"/>
    <dgm:cxn modelId="{8CAC773A-7214-4259-B862-54CBB879DD81}" type="presOf" srcId="{398176C2-17E7-4A9C-A205-731AB69D4A93}" destId="{B13808B5-1BC2-4F07-8F83-39966228D918}" srcOrd="1" destOrd="0" presId="urn:microsoft.com/office/officeart/2005/8/layout/hierarchy3"/>
    <dgm:cxn modelId="{785B5CA9-57C9-4592-BECC-18DD8B5A8C14}" type="presParOf" srcId="{985737AB-C7D0-4F24-9AF9-8A0F4B82E795}" destId="{3653E4C9-124C-4238-A12D-1889064E9B74}" srcOrd="0" destOrd="0" presId="urn:microsoft.com/office/officeart/2005/8/layout/hierarchy3"/>
    <dgm:cxn modelId="{9C597B7A-DF48-4853-91B9-BE771E620144}" type="presParOf" srcId="{3653E4C9-124C-4238-A12D-1889064E9B74}" destId="{E6B32ECF-B095-4062-A5D3-F8A51AAA06B4}" srcOrd="0" destOrd="0" presId="urn:microsoft.com/office/officeart/2005/8/layout/hierarchy3"/>
    <dgm:cxn modelId="{9A56D504-8BED-446E-9070-DD5C668B5C18}" type="presParOf" srcId="{E6B32ECF-B095-4062-A5D3-F8A51AAA06B4}" destId="{FC6393E0-8A1C-4C20-91CB-B432A2B22550}" srcOrd="0" destOrd="0" presId="urn:microsoft.com/office/officeart/2005/8/layout/hierarchy3"/>
    <dgm:cxn modelId="{FAA8BA50-4B7D-43AC-838C-B2CF1D26524B}" type="presParOf" srcId="{E6B32ECF-B095-4062-A5D3-F8A51AAA06B4}" destId="{B13808B5-1BC2-4F07-8F83-39966228D918}" srcOrd="1" destOrd="0" presId="urn:microsoft.com/office/officeart/2005/8/layout/hierarchy3"/>
    <dgm:cxn modelId="{19FE85BA-E3B7-49D3-BDA2-567744ADF67A}" type="presParOf" srcId="{3653E4C9-124C-4238-A12D-1889064E9B74}" destId="{194A3F71-61F5-4953-AD0B-541BAEA4AC69}" srcOrd="1" destOrd="0" presId="urn:microsoft.com/office/officeart/2005/8/layout/hierarchy3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68E53E1-10C2-4FB5-8621-5A4FC7788022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8176C2-17E7-4A9C-A205-731AB69D4A93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Самообслуживание</a:t>
          </a:r>
          <a:br>
            <a:rPr lang="ru-RU" dirty="0" smtClean="0">
              <a:latin typeface="Arial" pitchFamily="34" charset="0"/>
              <a:cs typeface="Arial" pitchFamily="34" charset="0"/>
            </a:rPr>
          </a:br>
          <a:r>
            <a:rPr lang="ru-RU" dirty="0" smtClean="0">
              <a:latin typeface="Arial" pitchFamily="34" charset="0"/>
              <a:cs typeface="Arial" pitchFamily="34" charset="0"/>
            </a:rPr>
            <a:t>и элементарный бытовой труд 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5596B476-5A09-4219-A645-9E4E3EB9710B}" type="parTrans" cxnId="{728C2C9C-8BC2-454F-8562-0D8A1D6784C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06D6C30-694C-449E-BC78-97F9D0F14C9C}" type="sibTrans" cxnId="{728C2C9C-8BC2-454F-8562-0D8A1D6784C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790C0259-0E13-422D-86AA-C6AEEAE5A4C5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самообслуживание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CD609820-82E3-40CC-A272-B1A4BA6951A3}" type="parTrans" cxnId="{D27191A7-51E9-4EBE-8D54-DD8CEC5B74A9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618A8D63-4E00-41BF-9189-4993F9F5A8FD}" type="sibTrans" cxnId="{D27191A7-51E9-4EBE-8D54-DD8CEC5B74A9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D3D1612-1245-4D8F-956E-217319DB91C4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бытовой труд</a:t>
          </a:r>
          <a:br>
            <a:rPr lang="ru-RU" dirty="0" smtClean="0">
              <a:latin typeface="Arial" pitchFamily="34" charset="0"/>
              <a:cs typeface="Arial" pitchFamily="34" charset="0"/>
            </a:rPr>
          </a:br>
          <a:r>
            <a:rPr lang="ru-RU" dirty="0" smtClean="0">
              <a:latin typeface="Arial" pitchFamily="34" charset="0"/>
              <a:cs typeface="Arial" pitchFamily="34" charset="0"/>
            </a:rPr>
            <a:t>в помещении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3F6DCD3B-FC7B-4529-8C31-DF36D7E8363D}" type="parTrans" cxnId="{017AF5CC-A246-43D4-87D5-144D5CFC94EB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183711A2-C143-4417-8758-38976A46CFFA}" type="sibTrans" cxnId="{017AF5CC-A246-43D4-87D5-144D5CFC94EB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F45ED365-2512-43F3-8293-75F0D4139B2D}">
      <dgm:prSet/>
      <dgm:spPr/>
      <dgm:t>
        <a:bodyPr/>
        <a:lstStyle/>
        <a:p>
          <a:pPr rtl="0">
            <a:spcAft>
              <a:spcPts val="0"/>
            </a:spcAft>
          </a:pPr>
          <a:r>
            <a:rPr lang="ru-RU" dirty="0" smtClean="0">
              <a:latin typeface="Arial" pitchFamily="34" charset="0"/>
              <a:cs typeface="Arial" pitchFamily="34" charset="0"/>
            </a:rPr>
            <a:t>бытовой труд</a:t>
          </a:r>
        </a:p>
        <a:p>
          <a:pPr rtl="0">
            <a:spcAft>
              <a:spcPts val="0"/>
            </a:spcAft>
          </a:pPr>
          <a:r>
            <a:rPr lang="ru-RU" dirty="0" smtClean="0">
              <a:latin typeface="Arial" pitchFamily="34" charset="0"/>
              <a:cs typeface="Arial" pitchFamily="34" charset="0"/>
            </a:rPr>
            <a:t>на улице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46F1A65D-5EEA-4685-8357-EB0F97484105}" type="parTrans" cxnId="{F0DD3E25-52E4-4E65-8C62-60CC7D27366B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DA17E2D8-292F-4B95-A5C2-6958605DB040}" type="sibTrans" cxnId="{F0DD3E25-52E4-4E65-8C62-60CC7D27366B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985737AB-C7D0-4F24-9AF9-8A0F4B82E795}" type="pres">
      <dgm:prSet presAssocID="{068E53E1-10C2-4FB5-8621-5A4FC778802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653E4C9-124C-4238-A12D-1889064E9B74}" type="pres">
      <dgm:prSet presAssocID="{398176C2-17E7-4A9C-A205-731AB69D4A93}" presName="root" presStyleCnt="0"/>
      <dgm:spPr/>
    </dgm:pt>
    <dgm:pt modelId="{E6B32ECF-B095-4062-A5D3-F8A51AAA06B4}" type="pres">
      <dgm:prSet presAssocID="{398176C2-17E7-4A9C-A205-731AB69D4A93}" presName="rootComposite" presStyleCnt="0"/>
      <dgm:spPr/>
    </dgm:pt>
    <dgm:pt modelId="{FC6393E0-8A1C-4C20-91CB-B432A2B22550}" type="pres">
      <dgm:prSet presAssocID="{398176C2-17E7-4A9C-A205-731AB69D4A93}" presName="rootText" presStyleLbl="node1" presStyleIdx="0" presStyleCnt="1" custScaleX="212008" custScaleY="125588"/>
      <dgm:spPr/>
      <dgm:t>
        <a:bodyPr/>
        <a:lstStyle/>
        <a:p>
          <a:endParaRPr lang="ru-RU"/>
        </a:p>
      </dgm:t>
    </dgm:pt>
    <dgm:pt modelId="{B13808B5-1BC2-4F07-8F83-39966228D918}" type="pres">
      <dgm:prSet presAssocID="{398176C2-17E7-4A9C-A205-731AB69D4A93}" presName="rootConnector" presStyleLbl="node1" presStyleIdx="0" presStyleCnt="1"/>
      <dgm:spPr/>
      <dgm:t>
        <a:bodyPr/>
        <a:lstStyle/>
        <a:p>
          <a:endParaRPr lang="ru-RU"/>
        </a:p>
      </dgm:t>
    </dgm:pt>
    <dgm:pt modelId="{194A3F71-61F5-4953-AD0B-541BAEA4AC69}" type="pres">
      <dgm:prSet presAssocID="{398176C2-17E7-4A9C-A205-731AB69D4A93}" presName="childShape" presStyleCnt="0"/>
      <dgm:spPr/>
    </dgm:pt>
    <dgm:pt modelId="{D8C50267-EC82-4E7C-856B-F75197FBEB58}" type="pres">
      <dgm:prSet presAssocID="{CD609820-82E3-40CC-A272-B1A4BA6951A3}" presName="Name13" presStyleLbl="parChTrans1D2" presStyleIdx="0" presStyleCnt="3"/>
      <dgm:spPr/>
      <dgm:t>
        <a:bodyPr/>
        <a:lstStyle/>
        <a:p>
          <a:endParaRPr lang="ru-RU"/>
        </a:p>
      </dgm:t>
    </dgm:pt>
    <dgm:pt modelId="{03DB3585-4966-4384-B92B-36A4C2FA126E}" type="pres">
      <dgm:prSet presAssocID="{790C0259-0E13-422D-86AA-C6AEEAE5A4C5}" presName="childText" presStyleLbl="bgAcc1" presStyleIdx="0" presStyleCnt="3" custScaleX="2130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F9942F-226E-44AF-96D2-65D277366096}" type="pres">
      <dgm:prSet presAssocID="{3F6DCD3B-FC7B-4529-8C31-DF36D7E8363D}" presName="Name13" presStyleLbl="parChTrans1D2" presStyleIdx="1" presStyleCnt="3"/>
      <dgm:spPr/>
      <dgm:t>
        <a:bodyPr/>
        <a:lstStyle/>
        <a:p>
          <a:endParaRPr lang="ru-RU"/>
        </a:p>
      </dgm:t>
    </dgm:pt>
    <dgm:pt modelId="{34639101-E28C-4150-98AB-717A8B1FE58E}" type="pres">
      <dgm:prSet presAssocID="{BD3D1612-1245-4D8F-956E-217319DB91C4}" presName="childText" presStyleLbl="bgAcc1" presStyleIdx="1" presStyleCnt="3" custScaleX="2130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2C8DFD-A6CB-4A70-8A50-477A193651D2}" type="pres">
      <dgm:prSet presAssocID="{46F1A65D-5EEA-4685-8357-EB0F97484105}" presName="Name13" presStyleLbl="parChTrans1D2" presStyleIdx="2" presStyleCnt="3"/>
      <dgm:spPr/>
      <dgm:t>
        <a:bodyPr/>
        <a:lstStyle/>
        <a:p>
          <a:endParaRPr lang="ru-RU"/>
        </a:p>
      </dgm:t>
    </dgm:pt>
    <dgm:pt modelId="{89F48356-9A49-4620-8AB4-4505F913DDAF}" type="pres">
      <dgm:prSet presAssocID="{F45ED365-2512-43F3-8293-75F0D4139B2D}" presName="childText" presStyleLbl="bgAcc1" presStyleIdx="2" presStyleCnt="3" custScaleX="2130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7191A7-51E9-4EBE-8D54-DD8CEC5B74A9}" srcId="{398176C2-17E7-4A9C-A205-731AB69D4A93}" destId="{790C0259-0E13-422D-86AA-C6AEEAE5A4C5}" srcOrd="0" destOrd="0" parTransId="{CD609820-82E3-40CC-A272-B1A4BA6951A3}" sibTransId="{618A8D63-4E00-41BF-9189-4993F9F5A8FD}"/>
    <dgm:cxn modelId="{BA7BF545-B918-4522-BFA1-EF1A7C2BBAFC}" type="presOf" srcId="{068E53E1-10C2-4FB5-8621-5A4FC7788022}" destId="{985737AB-C7D0-4F24-9AF9-8A0F4B82E795}" srcOrd="0" destOrd="0" presId="urn:microsoft.com/office/officeart/2005/8/layout/hierarchy3"/>
    <dgm:cxn modelId="{A6F2297D-223D-48F2-9763-467B55AFC053}" type="presOf" srcId="{BD3D1612-1245-4D8F-956E-217319DB91C4}" destId="{34639101-E28C-4150-98AB-717A8B1FE58E}" srcOrd="0" destOrd="0" presId="urn:microsoft.com/office/officeart/2005/8/layout/hierarchy3"/>
    <dgm:cxn modelId="{C566F1C1-D056-4A9E-8EEA-D406E2B855C5}" type="presOf" srcId="{F45ED365-2512-43F3-8293-75F0D4139B2D}" destId="{89F48356-9A49-4620-8AB4-4505F913DDAF}" srcOrd="0" destOrd="0" presId="urn:microsoft.com/office/officeart/2005/8/layout/hierarchy3"/>
    <dgm:cxn modelId="{A576FB4C-11C8-46B6-A163-1C3E037835D1}" type="presOf" srcId="{46F1A65D-5EEA-4685-8357-EB0F97484105}" destId="{F32C8DFD-A6CB-4A70-8A50-477A193651D2}" srcOrd="0" destOrd="0" presId="urn:microsoft.com/office/officeart/2005/8/layout/hierarchy3"/>
    <dgm:cxn modelId="{092D6E0F-B0D0-4BEE-BCB0-289247D4B086}" type="presOf" srcId="{398176C2-17E7-4A9C-A205-731AB69D4A93}" destId="{FC6393E0-8A1C-4C20-91CB-B432A2B22550}" srcOrd="0" destOrd="0" presId="urn:microsoft.com/office/officeart/2005/8/layout/hierarchy3"/>
    <dgm:cxn modelId="{728C2C9C-8BC2-454F-8562-0D8A1D6784CD}" srcId="{068E53E1-10C2-4FB5-8621-5A4FC7788022}" destId="{398176C2-17E7-4A9C-A205-731AB69D4A93}" srcOrd="0" destOrd="0" parTransId="{5596B476-5A09-4219-A645-9E4E3EB9710B}" sibTransId="{506D6C30-694C-449E-BC78-97F9D0F14C9C}"/>
    <dgm:cxn modelId="{BF460C5F-2547-447E-9CBF-B10A17830DD9}" type="presOf" srcId="{CD609820-82E3-40CC-A272-B1A4BA6951A3}" destId="{D8C50267-EC82-4E7C-856B-F75197FBEB58}" srcOrd="0" destOrd="0" presId="urn:microsoft.com/office/officeart/2005/8/layout/hierarchy3"/>
    <dgm:cxn modelId="{F9CA9A2D-4D94-4CDC-B530-C5ABA08E2B4F}" type="presOf" srcId="{790C0259-0E13-422D-86AA-C6AEEAE5A4C5}" destId="{03DB3585-4966-4384-B92B-36A4C2FA126E}" srcOrd="0" destOrd="0" presId="urn:microsoft.com/office/officeart/2005/8/layout/hierarchy3"/>
    <dgm:cxn modelId="{BA5CF387-C1D6-4404-B746-39F1B69AFE3B}" type="presOf" srcId="{3F6DCD3B-FC7B-4529-8C31-DF36D7E8363D}" destId="{76F9942F-226E-44AF-96D2-65D277366096}" srcOrd="0" destOrd="0" presId="urn:microsoft.com/office/officeart/2005/8/layout/hierarchy3"/>
    <dgm:cxn modelId="{017AF5CC-A246-43D4-87D5-144D5CFC94EB}" srcId="{398176C2-17E7-4A9C-A205-731AB69D4A93}" destId="{BD3D1612-1245-4D8F-956E-217319DB91C4}" srcOrd="1" destOrd="0" parTransId="{3F6DCD3B-FC7B-4529-8C31-DF36D7E8363D}" sibTransId="{183711A2-C143-4417-8758-38976A46CFFA}"/>
    <dgm:cxn modelId="{F0DD3E25-52E4-4E65-8C62-60CC7D27366B}" srcId="{398176C2-17E7-4A9C-A205-731AB69D4A93}" destId="{F45ED365-2512-43F3-8293-75F0D4139B2D}" srcOrd="2" destOrd="0" parTransId="{46F1A65D-5EEA-4685-8357-EB0F97484105}" sibTransId="{DA17E2D8-292F-4B95-A5C2-6958605DB040}"/>
    <dgm:cxn modelId="{D13BCB78-D81B-4688-934F-519C687D23ED}" type="presOf" srcId="{398176C2-17E7-4A9C-A205-731AB69D4A93}" destId="{B13808B5-1BC2-4F07-8F83-39966228D918}" srcOrd="1" destOrd="0" presId="urn:microsoft.com/office/officeart/2005/8/layout/hierarchy3"/>
    <dgm:cxn modelId="{412D6EEE-A2CC-4AF0-9C92-6B6464EEB621}" type="presParOf" srcId="{985737AB-C7D0-4F24-9AF9-8A0F4B82E795}" destId="{3653E4C9-124C-4238-A12D-1889064E9B74}" srcOrd="0" destOrd="0" presId="urn:microsoft.com/office/officeart/2005/8/layout/hierarchy3"/>
    <dgm:cxn modelId="{3F345DFB-D173-462E-A39F-A5FD50228D37}" type="presParOf" srcId="{3653E4C9-124C-4238-A12D-1889064E9B74}" destId="{E6B32ECF-B095-4062-A5D3-F8A51AAA06B4}" srcOrd="0" destOrd="0" presId="urn:microsoft.com/office/officeart/2005/8/layout/hierarchy3"/>
    <dgm:cxn modelId="{80F64E6A-763A-47EB-A1F2-05465BAAB419}" type="presParOf" srcId="{E6B32ECF-B095-4062-A5D3-F8A51AAA06B4}" destId="{FC6393E0-8A1C-4C20-91CB-B432A2B22550}" srcOrd="0" destOrd="0" presId="urn:microsoft.com/office/officeart/2005/8/layout/hierarchy3"/>
    <dgm:cxn modelId="{0F94772B-D29E-4C11-8F4D-F85382F43A88}" type="presParOf" srcId="{E6B32ECF-B095-4062-A5D3-F8A51AAA06B4}" destId="{B13808B5-1BC2-4F07-8F83-39966228D918}" srcOrd="1" destOrd="0" presId="urn:microsoft.com/office/officeart/2005/8/layout/hierarchy3"/>
    <dgm:cxn modelId="{7104CC49-33B8-443F-A8A1-A392C4066B57}" type="presParOf" srcId="{3653E4C9-124C-4238-A12D-1889064E9B74}" destId="{194A3F71-61F5-4953-AD0B-541BAEA4AC69}" srcOrd="1" destOrd="0" presId="urn:microsoft.com/office/officeart/2005/8/layout/hierarchy3"/>
    <dgm:cxn modelId="{17DCB0B1-9F5A-4F92-A59B-AE5C978E184C}" type="presParOf" srcId="{194A3F71-61F5-4953-AD0B-541BAEA4AC69}" destId="{D8C50267-EC82-4E7C-856B-F75197FBEB58}" srcOrd="0" destOrd="0" presId="urn:microsoft.com/office/officeart/2005/8/layout/hierarchy3"/>
    <dgm:cxn modelId="{82D72371-2DA8-4599-B03A-BDFD74C4C0A1}" type="presParOf" srcId="{194A3F71-61F5-4953-AD0B-541BAEA4AC69}" destId="{03DB3585-4966-4384-B92B-36A4C2FA126E}" srcOrd="1" destOrd="0" presId="urn:microsoft.com/office/officeart/2005/8/layout/hierarchy3"/>
    <dgm:cxn modelId="{3D42DD21-A7BE-47F0-BE73-A95F3F719DDE}" type="presParOf" srcId="{194A3F71-61F5-4953-AD0B-541BAEA4AC69}" destId="{76F9942F-226E-44AF-96D2-65D277366096}" srcOrd="2" destOrd="0" presId="urn:microsoft.com/office/officeart/2005/8/layout/hierarchy3"/>
    <dgm:cxn modelId="{110247A4-E86E-4D66-815A-D36464620CF7}" type="presParOf" srcId="{194A3F71-61F5-4953-AD0B-541BAEA4AC69}" destId="{34639101-E28C-4150-98AB-717A8B1FE58E}" srcOrd="3" destOrd="0" presId="urn:microsoft.com/office/officeart/2005/8/layout/hierarchy3"/>
    <dgm:cxn modelId="{66642AAF-D6AD-4C63-AD95-F9ACB63DE53F}" type="presParOf" srcId="{194A3F71-61F5-4953-AD0B-541BAEA4AC69}" destId="{F32C8DFD-A6CB-4A70-8A50-477A193651D2}" srcOrd="4" destOrd="0" presId="urn:microsoft.com/office/officeart/2005/8/layout/hierarchy3"/>
    <dgm:cxn modelId="{CE22E235-9C9E-4D55-9E14-B98CA4E1DDBB}" type="presParOf" srcId="{194A3F71-61F5-4953-AD0B-541BAEA4AC69}" destId="{89F48356-9A49-4620-8AB4-4505F913DDAF}" srcOrd="5" destOrd="0" presId="urn:microsoft.com/office/officeart/2005/8/layout/hierarchy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07.03.2003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07.03.2003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07.03.2003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07.03.2003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07.03.2003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07.03.2003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07.03.2003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07.03.2003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07.03.2003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diagramLayout" Target="../diagrams/layout2.xml"/><Relationship Id="rId7" Type="http://schemas.openxmlformats.org/officeDocument/2006/relationships/diagramLayout" Target="../diagrams/layout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60118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smtClean="0"/>
              <a:t/>
            </a:r>
            <a:br>
              <a:rPr lang="ru-RU" sz="4400" smtClean="0"/>
            </a:br>
            <a:r>
              <a:rPr lang="ru-RU" sz="5300" smtClean="0"/>
              <a:t>Федеральный </a:t>
            </a:r>
            <a:r>
              <a:rPr lang="ru-RU" sz="5300" dirty="0" smtClean="0"/>
              <a:t>Государственный Образовательный Стандарт </a:t>
            </a:r>
            <a:r>
              <a:rPr lang="ru-RU" sz="5300" smtClean="0"/>
              <a:t>дошкольного </a:t>
            </a:r>
            <a:r>
              <a:rPr lang="ru-RU" sz="5300" smtClean="0"/>
              <a:t>образования</a:t>
            </a:r>
            <a:r>
              <a:rPr lang="ru-RU" sz="5300" dirty="0" smtClean="0"/>
              <a:t/>
            </a:r>
            <a:br>
              <a:rPr lang="ru-RU" sz="53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3000" dirty="0" smtClean="0"/>
              <a:t>Познавательное</a:t>
            </a:r>
            <a:r>
              <a:rPr lang="ru-RU" sz="3100" dirty="0" smtClean="0"/>
              <a:t> развитие</a:t>
            </a:r>
            <a:endParaRPr lang="ru-RU" sz="31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ru-RU" sz="2000" dirty="0" smtClean="0"/>
              <a:t>Развитие интересов, любознательности и познавательной мотивации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ru-RU" sz="2000" dirty="0" smtClean="0"/>
              <a:t>Формирование познавательных действий, становление сознания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ru-RU" sz="2000" dirty="0" smtClean="0"/>
              <a:t>Развитие воображения и творческой активности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ru-RU" sz="2000" dirty="0" smtClean="0"/>
              <a:t>Формирование первичных представлений о себе, других людях, объектах окружающего мира, их свойствах и отношениях (форме, цвете, размере, материале, звучании, ритме, темпе, количестве, числе, части и целом, пространстве и времени, движении и покое, причинах и следствиях и др.), о малой родине и Отечестве, представлений о </a:t>
            </a:r>
            <a:r>
              <a:rPr lang="ru-RU" sz="2000" dirty="0" err="1" smtClean="0"/>
              <a:t>социокультурных</a:t>
            </a:r>
            <a:r>
              <a:rPr lang="ru-RU" sz="2000" dirty="0" smtClean="0"/>
              <a:t> ценностях народа, об отечественных традициях и праздниках, планете Земля как общем доме людей, об особенностях природы, многообразии стран и народов мира</a:t>
            </a:r>
            <a:endParaRPr lang="ru-RU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3000" dirty="0" smtClean="0"/>
              <a:t>Речевое</a:t>
            </a:r>
            <a:r>
              <a:rPr lang="ru-RU" sz="3100" dirty="0" smtClean="0"/>
              <a:t> развитие</a:t>
            </a:r>
            <a:endParaRPr lang="ru-RU" sz="31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160986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ru-RU" sz="2000" dirty="0" smtClean="0"/>
              <a:t>Владение речью как средством общения и культуры</a:t>
            </a:r>
          </a:p>
          <a:p>
            <a:pPr>
              <a:spcAft>
                <a:spcPts val="600"/>
              </a:spcAft>
            </a:pPr>
            <a:r>
              <a:rPr lang="ru-RU" sz="2000" dirty="0" smtClean="0"/>
              <a:t>Обогащение активного словаря</a:t>
            </a:r>
          </a:p>
          <a:p>
            <a:pPr>
              <a:spcAft>
                <a:spcPts val="600"/>
              </a:spcAft>
            </a:pPr>
            <a:r>
              <a:rPr lang="ru-RU" sz="2000" dirty="0" smtClean="0"/>
              <a:t>Развитие связной, грамматически правильной диалогической и монологической речи</a:t>
            </a:r>
          </a:p>
          <a:p>
            <a:pPr>
              <a:spcAft>
                <a:spcPts val="600"/>
              </a:spcAft>
            </a:pPr>
            <a:r>
              <a:rPr lang="ru-RU" sz="2000" dirty="0" smtClean="0"/>
              <a:t>Развитие речевого творчества</a:t>
            </a:r>
          </a:p>
          <a:p>
            <a:pPr>
              <a:spcAft>
                <a:spcPts val="600"/>
              </a:spcAft>
            </a:pPr>
            <a:r>
              <a:rPr lang="ru-RU" sz="2000" dirty="0" smtClean="0"/>
              <a:t>Развитие звуковой и интонационной культуры речи, фонематического слуха</a:t>
            </a:r>
          </a:p>
          <a:p>
            <a:pPr>
              <a:spcAft>
                <a:spcPts val="600"/>
              </a:spcAft>
            </a:pPr>
            <a:r>
              <a:rPr lang="ru-RU" sz="2000" dirty="0" smtClean="0"/>
              <a:t>Знакомство с книжной культурой, детской литературой, понимание на слух текстов  различных жанров детской литературы</a:t>
            </a:r>
          </a:p>
          <a:p>
            <a:pPr>
              <a:spcAft>
                <a:spcPts val="600"/>
              </a:spcAft>
            </a:pPr>
            <a:r>
              <a:rPr lang="ru-RU" sz="2000" dirty="0" smtClean="0"/>
              <a:t>Формирование звуковой </a:t>
            </a:r>
            <a:r>
              <a:rPr lang="ru-RU" sz="2000" dirty="0" err="1" smtClean="0"/>
              <a:t>аналитико</a:t>
            </a:r>
            <a:r>
              <a:rPr lang="ru-RU" sz="2000" dirty="0" smtClean="0"/>
              <a:t> – синтетической активности как предпосылки обучения грамоте</a:t>
            </a:r>
            <a:endParaRPr lang="ru-RU" sz="2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3100" dirty="0" smtClean="0"/>
              <a:t>Художественно - </a:t>
            </a:r>
            <a:r>
              <a:rPr lang="ru-RU" sz="3000" dirty="0" smtClean="0"/>
              <a:t>эстетическое</a:t>
            </a:r>
            <a:r>
              <a:rPr lang="ru-RU" sz="3100" dirty="0" smtClean="0"/>
              <a:t> развитие</a:t>
            </a:r>
            <a:endParaRPr lang="ru-RU" sz="31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357298"/>
            <a:ext cx="8401080" cy="4803796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ru-RU" sz="2000" dirty="0" smtClean="0"/>
              <a:t>Развитие предпосылок ценностно – смыслового восприятия и понимания произведений искусства (словесного, музыкального, изобразительного), мира природы</a:t>
            </a:r>
          </a:p>
          <a:p>
            <a:pPr>
              <a:spcAft>
                <a:spcPts val="600"/>
              </a:spcAft>
            </a:pPr>
            <a:r>
              <a:rPr lang="ru-RU" sz="2000" dirty="0" smtClean="0"/>
              <a:t>Становление эстетического отношения к окружающему миру</a:t>
            </a:r>
          </a:p>
          <a:p>
            <a:pPr>
              <a:spcAft>
                <a:spcPts val="600"/>
              </a:spcAft>
            </a:pPr>
            <a:r>
              <a:rPr lang="ru-RU" sz="2000" dirty="0" smtClean="0"/>
              <a:t>Формирование элементарных представлений о видах искусства</a:t>
            </a:r>
          </a:p>
          <a:p>
            <a:r>
              <a:rPr lang="ru-RU" sz="2000" dirty="0" smtClean="0"/>
              <a:t>Восприятие музыки, художественной литературы, фольклора</a:t>
            </a:r>
          </a:p>
          <a:p>
            <a:r>
              <a:rPr lang="ru-RU" sz="2000" dirty="0" smtClean="0"/>
              <a:t>Стимулирование сопереживания персонажам художественных произведений</a:t>
            </a:r>
          </a:p>
          <a:p>
            <a:r>
              <a:rPr lang="ru-RU" sz="2000" dirty="0" smtClean="0"/>
              <a:t>Реализация самостоятельной творческой деятельности детей</a:t>
            </a:r>
            <a:endParaRPr lang="ru-RU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3100" dirty="0" smtClean="0"/>
              <a:t>Физическое развитие</a:t>
            </a:r>
            <a:endParaRPr lang="ru-RU" sz="31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spcAft>
                <a:spcPts val="600"/>
              </a:spcAft>
            </a:pPr>
            <a:r>
              <a:rPr lang="ru-RU" dirty="0" smtClean="0"/>
              <a:t>Приобретение опыта в двигательной деятельности…</a:t>
            </a:r>
          </a:p>
          <a:p>
            <a:pPr>
              <a:spcAft>
                <a:spcPts val="600"/>
              </a:spcAft>
            </a:pPr>
            <a:r>
              <a:rPr lang="ru-RU" dirty="0" smtClean="0"/>
              <a:t>Развитие физических качеств…</a:t>
            </a:r>
          </a:p>
          <a:p>
            <a:pPr>
              <a:spcAft>
                <a:spcPts val="600"/>
              </a:spcAft>
            </a:pPr>
            <a:r>
              <a:rPr lang="ru-RU" dirty="0" smtClean="0"/>
              <a:t>Правильное формирование </a:t>
            </a:r>
            <a:r>
              <a:rPr lang="ru-RU" dirty="0" err="1" smtClean="0"/>
              <a:t>опорно</a:t>
            </a:r>
            <a:r>
              <a:rPr lang="ru-RU" dirty="0" smtClean="0"/>
              <a:t> – двигательной системы организма, развитие равновесия, координации движений, крупной и мелкой моторики</a:t>
            </a:r>
          </a:p>
          <a:p>
            <a:pPr>
              <a:spcAft>
                <a:spcPts val="600"/>
              </a:spcAft>
            </a:pPr>
            <a:r>
              <a:rPr lang="ru-RU" dirty="0" smtClean="0"/>
              <a:t>Правильное выполнение основных движений</a:t>
            </a:r>
          </a:p>
          <a:p>
            <a:pPr>
              <a:spcAft>
                <a:spcPts val="600"/>
              </a:spcAft>
            </a:pPr>
            <a:r>
              <a:rPr lang="ru-RU" dirty="0" smtClean="0"/>
              <a:t>Формирование начальных представлений о некоторых видах спорта</a:t>
            </a:r>
          </a:p>
          <a:p>
            <a:pPr>
              <a:spcAft>
                <a:spcPts val="600"/>
              </a:spcAft>
            </a:pPr>
            <a:r>
              <a:rPr lang="ru-RU" dirty="0" smtClean="0"/>
              <a:t>Овладение подвижными играми с правилами</a:t>
            </a:r>
          </a:p>
          <a:p>
            <a:pPr>
              <a:spcAft>
                <a:spcPts val="600"/>
              </a:spcAft>
            </a:pPr>
            <a:r>
              <a:rPr lang="ru-RU" dirty="0" smtClean="0"/>
              <a:t>Становление целенаправленности и </a:t>
            </a:r>
            <a:r>
              <a:rPr lang="ru-RU" dirty="0" err="1" smtClean="0"/>
              <a:t>саморегуляции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в двигательной сфере</a:t>
            </a:r>
          </a:p>
          <a:p>
            <a:pPr>
              <a:spcAft>
                <a:spcPts val="600"/>
              </a:spcAft>
            </a:pPr>
            <a:r>
              <a:rPr lang="ru-RU" dirty="0" smtClean="0"/>
              <a:t>Становление ценностей здорового образа жизни, овладение  его элементарными нормами и правилами …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3100" dirty="0" smtClean="0"/>
              <a:t>Содержание образовательных областей</a:t>
            </a:r>
            <a:endParaRPr lang="ru-RU" sz="3100" dirty="0"/>
          </a:p>
        </p:txBody>
      </p:sp>
      <p:graphicFrame>
        <p:nvGraphicFramePr>
          <p:cNvPr id="5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6" y="1285860"/>
          <a:ext cx="8258204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14348" y="3214686"/>
            <a:ext cx="2286016" cy="646986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Младенческий возраст (2 мес. – 1 год)</a:t>
            </a:r>
            <a:endParaRPr lang="ru-RU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8992" y="3214686"/>
            <a:ext cx="2214578" cy="642942"/>
          </a:xfrm>
          <a:prstGeom prst="roundRect">
            <a:avLst>
              <a:gd name="adj" fmla="val 16667"/>
            </a:avLst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Ранний возраст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(1-3 года)</a:t>
            </a:r>
            <a:endParaRPr lang="ru-RU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72198" y="3214686"/>
            <a:ext cx="2316226" cy="643566"/>
          </a:xfrm>
          <a:prstGeom prst="roundRect">
            <a:avLst/>
          </a:prstGeom>
          <a:solidFill>
            <a:srgbClr val="FF00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Дошкольный возраст (3года – 8 лет)</a:t>
            </a:r>
            <a:endParaRPr lang="ru-RU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3100" dirty="0" smtClean="0"/>
              <a:t>Виды детской деятельности</a:t>
            </a:r>
            <a:endParaRPr lang="ru-RU" sz="31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357298"/>
          <a:ext cx="4257676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Содержимое 8" descr="Рисунок1.jp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5429256" y="1643050"/>
            <a:ext cx="3202670" cy="4525962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3100" dirty="0" smtClean="0"/>
              <a:t>Виды детской деятельности</a:t>
            </a:r>
            <a:endParaRPr lang="ru-RU" sz="31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428736"/>
          <a:ext cx="4114800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Содержимое 8" descr="1202977857_love_11.jp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4857115" y="1639888"/>
            <a:ext cx="3620770" cy="45259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3100" dirty="0" smtClean="0"/>
              <a:t>Виды детской деятельности</a:t>
            </a:r>
            <a:endParaRPr lang="ru-RU" sz="31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500174"/>
          <a:ext cx="3971924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Содержимое 7" descr="20c7520ce7dc.jp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4857115" y="1639888"/>
            <a:ext cx="3620770" cy="4525962"/>
          </a:xfrm>
          <a:prstGeom prst="rect">
            <a:avLst/>
          </a:prstGeom>
          <a:ln w="22225" cmpd="sng">
            <a:solidFill>
              <a:schemeClr val="bg1"/>
            </a:solidFill>
            <a:rou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3100" dirty="0" smtClean="0"/>
              <a:t>Виды детской деятельности</a:t>
            </a:r>
            <a:endParaRPr lang="ru-RU" sz="31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285860"/>
          <a:ext cx="4186238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Содержимое 11" descr="30888933_Frederick_Warren_Freer_ak.jp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t="3174"/>
          <a:stretch>
            <a:fillRect/>
          </a:stretch>
        </p:blipFill>
        <p:spPr>
          <a:xfrm flipH="1">
            <a:off x="5076055" y="1649006"/>
            <a:ext cx="3384377" cy="458830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3100" dirty="0" smtClean="0"/>
              <a:t>Виды детской деятельности</a:t>
            </a:r>
            <a:endParaRPr lang="ru-RU" sz="31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285860"/>
          <a:ext cx="3971924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Содержимое 9" descr="Рисунок3.jpg"/>
          <p:cNvPicPr>
            <a:picLocks noChangeAspect="1"/>
          </p:cNvPicPr>
          <p:nvPr/>
        </p:nvPicPr>
        <p:blipFill>
          <a:blip r:embed="rId6" cstate="print">
            <a:lum contrast="10000"/>
          </a:blip>
          <a:stretch>
            <a:fillRect/>
          </a:stretch>
        </p:blipFill>
        <p:spPr>
          <a:xfrm>
            <a:off x="4660421" y="1639888"/>
            <a:ext cx="4014157" cy="4525962"/>
          </a:xfrm>
          <a:prstGeom prst="rect">
            <a:avLst/>
          </a:prstGeom>
          <a:ln w="19050" cmpd="sng">
            <a:solidFill>
              <a:schemeClr val="bg1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TLobanova\Desktop\Рисунок1.jpg"/>
          <p:cNvPicPr>
            <a:picLocks noChangeAspect="1" noChangeArrowheads="1"/>
          </p:cNvPicPr>
          <p:nvPr/>
        </p:nvPicPr>
        <p:blipFill>
          <a:blip r:embed="rId2" cstate="print"/>
          <a:srcRect l="4821" t="1754" r="2440"/>
          <a:stretch>
            <a:fillRect/>
          </a:stretch>
        </p:blipFill>
        <p:spPr bwMode="auto">
          <a:xfrm>
            <a:off x="1071538" y="142852"/>
            <a:ext cx="7065252" cy="5205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663788" y="5698753"/>
            <a:ext cx="3816424" cy="715089"/>
          </a:xfrm>
          <a:prstGeom prst="roundRect">
            <a:avLst>
              <a:gd name="adj" fmla="val 17359"/>
            </a:avLst>
          </a:prstGeom>
          <a:solidFill>
            <a:schemeClr val="bg2">
              <a:lumMod val="9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№ 273 ФЗ </a:t>
            </a:r>
            <a:r>
              <a:rPr lang="ru-RU" sz="2000" i="1" dirty="0" smtClean="0">
                <a:solidFill>
                  <a:srgbClr val="C00000"/>
                </a:solidFill>
                <a:latin typeface="Calibri" pitchFamily="34" charset="0"/>
                <a:cs typeface="Arial" pitchFamily="34" charset="0"/>
              </a:rPr>
              <a:t>от 29.12.2012 г.</a:t>
            </a:r>
          </a:p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ru-RU" sz="2000" i="1" dirty="0" smtClean="0">
                <a:solidFill>
                  <a:srgbClr val="006600"/>
                </a:solidFill>
                <a:latin typeface="Calibri" pitchFamily="34" charset="0"/>
                <a:cs typeface="Arial" pitchFamily="34" charset="0"/>
              </a:rPr>
              <a:t>Вступил в силу 01.09.2013 г.</a:t>
            </a:r>
            <a:endParaRPr lang="ru-RU" sz="2000" dirty="0">
              <a:solidFill>
                <a:srgbClr val="006600"/>
              </a:solidFill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3100" dirty="0" smtClean="0"/>
              <a:t>Виды детской деятельности</a:t>
            </a:r>
            <a:endParaRPr lang="ru-RU" sz="31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428736"/>
          <a:ext cx="3900486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Содержимое 8" descr="Рисунок4.jp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4676076" y="1639888"/>
            <a:ext cx="3982847" cy="45259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7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3100" dirty="0" smtClean="0"/>
              <a:t>Виды детской деятельности</a:t>
            </a:r>
            <a:endParaRPr lang="ru-RU" sz="3100" dirty="0"/>
          </a:p>
        </p:txBody>
      </p:sp>
      <p:graphicFrame>
        <p:nvGraphicFramePr>
          <p:cNvPr id="8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1628800"/>
          <a:ext cx="4038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Содержимое 11" descr="Рисунок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06051" y="1639888"/>
            <a:ext cx="3722898" cy="452596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400" dirty="0" smtClean="0"/>
              <a:t>Виды детской деятельности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endParaRPr lang="ru-RU" sz="3100" dirty="0"/>
          </a:p>
        </p:txBody>
      </p:sp>
      <p:graphicFrame>
        <p:nvGraphicFramePr>
          <p:cNvPr id="8" name="Содержимое 4"/>
          <p:cNvGraphicFramePr>
            <a:graphicFrameLocks/>
          </p:cNvGraphicFramePr>
          <p:nvPr/>
        </p:nvGraphicFramePr>
        <p:xfrm>
          <a:off x="500034" y="1571612"/>
          <a:ext cx="4038600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Содержимое 6" descr="Рисунок1.jpg"/>
          <p:cNvPicPr>
            <a:picLocks noGrp="1" noChangeAspect="1"/>
          </p:cNvPicPr>
          <p:nvPr>
            <p:ph sz="half" idx="4294967295"/>
          </p:nvPr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4692954" y="1556792"/>
            <a:ext cx="3949091" cy="452596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r>
              <a:rPr lang="ru-RU" sz="3100" dirty="0" smtClean="0"/>
              <a:t>Оценка индивидуального развития детей</a:t>
            </a:r>
            <a:endParaRPr lang="ru-RU" sz="3100" dirty="0"/>
          </a:p>
        </p:txBody>
      </p:sp>
      <p:graphicFrame>
        <p:nvGraphicFramePr>
          <p:cNvPr id="6" name="Содержимое 4"/>
          <p:cNvGraphicFramePr>
            <a:graphicFrameLocks noGrp="1"/>
          </p:cNvGraphicFramePr>
          <p:nvPr>
            <p:ph idx="4294967295"/>
          </p:nvPr>
        </p:nvGraphicFramePr>
        <p:xfrm>
          <a:off x="500034" y="1643050"/>
          <a:ext cx="8229600" cy="46068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4560"/>
                <a:gridCol w="3096344"/>
                <a:gridCol w="3178696"/>
              </a:tblGrid>
              <a:tr h="38419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endParaRPr lang="ru-RU" dirty="0">
                        <a:latin typeface="Calibri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Педагогическая диагностика</a:t>
                      </a:r>
                      <a:endParaRPr lang="ru-RU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Психологическая</a:t>
                      </a:r>
                      <a:r>
                        <a:rPr lang="ru-RU" b="1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диагностика</a:t>
                      </a:r>
                      <a:endParaRPr lang="ru-RU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chemeClr val="accent6"/>
                    </a:solidFill>
                  </a:tcPr>
                </a:tc>
              </a:tr>
              <a:tr h="1629388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Назначение</a:t>
                      </a: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dirty="0" smtClean="0">
                          <a:latin typeface="Calibri" pitchFamily="34" charset="0"/>
                        </a:rPr>
                        <a:t>Оценка индивидуального развития детей, связанная</a:t>
                      </a:r>
                      <a:br>
                        <a:rPr lang="ru-RU" dirty="0" smtClean="0">
                          <a:latin typeface="Calibri" pitchFamily="34" charset="0"/>
                        </a:rPr>
                      </a:br>
                      <a:r>
                        <a:rPr lang="ru-RU" dirty="0" smtClean="0">
                          <a:latin typeface="Calibri" pitchFamily="34" charset="0"/>
                        </a:rPr>
                        <a:t>с оценкой эффективности педагогических действий</a:t>
                      </a:r>
                      <a:br>
                        <a:rPr lang="ru-RU" dirty="0" smtClean="0">
                          <a:latin typeface="Calibri" pitchFamily="34" charset="0"/>
                        </a:rPr>
                      </a:br>
                      <a:r>
                        <a:rPr lang="ru-RU" dirty="0" smtClean="0">
                          <a:latin typeface="Calibri" pitchFamily="34" charset="0"/>
                        </a:rPr>
                        <a:t>и лежащая в основе их дальнейшего планирования</a:t>
                      </a:r>
                      <a:endParaRPr lang="ru-RU" dirty="0">
                        <a:latin typeface="Calibri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dirty="0" smtClean="0">
                          <a:latin typeface="Calibri" pitchFamily="34" charset="0"/>
                        </a:rPr>
                        <a:t>Выявление и изучение индивидуально ‑ </a:t>
                      </a:r>
                      <a:r>
                        <a:rPr lang="ru-RU" dirty="0" err="1" smtClean="0">
                          <a:latin typeface="Calibri" pitchFamily="34" charset="0"/>
                        </a:rPr>
                        <a:t>психологи-ческих</a:t>
                      </a:r>
                      <a:r>
                        <a:rPr lang="ru-RU" dirty="0" smtClean="0">
                          <a:latin typeface="Calibri" pitchFamily="34" charset="0"/>
                        </a:rPr>
                        <a:t> особенностей детей</a:t>
                      </a: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dirty="0" smtClean="0">
                          <a:latin typeface="Calibri" pitchFamily="34" charset="0"/>
                        </a:rPr>
                        <a:t>(используется при необходимости)</a:t>
                      </a:r>
                      <a:endParaRPr lang="ru-RU" dirty="0">
                        <a:latin typeface="Calibri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06284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i="0" u="none" strike="noStrike" kern="12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Кто проводит</a:t>
                      </a:r>
                      <a:endParaRPr lang="ru-RU" sz="1800" b="1" i="0" u="none" strike="noStrike" kern="12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dirty="0" smtClean="0">
                          <a:latin typeface="Calibri" pitchFamily="34" charset="0"/>
                        </a:rPr>
                        <a:t>Педагогический работник</a:t>
                      </a:r>
                      <a:endParaRPr lang="ru-RU" dirty="0">
                        <a:latin typeface="Calibri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dirty="0" smtClean="0">
                          <a:latin typeface="Calibri" pitchFamily="34" charset="0"/>
                        </a:rPr>
                        <a:t>Квалифицированный специалист</a:t>
                      </a:r>
                      <a:endParaRPr lang="ru-RU" dirty="0">
                        <a:latin typeface="Calibri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373612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Использование полученных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результатов</a:t>
                      </a:r>
                      <a:endParaRPr lang="ru-RU" sz="1800" b="1" i="0" u="none" strike="noStrike" kern="12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dirty="0" smtClean="0">
                          <a:latin typeface="Calibri" pitchFamily="34" charset="0"/>
                        </a:rPr>
                        <a:t>Исключительно для решения образовательных задач:</a:t>
                      </a: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dirty="0" smtClean="0">
                          <a:latin typeface="Calibri" pitchFamily="34" charset="0"/>
                        </a:rPr>
                        <a:t>индивидуализации образования и оптимизации работы с группой детей</a:t>
                      </a:r>
                      <a:endParaRPr lang="ru-RU" dirty="0">
                        <a:latin typeface="Calibri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dirty="0" smtClean="0">
                          <a:latin typeface="Calibri" pitchFamily="34" charset="0"/>
                        </a:rPr>
                        <a:t>Для решения задач психологического сопровождения и проведения квалифицированной коррекции развития детей</a:t>
                      </a:r>
                      <a:endParaRPr lang="ru-RU" dirty="0">
                        <a:latin typeface="Calibri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13389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Участие ребёнка</a:t>
                      </a:r>
                      <a:endParaRPr lang="ru-RU" sz="1800" b="1" i="0" u="none" strike="noStrike" kern="12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i="0" dirty="0" smtClean="0">
                          <a:latin typeface="Calibri" pitchFamily="34" charset="0"/>
                        </a:rPr>
                        <a:t>Свободное</a:t>
                      </a:r>
                      <a:endParaRPr lang="ru-RU" i="0" dirty="0">
                        <a:latin typeface="Calibri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dirty="0" smtClean="0">
                          <a:latin typeface="Calibri" pitchFamily="34" charset="0"/>
                        </a:rPr>
                        <a:t>Допускается только </a:t>
                      </a: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dirty="0" smtClean="0">
                          <a:latin typeface="Calibri" pitchFamily="34" charset="0"/>
                        </a:rPr>
                        <a:t>с согласия родителей</a:t>
                      </a:r>
                      <a:endParaRPr lang="ru-RU" dirty="0">
                        <a:latin typeface="Calibri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100" dirty="0" smtClean="0"/>
              <a:t>Специфика дошкольного детства</a:t>
            </a:r>
            <a:endParaRPr lang="ru-RU" sz="31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57158" y="1554163"/>
            <a:ext cx="8634442" cy="660392"/>
          </a:xfrm>
          <a:custGeom>
            <a:avLst/>
            <a:gdLst>
              <a:gd name="connsiteX0" fmla="*/ 0 w 8229600"/>
              <a:gd name="connsiteY0" fmla="*/ 101402 h 608400"/>
              <a:gd name="connsiteX1" fmla="*/ 29700 w 8229600"/>
              <a:gd name="connsiteY1" fmla="*/ 29700 h 608400"/>
              <a:gd name="connsiteX2" fmla="*/ 101402 w 8229600"/>
              <a:gd name="connsiteY2" fmla="*/ 0 h 608400"/>
              <a:gd name="connsiteX3" fmla="*/ 8128198 w 8229600"/>
              <a:gd name="connsiteY3" fmla="*/ 0 h 608400"/>
              <a:gd name="connsiteX4" fmla="*/ 8199900 w 8229600"/>
              <a:gd name="connsiteY4" fmla="*/ 29700 h 608400"/>
              <a:gd name="connsiteX5" fmla="*/ 8229600 w 8229600"/>
              <a:gd name="connsiteY5" fmla="*/ 101402 h 608400"/>
              <a:gd name="connsiteX6" fmla="*/ 8229600 w 8229600"/>
              <a:gd name="connsiteY6" fmla="*/ 506998 h 608400"/>
              <a:gd name="connsiteX7" fmla="*/ 8199900 w 8229600"/>
              <a:gd name="connsiteY7" fmla="*/ 578700 h 608400"/>
              <a:gd name="connsiteX8" fmla="*/ 8128198 w 8229600"/>
              <a:gd name="connsiteY8" fmla="*/ 608400 h 608400"/>
              <a:gd name="connsiteX9" fmla="*/ 101402 w 8229600"/>
              <a:gd name="connsiteY9" fmla="*/ 608400 h 608400"/>
              <a:gd name="connsiteX10" fmla="*/ 29700 w 8229600"/>
              <a:gd name="connsiteY10" fmla="*/ 578700 h 608400"/>
              <a:gd name="connsiteX11" fmla="*/ 0 w 8229600"/>
              <a:gd name="connsiteY11" fmla="*/ 506998 h 608400"/>
              <a:gd name="connsiteX12" fmla="*/ 0 w 8229600"/>
              <a:gd name="connsiteY12" fmla="*/ 101402 h 60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29600" h="608400">
                <a:moveTo>
                  <a:pt x="0" y="101402"/>
                </a:moveTo>
                <a:cubicBezTo>
                  <a:pt x="0" y="74509"/>
                  <a:pt x="10683" y="48717"/>
                  <a:pt x="29700" y="29700"/>
                </a:cubicBezTo>
                <a:cubicBezTo>
                  <a:pt x="48717" y="10683"/>
                  <a:pt x="74509" y="0"/>
                  <a:pt x="101402" y="0"/>
                </a:cubicBezTo>
                <a:lnTo>
                  <a:pt x="8128198" y="0"/>
                </a:lnTo>
                <a:cubicBezTo>
                  <a:pt x="8155091" y="0"/>
                  <a:pt x="8180883" y="10683"/>
                  <a:pt x="8199900" y="29700"/>
                </a:cubicBezTo>
                <a:cubicBezTo>
                  <a:pt x="8218917" y="48717"/>
                  <a:pt x="8229600" y="74509"/>
                  <a:pt x="8229600" y="101402"/>
                </a:cubicBezTo>
                <a:lnTo>
                  <a:pt x="8229600" y="506998"/>
                </a:lnTo>
                <a:cubicBezTo>
                  <a:pt x="8229600" y="533891"/>
                  <a:pt x="8218917" y="559683"/>
                  <a:pt x="8199900" y="578700"/>
                </a:cubicBezTo>
                <a:cubicBezTo>
                  <a:pt x="8180883" y="597717"/>
                  <a:pt x="8155091" y="608400"/>
                  <a:pt x="8128198" y="608400"/>
                </a:cubicBezTo>
                <a:lnTo>
                  <a:pt x="101402" y="608400"/>
                </a:lnTo>
                <a:cubicBezTo>
                  <a:pt x="74509" y="608400"/>
                  <a:pt x="48717" y="597717"/>
                  <a:pt x="29700" y="578700"/>
                </a:cubicBezTo>
                <a:cubicBezTo>
                  <a:pt x="10683" y="559683"/>
                  <a:pt x="0" y="533891"/>
                  <a:pt x="0" y="506998"/>
                </a:cubicBezTo>
                <a:lnTo>
                  <a:pt x="0" y="10140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8760" tIns="128760" rIns="128760" bIns="128760" numCol="1" spcCol="1270" anchor="ctr" anchorCtr="0">
            <a:noAutofit/>
          </a:bodyPr>
          <a:lstStyle/>
          <a:p>
            <a:pPr lvl="0" algn="l" defTabSz="11557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600" kern="1200" dirty="0" smtClean="0">
                <a:latin typeface="Arial" pitchFamily="34" charset="0"/>
                <a:cs typeface="Arial" pitchFamily="34" charset="0"/>
              </a:rPr>
              <a:t>Гибкость и пластичность развития ребёнка</a:t>
            </a:r>
            <a:endParaRPr lang="ru-RU" sz="2600" kern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357158" y="2357430"/>
            <a:ext cx="8615394" cy="642942"/>
          </a:xfrm>
          <a:custGeom>
            <a:avLst/>
            <a:gdLst>
              <a:gd name="connsiteX0" fmla="*/ 0 w 8229600"/>
              <a:gd name="connsiteY0" fmla="*/ 101402 h 608400"/>
              <a:gd name="connsiteX1" fmla="*/ 29700 w 8229600"/>
              <a:gd name="connsiteY1" fmla="*/ 29700 h 608400"/>
              <a:gd name="connsiteX2" fmla="*/ 101402 w 8229600"/>
              <a:gd name="connsiteY2" fmla="*/ 0 h 608400"/>
              <a:gd name="connsiteX3" fmla="*/ 8128198 w 8229600"/>
              <a:gd name="connsiteY3" fmla="*/ 0 h 608400"/>
              <a:gd name="connsiteX4" fmla="*/ 8199900 w 8229600"/>
              <a:gd name="connsiteY4" fmla="*/ 29700 h 608400"/>
              <a:gd name="connsiteX5" fmla="*/ 8229600 w 8229600"/>
              <a:gd name="connsiteY5" fmla="*/ 101402 h 608400"/>
              <a:gd name="connsiteX6" fmla="*/ 8229600 w 8229600"/>
              <a:gd name="connsiteY6" fmla="*/ 506998 h 608400"/>
              <a:gd name="connsiteX7" fmla="*/ 8199900 w 8229600"/>
              <a:gd name="connsiteY7" fmla="*/ 578700 h 608400"/>
              <a:gd name="connsiteX8" fmla="*/ 8128198 w 8229600"/>
              <a:gd name="connsiteY8" fmla="*/ 608400 h 608400"/>
              <a:gd name="connsiteX9" fmla="*/ 101402 w 8229600"/>
              <a:gd name="connsiteY9" fmla="*/ 608400 h 608400"/>
              <a:gd name="connsiteX10" fmla="*/ 29700 w 8229600"/>
              <a:gd name="connsiteY10" fmla="*/ 578700 h 608400"/>
              <a:gd name="connsiteX11" fmla="*/ 0 w 8229600"/>
              <a:gd name="connsiteY11" fmla="*/ 506998 h 608400"/>
              <a:gd name="connsiteX12" fmla="*/ 0 w 8229600"/>
              <a:gd name="connsiteY12" fmla="*/ 101402 h 60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29600" h="608400">
                <a:moveTo>
                  <a:pt x="0" y="101402"/>
                </a:moveTo>
                <a:cubicBezTo>
                  <a:pt x="0" y="74509"/>
                  <a:pt x="10683" y="48717"/>
                  <a:pt x="29700" y="29700"/>
                </a:cubicBezTo>
                <a:cubicBezTo>
                  <a:pt x="48717" y="10683"/>
                  <a:pt x="74509" y="0"/>
                  <a:pt x="101402" y="0"/>
                </a:cubicBezTo>
                <a:lnTo>
                  <a:pt x="8128198" y="0"/>
                </a:lnTo>
                <a:cubicBezTo>
                  <a:pt x="8155091" y="0"/>
                  <a:pt x="8180883" y="10683"/>
                  <a:pt x="8199900" y="29700"/>
                </a:cubicBezTo>
                <a:cubicBezTo>
                  <a:pt x="8218917" y="48717"/>
                  <a:pt x="8229600" y="74509"/>
                  <a:pt x="8229600" y="101402"/>
                </a:cubicBezTo>
                <a:lnTo>
                  <a:pt x="8229600" y="506998"/>
                </a:lnTo>
                <a:cubicBezTo>
                  <a:pt x="8229600" y="533891"/>
                  <a:pt x="8218917" y="559683"/>
                  <a:pt x="8199900" y="578700"/>
                </a:cubicBezTo>
                <a:cubicBezTo>
                  <a:pt x="8180883" y="597717"/>
                  <a:pt x="8155091" y="608400"/>
                  <a:pt x="8128198" y="608400"/>
                </a:cubicBezTo>
                <a:lnTo>
                  <a:pt x="101402" y="608400"/>
                </a:lnTo>
                <a:cubicBezTo>
                  <a:pt x="74509" y="608400"/>
                  <a:pt x="48717" y="597717"/>
                  <a:pt x="29700" y="578700"/>
                </a:cubicBezTo>
                <a:cubicBezTo>
                  <a:pt x="10683" y="559683"/>
                  <a:pt x="0" y="533891"/>
                  <a:pt x="0" y="506998"/>
                </a:cubicBezTo>
                <a:lnTo>
                  <a:pt x="0" y="10140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8760" tIns="128760" rIns="128760" bIns="128760" numCol="1" spcCol="1270" anchor="ctr" anchorCtr="0">
            <a:noAutofit/>
          </a:bodyPr>
          <a:lstStyle/>
          <a:p>
            <a:pPr lvl="0" algn="l" defTabSz="11557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600" kern="1200" dirty="0" smtClean="0">
                <a:latin typeface="Arial" pitchFamily="34" charset="0"/>
                <a:cs typeface="Arial" pitchFamily="34" charset="0"/>
              </a:rPr>
              <a:t>Высокий разброс вариантов развития</a:t>
            </a:r>
            <a:endParaRPr lang="ru-RU" sz="2600" kern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357158" y="3143248"/>
            <a:ext cx="8643998" cy="642942"/>
          </a:xfrm>
          <a:custGeom>
            <a:avLst/>
            <a:gdLst>
              <a:gd name="connsiteX0" fmla="*/ 0 w 8229600"/>
              <a:gd name="connsiteY0" fmla="*/ 101402 h 608400"/>
              <a:gd name="connsiteX1" fmla="*/ 29700 w 8229600"/>
              <a:gd name="connsiteY1" fmla="*/ 29700 h 608400"/>
              <a:gd name="connsiteX2" fmla="*/ 101402 w 8229600"/>
              <a:gd name="connsiteY2" fmla="*/ 0 h 608400"/>
              <a:gd name="connsiteX3" fmla="*/ 8128198 w 8229600"/>
              <a:gd name="connsiteY3" fmla="*/ 0 h 608400"/>
              <a:gd name="connsiteX4" fmla="*/ 8199900 w 8229600"/>
              <a:gd name="connsiteY4" fmla="*/ 29700 h 608400"/>
              <a:gd name="connsiteX5" fmla="*/ 8229600 w 8229600"/>
              <a:gd name="connsiteY5" fmla="*/ 101402 h 608400"/>
              <a:gd name="connsiteX6" fmla="*/ 8229600 w 8229600"/>
              <a:gd name="connsiteY6" fmla="*/ 506998 h 608400"/>
              <a:gd name="connsiteX7" fmla="*/ 8199900 w 8229600"/>
              <a:gd name="connsiteY7" fmla="*/ 578700 h 608400"/>
              <a:gd name="connsiteX8" fmla="*/ 8128198 w 8229600"/>
              <a:gd name="connsiteY8" fmla="*/ 608400 h 608400"/>
              <a:gd name="connsiteX9" fmla="*/ 101402 w 8229600"/>
              <a:gd name="connsiteY9" fmla="*/ 608400 h 608400"/>
              <a:gd name="connsiteX10" fmla="*/ 29700 w 8229600"/>
              <a:gd name="connsiteY10" fmla="*/ 578700 h 608400"/>
              <a:gd name="connsiteX11" fmla="*/ 0 w 8229600"/>
              <a:gd name="connsiteY11" fmla="*/ 506998 h 608400"/>
              <a:gd name="connsiteX12" fmla="*/ 0 w 8229600"/>
              <a:gd name="connsiteY12" fmla="*/ 101402 h 60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29600" h="608400">
                <a:moveTo>
                  <a:pt x="0" y="101402"/>
                </a:moveTo>
                <a:cubicBezTo>
                  <a:pt x="0" y="74509"/>
                  <a:pt x="10683" y="48717"/>
                  <a:pt x="29700" y="29700"/>
                </a:cubicBezTo>
                <a:cubicBezTo>
                  <a:pt x="48717" y="10683"/>
                  <a:pt x="74509" y="0"/>
                  <a:pt x="101402" y="0"/>
                </a:cubicBezTo>
                <a:lnTo>
                  <a:pt x="8128198" y="0"/>
                </a:lnTo>
                <a:cubicBezTo>
                  <a:pt x="8155091" y="0"/>
                  <a:pt x="8180883" y="10683"/>
                  <a:pt x="8199900" y="29700"/>
                </a:cubicBezTo>
                <a:cubicBezTo>
                  <a:pt x="8218917" y="48717"/>
                  <a:pt x="8229600" y="74509"/>
                  <a:pt x="8229600" y="101402"/>
                </a:cubicBezTo>
                <a:lnTo>
                  <a:pt x="8229600" y="506998"/>
                </a:lnTo>
                <a:cubicBezTo>
                  <a:pt x="8229600" y="533891"/>
                  <a:pt x="8218917" y="559683"/>
                  <a:pt x="8199900" y="578700"/>
                </a:cubicBezTo>
                <a:cubicBezTo>
                  <a:pt x="8180883" y="597717"/>
                  <a:pt x="8155091" y="608400"/>
                  <a:pt x="8128198" y="608400"/>
                </a:cubicBezTo>
                <a:lnTo>
                  <a:pt x="101402" y="608400"/>
                </a:lnTo>
                <a:cubicBezTo>
                  <a:pt x="74509" y="608400"/>
                  <a:pt x="48717" y="597717"/>
                  <a:pt x="29700" y="578700"/>
                </a:cubicBezTo>
                <a:cubicBezTo>
                  <a:pt x="10683" y="559683"/>
                  <a:pt x="0" y="533891"/>
                  <a:pt x="0" y="506998"/>
                </a:cubicBezTo>
                <a:lnTo>
                  <a:pt x="0" y="10140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8760" tIns="128760" rIns="128760" bIns="128760" numCol="1" spcCol="1270" anchor="ctr" anchorCtr="0">
            <a:noAutofit/>
          </a:bodyPr>
          <a:lstStyle/>
          <a:p>
            <a:pPr lvl="0" algn="l" defTabSz="11557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600" kern="1200" dirty="0" smtClean="0">
                <a:latin typeface="Arial" pitchFamily="34" charset="0"/>
                <a:cs typeface="Arial" pitchFamily="34" charset="0"/>
              </a:rPr>
              <a:t>Непосредственность и непроизвольность</a:t>
            </a:r>
            <a:endParaRPr lang="ru-RU" sz="2600" kern="12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357158" y="3857628"/>
            <a:ext cx="8643998" cy="1814792"/>
            <a:chOff x="457200" y="4463622"/>
            <a:chExt cx="8229600" cy="1523340"/>
          </a:xfrm>
        </p:grpSpPr>
        <p:sp>
          <p:nvSpPr>
            <p:cNvPr id="8" name="Полилиния 7"/>
            <p:cNvSpPr/>
            <p:nvPr/>
          </p:nvSpPr>
          <p:spPr>
            <a:xfrm>
              <a:off x="457200" y="4463622"/>
              <a:ext cx="8229600" cy="608400"/>
            </a:xfrm>
            <a:custGeom>
              <a:avLst/>
              <a:gdLst>
                <a:gd name="connsiteX0" fmla="*/ 0 w 8229600"/>
                <a:gd name="connsiteY0" fmla="*/ 101402 h 608400"/>
                <a:gd name="connsiteX1" fmla="*/ 29700 w 8229600"/>
                <a:gd name="connsiteY1" fmla="*/ 29700 h 608400"/>
                <a:gd name="connsiteX2" fmla="*/ 101402 w 8229600"/>
                <a:gd name="connsiteY2" fmla="*/ 0 h 608400"/>
                <a:gd name="connsiteX3" fmla="*/ 8128198 w 8229600"/>
                <a:gd name="connsiteY3" fmla="*/ 0 h 608400"/>
                <a:gd name="connsiteX4" fmla="*/ 8199900 w 8229600"/>
                <a:gd name="connsiteY4" fmla="*/ 29700 h 608400"/>
                <a:gd name="connsiteX5" fmla="*/ 8229600 w 8229600"/>
                <a:gd name="connsiteY5" fmla="*/ 101402 h 608400"/>
                <a:gd name="connsiteX6" fmla="*/ 8229600 w 8229600"/>
                <a:gd name="connsiteY6" fmla="*/ 506998 h 608400"/>
                <a:gd name="connsiteX7" fmla="*/ 8199900 w 8229600"/>
                <a:gd name="connsiteY7" fmla="*/ 578700 h 608400"/>
                <a:gd name="connsiteX8" fmla="*/ 8128198 w 8229600"/>
                <a:gd name="connsiteY8" fmla="*/ 608400 h 608400"/>
                <a:gd name="connsiteX9" fmla="*/ 101402 w 8229600"/>
                <a:gd name="connsiteY9" fmla="*/ 608400 h 608400"/>
                <a:gd name="connsiteX10" fmla="*/ 29700 w 8229600"/>
                <a:gd name="connsiteY10" fmla="*/ 578700 h 608400"/>
                <a:gd name="connsiteX11" fmla="*/ 0 w 8229600"/>
                <a:gd name="connsiteY11" fmla="*/ 506998 h 608400"/>
                <a:gd name="connsiteX12" fmla="*/ 0 w 8229600"/>
                <a:gd name="connsiteY12" fmla="*/ 101402 h 6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29600" h="608400">
                  <a:moveTo>
                    <a:pt x="0" y="101402"/>
                  </a:moveTo>
                  <a:cubicBezTo>
                    <a:pt x="0" y="74509"/>
                    <a:pt x="10683" y="48717"/>
                    <a:pt x="29700" y="29700"/>
                  </a:cubicBezTo>
                  <a:cubicBezTo>
                    <a:pt x="48717" y="10683"/>
                    <a:pt x="74509" y="0"/>
                    <a:pt x="101402" y="0"/>
                  </a:cubicBezTo>
                  <a:lnTo>
                    <a:pt x="8128198" y="0"/>
                  </a:lnTo>
                  <a:cubicBezTo>
                    <a:pt x="8155091" y="0"/>
                    <a:pt x="8180883" y="10683"/>
                    <a:pt x="8199900" y="29700"/>
                  </a:cubicBezTo>
                  <a:cubicBezTo>
                    <a:pt x="8218917" y="48717"/>
                    <a:pt x="8229600" y="74509"/>
                    <a:pt x="8229600" y="101402"/>
                  </a:cubicBezTo>
                  <a:lnTo>
                    <a:pt x="8229600" y="506998"/>
                  </a:lnTo>
                  <a:cubicBezTo>
                    <a:pt x="8229600" y="533891"/>
                    <a:pt x="8218917" y="559683"/>
                    <a:pt x="8199900" y="578700"/>
                  </a:cubicBezTo>
                  <a:cubicBezTo>
                    <a:pt x="8180883" y="597717"/>
                    <a:pt x="8155091" y="608400"/>
                    <a:pt x="8128198" y="608400"/>
                  </a:cubicBezTo>
                  <a:lnTo>
                    <a:pt x="101402" y="608400"/>
                  </a:lnTo>
                  <a:cubicBezTo>
                    <a:pt x="74509" y="608400"/>
                    <a:pt x="48717" y="597717"/>
                    <a:pt x="29700" y="578700"/>
                  </a:cubicBezTo>
                  <a:cubicBezTo>
                    <a:pt x="10683" y="559683"/>
                    <a:pt x="0" y="533891"/>
                    <a:pt x="0" y="506998"/>
                  </a:cubicBezTo>
                  <a:lnTo>
                    <a:pt x="0" y="10140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8760" tIns="128760" rIns="128760" bIns="128760" numCol="1" spcCol="1270" anchor="ctr" anchorCtr="0">
              <a:noAutofit/>
            </a:bodyPr>
            <a:lstStyle/>
            <a:p>
              <a:pPr lvl="0" algn="l" defTabSz="1155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600" kern="1200" dirty="0" smtClean="0">
                  <a:latin typeface="Arial" pitchFamily="34" charset="0"/>
                  <a:cs typeface="Arial" pitchFamily="34" charset="0"/>
                </a:rPr>
                <a:t>Системные особенности ДО</a:t>
              </a:r>
              <a:endParaRPr lang="ru-RU" sz="2600" kern="12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457200" y="5072022"/>
              <a:ext cx="8229600" cy="914940"/>
            </a:xfrm>
            <a:custGeom>
              <a:avLst/>
              <a:gdLst>
                <a:gd name="connsiteX0" fmla="*/ 0 w 8229600"/>
                <a:gd name="connsiteY0" fmla="*/ 0 h 914940"/>
                <a:gd name="connsiteX1" fmla="*/ 8229600 w 8229600"/>
                <a:gd name="connsiteY1" fmla="*/ 0 h 914940"/>
                <a:gd name="connsiteX2" fmla="*/ 8229600 w 8229600"/>
                <a:gd name="connsiteY2" fmla="*/ 914940 h 914940"/>
                <a:gd name="connsiteX3" fmla="*/ 0 w 8229600"/>
                <a:gd name="connsiteY3" fmla="*/ 914940 h 914940"/>
                <a:gd name="connsiteX4" fmla="*/ 0 w 8229600"/>
                <a:gd name="connsiteY4" fmla="*/ 0 h 91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914940">
                  <a:moveTo>
                    <a:pt x="0" y="0"/>
                  </a:moveTo>
                  <a:lnTo>
                    <a:pt x="8229600" y="0"/>
                  </a:lnTo>
                  <a:lnTo>
                    <a:pt x="8229600" y="914940"/>
                  </a:lnTo>
                  <a:lnTo>
                    <a:pt x="0" y="91494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1290" tIns="33020" rIns="184912" bIns="33020" numCol="1" spcCol="1270" anchor="t" anchorCtr="0">
              <a:noAutofit/>
            </a:bodyPr>
            <a:lstStyle/>
            <a:p>
              <a:pPr marL="228600" lvl="1" indent="-228600" algn="l" defTabSz="889000" rtl="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r>
                <a:rPr lang="ru-RU" sz="2000" kern="1200" dirty="0" smtClean="0">
                  <a:latin typeface="Arial" pitchFamily="34" charset="0"/>
                  <a:cs typeface="Arial" pitchFamily="34" charset="0"/>
                </a:rPr>
                <a:t>необязательность уровня ДО в РФ</a:t>
              </a:r>
              <a:endParaRPr lang="ru-RU" sz="2000" kern="1200" dirty="0">
                <a:latin typeface="Arial" pitchFamily="34" charset="0"/>
                <a:cs typeface="Arial" pitchFamily="34" charset="0"/>
              </a:endParaRPr>
            </a:p>
            <a:p>
              <a:pPr marL="228600" lvl="1" indent="-228600" algn="l" defTabSz="889000" rtl="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r>
                <a:rPr lang="ru-RU" sz="2000" kern="1200" dirty="0" smtClean="0">
                  <a:latin typeface="Arial" pitchFamily="34" charset="0"/>
                  <a:cs typeface="Arial" pitchFamily="34" charset="0"/>
                </a:rPr>
                <a:t>отсутствие возможности вменения ребёнку какой-либо ответственности за результат</a:t>
              </a:r>
              <a:endParaRPr lang="ru-RU" sz="2000" kern="12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42852"/>
            <a:ext cx="9358346" cy="100967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Специфика результатов освоения</a:t>
            </a:r>
            <a:br>
              <a:rPr lang="ru-RU" sz="2400" dirty="0" smtClean="0"/>
            </a:br>
            <a:r>
              <a:rPr lang="ru-RU" sz="2400" dirty="0" smtClean="0"/>
              <a:t> основной образовательной программы</a:t>
            </a:r>
            <a:endParaRPr lang="ru-RU" sz="2400" dirty="0"/>
          </a:p>
        </p:txBody>
      </p:sp>
      <p:sp>
        <p:nvSpPr>
          <p:cNvPr id="7" name="Полилиния 6"/>
          <p:cNvSpPr/>
          <p:nvPr/>
        </p:nvSpPr>
        <p:spPr>
          <a:xfrm>
            <a:off x="464433" y="2276475"/>
            <a:ext cx="2161877" cy="3240088"/>
          </a:xfrm>
          <a:custGeom>
            <a:avLst/>
            <a:gdLst>
              <a:gd name="connsiteX0" fmla="*/ 0 w 2161877"/>
              <a:gd name="connsiteY0" fmla="*/ 216188 h 3240088"/>
              <a:gd name="connsiteX1" fmla="*/ 63320 w 2161877"/>
              <a:gd name="connsiteY1" fmla="*/ 63320 h 3240088"/>
              <a:gd name="connsiteX2" fmla="*/ 216188 w 2161877"/>
              <a:gd name="connsiteY2" fmla="*/ 0 h 3240088"/>
              <a:gd name="connsiteX3" fmla="*/ 1945689 w 2161877"/>
              <a:gd name="connsiteY3" fmla="*/ 0 h 3240088"/>
              <a:gd name="connsiteX4" fmla="*/ 2098557 w 2161877"/>
              <a:gd name="connsiteY4" fmla="*/ 63320 h 3240088"/>
              <a:gd name="connsiteX5" fmla="*/ 2161877 w 2161877"/>
              <a:gd name="connsiteY5" fmla="*/ 216188 h 3240088"/>
              <a:gd name="connsiteX6" fmla="*/ 2161877 w 2161877"/>
              <a:gd name="connsiteY6" fmla="*/ 3023900 h 3240088"/>
              <a:gd name="connsiteX7" fmla="*/ 2098557 w 2161877"/>
              <a:gd name="connsiteY7" fmla="*/ 3176768 h 3240088"/>
              <a:gd name="connsiteX8" fmla="*/ 1945689 w 2161877"/>
              <a:gd name="connsiteY8" fmla="*/ 3240088 h 3240088"/>
              <a:gd name="connsiteX9" fmla="*/ 216188 w 2161877"/>
              <a:gd name="connsiteY9" fmla="*/ 3240088 h 3240088"/>
              <a:gd name="connsiteX10" fmla="*/ 63320 w 2161877"/>
              <a:gd name="connsiteY10" fmla="*/ 3176768 h 3240088"/>
              <a:gd name="connsiteX11" fmla="*/ 0 w 2161877"/>
              <a:gd name="connsiteY11" fmla="*/ 3023900 h 3240088"/>
              <a:gd name="connsiteX12" fmla="*/ 0 w 2161877"/>
              <a:gd name="connsiteY12" fmla="*/ 216188 h 324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61877" h="3240088">
                <a:moveTo>
                  <a:pt x="0" y="216188"/>
                </a:moveTo>
                <a:cubicBezTo>
                  <a:pt x="0" y="158851"/>
                  <a:pt x="22777" y="103863"/>
                  <a:pt x="63320" y="63320"/>
                </a:cubicBezTo>
                <a:cubicBezTo>
                  <a:pt x="103863" y="22777"/>
                  <a:pt x="158852" y="0"/>
                  <a:pt x="216188" y="0"/>
                </a:cubicBezTo>
                <a:lnTo>
                  <a:pt x="1945689" y="0"/>
                </a:lnTo>
                <a:cubicBezTo>
                  <a:pt x="2003026" y="0"/>
                  <a:pt x="2058014" y="22777"/>
                  <a:pt x="2098557" y="63320"/>
                </a:cubicBezTo>
                <a:cubicBezTo>
                  <a:pt x="2139100" y="103863"/>
                  <a:pt x="2161877" y="158852"/>
                  <a:pt x="2161877" y="216188"/>
                </a:cubicBezTo>
                <a:lnTo>
                  <a:pt x="2161877" y="3023900"/>
                </a:lnTo>
                <a:cubicBezTo>
                  <a:pt x="2161877" y="3081237"/>
                  <a:pt x="2139100" y="3136225"/>
                  <a:pt x="2098557" y="3176768"/>
                </a:cubicBezTo>
                <a:cubicBezTo>
                  <a:pt x="2058014" y="3217311"/>
                  <a:pt x="2003026" y="3240088"/>
                  <a:pt x="1945689" y="3240088"/>
                </a:cubicBezTo>
                <a:lnTo>
                  <a:pt x="216188" y="3240088"/>
                </a:lnTo>
                <a:cubicBezTo>
                  <a:pt x="158851" y="3240088"/>
                  <a:pt x="103863" y="3217311"/>
                  <a:pt x="63320" y="3176768"/>
                </a:cubicBezTo>
                <a:cubicBezTo>
                  <a:pt x="22777" y="3136225"/>
                  <a:pt x="0" y="3081237"/>
                  <a:pt x="0" y="3023900"/>
                </a:cubicBezTo>
                <a:lnTo>
                  <a:pt x="0" y="216188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4759" tIns="154759" rIns="154759" bIns="154759" numCol="1" spcCol="1270" anchor="ctr" anchorCtr="0">
            <a:noAutofit/>
          </a:bodyPr>
          <a:lstStyle/>
          <a:p>
            <a:pPr lvl="0" algn="ctr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kern="1200" dirty="0" smtClean="0">
                <a:latin typeface="Arial" pitchFamily="34" charset="0"/>
                <a:cs typeface="Arial" pitchFamily="34" charset="0"/>
              </a:rPr>
              <a:t>Специфика дошкольного детства</a:t>
            </a:r>
            <a:endParaRPr lang="ru-RU" sz="2400" kern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2842498" y="3628446"/>
            <a:ext cx="458317" cy="536145"/>
          </a:xfrm>
          <a:custGeom>
            <a:avLst/>
            <a:gdLst>
              <a:gd name="connsiteX0" fmla="*/ 0 w 458317"/>
              <a:gd name="connsiteY0" fmla="*/ 107229 h 536145"/>
              <a:gd name="connsiteX1" fmla="*/ 229159 w 458317"/>
              <a:gd name="connsiteY1" fmla="*/ 107229 h 536145"/>
              <a:gd name="connsiteX2" fmla="*/ 229159 w 458317"/>
              <a:gd name="connsiteY2" fmla="*/ 0 h 536145"/>
              <a:gd name="connsiteX3" fmla="*/ 458317 w 458317"/>
              <a:gd name="connsiteY3" fmla="*/ 268073 h 536145"/>
              <a:gd name="connsiteX4" fmla="*/ 229159 w 458317"/>
              <a:gd name="connsiteY4" fmla="*/ 536145 h 536145"/>
              <a:gd name="connsiteX5" fmla="*/ 229159 w 458317"/>
              <a:gd name="connsiteY5" fmla="*/ 428916 h 536145"/>
              <a:gd name="connsiteX6" fmla="*/ 0 w 458317"/>
              <a:gd name="connsiteY6" fmla="*/ 428916 h 536145"/>
              <a:gd name="connsiteX7" fmla="*/ 0 w 458317"/>
              <a:gd name="connsiteY7" fmla="*/ 107229 h 536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8317" h="536145">
                <a:moveTo>
                  <a:pt x="0" y="107229"/>
                </a:moveTo>
                <a:lnTo>
                  <a:pt x="229159" y="107229"/>
                </a:lnTo>
                <a:lnTo>
                  <a:pt x="229159" y="0"/>
                </a:lnTo>
                <a:lnTo>
                  <a:pt x="458317" y="268073"/>
                </a:lnTo>
                <a:lnTo>
                  <a:pt x="229159" y="536145"/>
                </a:lnTo>
                <a:lnTo>
                  <a:pt x="229159" y="428916"/>
                </a:lnTo>
                <a:lnTo>
                  <a:pt x="0" y="428916"/>
                </a:lnTo>
                <a:lnTo>
                  <a:pt x="0" y="107229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107229" rIns="137495" bIns="107229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400" kern="1200"/>
          </a:p>
        </p:txBody>
      </p:sp>
      <p:sp>
        <p:nvSpPr>
          <p:cNvPr id="9" name="Полилиния 8"/>
          <p:cNvSpPr/>
          <p:nvPr/>
        </p:nvSpPr>
        <p:spPr>
          <a:xfrm>
            <a:off x="3491061" y="2276475"/>
            <a:ext cx="2161877" cy="3240088"/>
          </a:xfrm>
          <a:custGeom>
            <a:avLst/>
            <a:gdLst>
              <a:gd name="connsiteX0" fmla="*/ 0 w 2161877"/>
              <a:gd name="connsiteY0" fmla="*/ 216188 h 3240088"/>
              <a:gd name="connsiteX1" fmla="*/ 63320 w 2161877"/>
              <a:gd name="connsiteY1" fmla="*/ 63320 h 3240088"/>
              <a:gd name="connsiteX2" fmla="*/ 216188 w 2161877"/>
              <a:gd name="connsiteY2" fmla="*/ 0 h 3240088"/>
              <a:gd name="connsiteX3" fmla="*/ 1945689 w 2161877"/>
              <a:gd name="connsiteY3" fmla="*/ 0 h 3240088"/>
              <a:gd name="connsiteX4" fmla="*/ 2098557 w 2161877"/>
              <a:gd name="connsiteY4" fmla="*/ 63320 h 3240088"/>
              <a:gd name="connsiteX5" fmla="*/ 2161877 w 2161877"/>
              <a:gd name="connsiteY5" fmla="*/ 216188 h 3240088"/>
              <a:gd name="connsiteX6" fmla="*/ 2161877 w 2161877"/>
              <a:gd name="connsiteY6" fmla="*/ 3023900 h 3240088"/>
              <a:gd name="connsiteX7" fmla="*/ 2098557 w 2161877"/>
              <a:gd name="connsiteY7" fmla="*/ 3176768 h 3240088"/>
              <a:gd name="connsiteX8" fmla="*/ 1945689 w 2161877"/>
              <a:gd name="connsiteY8" fmla="*/ 3240088 h 3240088"/>
              <a:gd name="connsiteX9" fmla="*/ 216188 w 2161877"/>
              <a:gd name="connsiteY9" fmla="*/ 3240088 h 3240088"/>
              <a:gd name="connsiteX10" fmla="*/ 63320 w 2161877"/>
              <a:gd name="connsiteY10" fmla="*/ 3176768 h 3240088"/>
              <a:gd name="connsiteX11" fmla="*/ 0 w 2161877"/>
              <a:gd name="connsiteY11" fmla="*/ 3023900 h 3240088"/>
              <a:gd name="connsiteX12" fmla="*/ 0 w 2161877"/>
              <a:gd name="connsiteY12" fmla="*/ 216188 h 324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61877" h="3240088">
                <a:moveTo>
                  <a:pt x="0" y="216188"/>
                </a:moveTo>
                <a:cubicBezTo>
                  <a:pt x="0" y="158851"/>
                  <a:pt x="22777" y="103863"/>
                  <a:pt x="63320" y="63320"/>
                </a:cubicBezTo>
                <a:cubicBezTo>
                  <a:pt x="103863" y="22777"/>
                  <a:pt x="158852" y="0"/>
                  <a:pt x="216188" y="0"/>
                </a:cubicBezTo>
                <a:lnTo>
                  <a:pt x="1945689" y="0"/>
                </a:lnTo>
                <a:cubicBezTo>
                  <a:pt x="2003026" y="0"/>
                  <a:pt x="2058014" y="22777"/>
                  <a:pt x="2098557" y="63320"/>
                </a:cubicBezTo>
                <a:cubicBezTo>
                  <a:pt x="2139100" y="103863"/>
                  <a:pt x="2161877" y="158852"/>
                  <a:pt x="2161877" y="216188"/>
                </a:cubicBezTo>
                <a:lnTo>
                  <a:pt x="2161877" y="3023900"/>
                </a:lnTo>
                <a:cubicBezTo>
                  <a:pt x="2161877" y="3081237"/>
                  <a:pt x="2139100" y="3136225"/>
                  <a:pt x="2098557" y="3176768"/>
                </a:cubicBezTo>
                <a:cubicBezTo>
                  <a:pt x="2058014" y="3217311"/>
                  <a:pt x="2003026" y="3240088"/>
                  <a:pt x="1945689" y="3240088"/>
                </a:cubicBezTo>
                <a:lnTo>
                  <a:pt x="216188" y="3240088"/>
                </a:lnTo>
                <a:cubicBezTo>
                  <a:pt x="158851" y="3240088"/>
                  <a:pt x="103863" y="3217311"/>
                  <a:pt x="63320" y="3176768"/>
                </a:cubicBezTo>
                <a:cubicBezTo>
                  <a:pt x="22777" y="3136225"/>
                  <a:pt x="0" y="3081237"/>
                  <a:pt x="0" y="3023900"/>
                </a:cubicBezTo>
                <a:lnTo>
                  <a:pt x="0" y="216188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9519" tIns="139519" rIns="139519" bIns="139519" numCol="1" spcCol="1270" anchor="ctr" anchorCtr="0">
            <a:noAutofit/>
          </a:bodyPr>
          <a:lstStyle/>
          <a:p>
            <a:pPr lvl="0" algn="ctr" defTabSz="8890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err="1" smtClean="0">
                <a:latin typeface="Arial" pitchFamily="34" charset="0"/>
                <a:cs typeface="Arial" pitchFamily="34" charset="0"/>
              </a:rPr>
              <a:t>Неправомер-ность</a:t>
            </a:r>
            <a:r>
              <a:rPr lang="ru-RU" sz="2000" kern="1200" dirty="0" smtClean="0">
                <a:latin typeface="Arial" pitchFamily="34" charset="0"/>
                <a:cs typeface="Arial" pitchFamily="34" charset="0"/>
              </a:rPr>
              <a:t> требования</a:t>
            </a:r>
            <a:br>
              <a:rPr lang="ru-RU" sz="2000" kern="1200" dirty="0" smtClean="0">
                <a:latin typeface="Arial" pitchFamily="34" charset="0"/>
                <a:cs typeface="Arial" pitchFamily="34" charset="0"/>
              </a:rPr>
            </a:br>
            <a:r>
              <a:rPr lang="ru-RU" sz="2000" kern="1200" dirty="0" smtClean="0">
                <a:latin typeface="Arial" pitchFamily="34" charset="0"/>
                <a:cs typeface="Arial" pitchFamily="34" charset="0"/>
              </a:rPr>
              <a:t>от ребёнка дошкольного возраста </a:t>
            </a:r>
            <a:r>
              <a:rPr lang="ru-RU" sz="2000" u="sng" kern="1200" dirty="0" smtClean="0">
                <a:latin typeface="Arial" pitchFamily="34" charset="0"/>
                <a:cs typeface="Arial" pitchFamily="34" charset="0"/>
              </a:rPr>
              <a:t>конкретных </a:t>
            </a:r>
            <a:r>
              <a:rPr lang="ru-RU" sz="2000" u="sng" kern="1200" dirty="0" err="1" smtClean="0">
                <a:latin typeface="Arial" pitchFamily="34" charset="0"/>
                <a:cs typeface="Arial" pitchFamily="34" charset="0"/>
              </a:rPr>
              <a:t>образователь-ных</a:t>
            </a:r>
            <a:r>
              <a:rPr lang="ru-RU" sz="2000" u="sng" kern="1200" dirty="0" smtClean="0">
                <a:latin typeface="Arial" pitchFamily="34" charset="0"/>
                <a:cs typeface="Arial" pitchFamily="34" charset="0"/>
              </a:rPr>
              <a:t> достижений</a:t>
            </a:r>
            <a:endParaRPr lang="ru-RU" sz="2000" u="sng" kern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5869126" y="3628446"/>
            <a:ext cx="458317" cy="536145"/>
          </a:xfrm>
          <a:custGeom>
            <a:avLst/>
            <a:gdLst>
              <a:gd name="connsiteX0" fmla="*/ 0 w 458317"/>
              <a:gd name="connsiteY0" fmla="*/ 107229 h 536145"/>
              <a:gd name="connsiteX1" fmla="*/ 229159 w 458317"/>
              <a:gd name="connsiteY1" fmla="*/ 107229 h 536145"/>
              <a:gd name="connsiteX2" fmla="*/ 229159 w 458317"/>
              <a:gd name="connsiteY2" fmla="*/ 0 h 536145"/>
              <a:gd name="connsiteX3" fmla="*/ 458317 w 458317"/>
              <a:gd name="connsiteY3" fmla="*/ 268073 h 536145"/>
              <a:gd name="connsiteX4" fmla="*/ 229159 w 458317"/>
              <a:gd name="connsiteY4" fmla="*/ 536145 h 536145"/>
              <a:gd name="connsiteX5" fmla="*/ 229159 w 458317"/>
              <a:gd name="connsiteY5" fmla="*/ 428916 h 536145"/>
              <a:gd name="connsiteX6" fmla="*/ 0 w 458317"/>
              <a:gd name="connsiteY6" fmla="*/ 428916 h 536145"/>
              <a:gd name="connsiteX7" fmla="*/ 0 w 458317"/>
              <a:gd name="connsiteY7" fmla="*/ 107229 h 536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8317" h="536145">
                <a:moveTo>
                  <a:pt x="0" y="107229"/>
                </a:moveTo>
                <a:lnTo>
                  <a:pt x="229159" y="107229"/>
                </a:lnTo>
                <a:lnTo>
                  <a:pt x="229159" y="0"/>
                </a:lnTo>
                <a:lnTo>
                  <a:pt x="458317" y="268073"/>
                </a:lnTo>
                <a:lnTo>
                  <a:pt x="229159" y="536145"/>
                </a:lnTo>
                <a:lnTo>
                  <a:pt x="229159" y="428916"/>
                </a:lnTo>
                <a:lnTo>
                  <a:pt x="0" y="428916"/>
                </a:lnTo>
                <a:lnTo>
                  <a:pt x="0" y="107229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107229" rIns="137495" bIns="107229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400" kern="1200"/>
          </a:p>
        </p:txBody>
      </p:sp>
      <p:sp>
        <p:nvSpPr>
          <p:cNvPr id="11" name="Полилиния 10"/>
          <p:cNvSpPr/>
          <p:nvPr/>
        </p:nvSpPr>
        <p:spPr>
          <a:xfrm>
            <a:off x="6517689" y="2276475"/>
            <a:ext cx="2161877" cy="3240088"/>
          </a:xfrm>
          <a:custGeom>
            <a:avLst/>
            <a:gdLst>
              <a:gd name="connsiteX0" fmla="*/ 0 w 2161877"/>
              <a:gd name="connsiteY0" fmla="*/ 216188 h 3240088"/>
              <a:gd name="connsiteX1" fmla="*/ 63320 w 2161877"/>
              <a:gd name="connsiteY1" fmla="*/ 63320 h 3240088"/>
              <a:gd name="connsiteX2" fmla="*/ 216188 w 2161877"/>
              <a:gd name="connsiteY2" fmla="*/ 0 h 3240088"/>
              <a:gd name="connsiteX3" fmla="*/ 1945689 w 2161877"/>
              <a:gd name="connsiteY3" fmla="*/ 0 h 3240088"/>
              <a:gd name="connsiteX4" fmla="*/ 2098557 w 2161877"/>
              <a:gd name="connsiteY4" fmla="*/ 63320 h 3240088"/>
              <a:gd name="connsiteX5" fmla="*/ 2161877 w 2161877"/>
              <a:gd name="connsiteY5" fmla="*/ 216188 h 3240088"/>
              <a:gd name="connsiteX6" fmla="*/ 2161877 w 2161877"/>
              <a:gd name="connsiteY6" fmla="*/ 3023900 h 3240088"/>
              <a:gd name="connsiteX7" fmla="*/ 2098557 w 2161877"/>
              <a:gd name="connsiteY7" fmla="*/ 3176768 h 3240088"/>
              <a:gd name="connsiteX8" fmla="*/ 1945689 w 2161877"/>
              <a:gd name="connsiteY8" fmla="*/ 3240088 h 3240088"/>
              <a:gd name="connsiteX9" fmla="*/ 216188 w 2161877"/>
              <a:gd name="connsiteY9" fmla="*/ 3240088 h 3240088"/>
              <a:gd name="connsiteX10" fmla="*/ 63320 w 2161877"/>
              <a:gd name="connsiteY10" fmla="*/ 3176768 h 3240088"/>
              <a:gd name="connsiteX11" fmla="*/ 0 w 2161877"/>
              <a:gd name="connsiteY11" fmla="*/ 3023900 h 3240088"/>
              <a:gd name="connsiteX12" fmla="*/ 0 w 2161877"/>
              <a:gd name="connsiteY12" fmla="*/ 216188 h 324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61877" h="3240088">
                <a:moveTo>
                  <a:pt x="0" y="216188"/>
                </a:moveTo>
                <a:cubicBezTo>
                  <a:pt x="0" y="158851"/>
                  <a:pt x="22777" y="103863"/>
                  <a:pt x="63320" y="63320"/>
                </a:cubicBezTo>
                <a:cubicBezTo>
                  <a:pt x="103863" y="22777"/>
                  <a:pt x="158852" y="0"/>
                  <a:pt x="216188" y="0"/>
                </a:cubicBezTo>
                <a:lnTo>
                  <a:pt x="1945689" y="0"/>
                </a:lnTo>
                <a:cubicBezTo>
                  <a:pt x="2003026" y="0"/>
                  <a:pt x="2058014" y="22777"/>
                  <a:pt x="2098557" y="63320"/>
                </a:cubicBezTo>
                <a:cubicBezTo>
                  <a:pt x="2139100" y="103863"/>
                  <a:pt x="2161877" y="158852"/>
                  <a:pt x="2161877" y="216188"/>
                </a:cubicBezTo>
                <a:lnTo>
                  <a:pt x="2161877" y="3023900"/>
                </a:lnTo>
                <a:cubicBezTo>
                  <a:pt x="2161877" y="3081237"/>
                  <a:pt x="2139100" y="3136225"/>
                  <a:pt x="2098557" y="3176768"/>
                </a:cubicBezTo>
                <a:cubicBezTo>
                  <a:pt x="2058014" y="3217311"/>
                  <a:pt x="2003026" y="3240088"/>
                  <a:pt x="1945689" y="3240088"/>
                </a:cubicBezTo>
                <a:lnTo>
                  <a:pt x="216188" y="3240088"/>
                </a:lnTo>
                <a:cubicBezTo>
                  <a:pt x="158851" y="3240088"/>
                  <a:pt x="103863" y="3217311"/>
                  <a:pt x="63320" y="3176768"/>
                </a:cubicBezTo>
                <a:cubicBezTo>
                  <a:pt x="22777" y="3136225"/>
                  <a:pt x="0" y="3081237"/>
                  <a:pt x="0" y="3023900"/>
                </a:cubicBezTo>
                <a:lnTo>
                  <a:pt x="0" y="216188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9519" tIns="139519" rIns="139519" bIns="139519" numCol="1" spcCol="1270" anchor="ctr" anchorCtr="0">
            <a:noAutofit/>
          </a:bodyPr>
          <a:lstStyle/>
          <a:p>
            <a:pPr lvl="0" algn="ctr" defTabSz="8890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latin typeface="Arial" pitchFamily="34" charset="0"/>
                <a:cs typeface="Arial" pitchFamily="34" charset="0"/>
              </a:rPr>
              <a:t>Необходимость определения результатов освоения ОП</a:t>
            </a:r>
            <a:br>
              <a:rPr lang="ru-RU" sz="2000" kern="1200" dirty="0" smtClean="0">
                <a:latin typeface="Arial" pitchFamily="34" charset="0"/>
                <a:cs typeface="Arial" pitchFamily="34" charset="0"/>
              </a:rPr>
            </a:br>
            <a:r>
              <a:rPr lang="ru-RU" sz="2000" kern="1200" dirty="0" smtClean="0">
                <a:latin typeface="Arial" pitchFamily="34" charset="0"/>
                <a:cs typeface="Arial" pitchFamily="34" charset="0"/>
              </a:rPr>
              <a:t>в виде</a:t>
            </a:r>
            <a:br>
              <a:rPr lang="ru-RU" sz="2000" kern="1200" dirty="0" smtClean="0">
                <a:latin typeface="Arial" pitchFamily="34" charset="0"/>
                <a:cs typeface="Arial" pitchFamily="34" charset="0"/>
              </a:rPr>
            </a:br>
            <a:r>
              <a:rPr lang="ru-RU" sz="2000" b="1" kern="1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целевых ориентиров</a:t>
            </a:r>
            <a:endParaRPr lang="ru-RU" sz="2000" b="1" kern="1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83820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Целевые ориентиры </a:t>
            </a:r>
            <a:r>
              <a:rPr lang="ru-RU" sz="2400" dirty="0" smtClean="0">
                <a:solidFill>
                  <a:srgbClr val="FF0000"/>
                </a:solidFill>
              </a:rPr>
              <a:t>НЕ МОГУТ </a:t>
            </a:r>
            <a:r>
              <a:rPr lang="ru-RU" sz="2400" dirty="0" smtClean="0"/>
              <a:t>служить основанием для:</a:t>
            </a:r>
            <a:endParaRPr lang="ru-RU" sz="2400" dirty="0"/>
          </a:p>
        </p:txBody>
      </p:sp>
      <p:sp>
        <p:nvSpPr>
          <p:cNvPr id="4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spcAft>
                <a:spcPts val="600"/>
              </a:spcAft>
              <a:buClr>
                <a:srgbClr val="FF0000"/>
              </a:buClr>
              <a:buFont typeface="Wingdings" pitchFamily="2" charset="2"/>
              <a:buChar char="ü"/>
            </a:pPr>
            <a:endParaRPr lang="ru-RU" dirty="0" smtClean="0">
              <a:solidFill>
                <a:schemeClr val="tx2"/>
              </a:solidFill>
            </a:endParaRPr>
          </a:p>
          <a:p>
            <a:pPr algn="just">
              <a:spcAft>
                <a:spcPts val="600"/>
              </a:spcAft>
              <a:buClr>
                <a:srgbClr val="FF0000"/>
              </a:buClr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/>
                </a:solidFill>
              </a:rPr>
              <a:t>аттестации педагогических кадров</a:t>
            </a:r>
          </a:p>
          <a:p>
            <a:pPr algn="just">
              <a:spcAft>
                <a:spcPts val="600"/>
              </a:spcAft>
              <a:buClr>
                <a:srgbClr val="FF0000"/>
              </a:buClr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/>
                </a:solidFill>
              </a:rPr>
              <a:t>оценки качества образования</a:t>
            </a:r>
          </a:p>
          <a:p>
            <a:pPr algn="just">
              <a:spcAft>
                <a:spcPts val="600"/>
              </a:spcAft>
              <a:buClr>
                <a:srgbClr val="FF0000"/>
              </a:buClr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/>
                </a:solidFill>
              </a:rPr>
              <a:t>оценки </a:t>
            </a:r>
            <a:r>
              <a:rPr lang="ru-RU" b="1" dirty="0" smtClean="0">
                <a:solidFill>
                  <a:schemeClr val="tx1"/>
                </a:solidFill>
              </a:rPr>
              <a:t>уровня</a:t>
            </a:r>
            <a:r>
              <a:rPr lang="ru-RU" dirty="0" smtClean="0">
                <a:solidFill>
                  <a:schemeClr val="tx1"/>
                </a:solidFill>
              </a:rPr>
              <a:t> развития детей, в т.ч. в рамках мониторинга</a:t>
            </a:r>
          </a:p>
          <a:p>
            <a:pPr algn="just">
              <a:spcAft>
                <a:spcPts val="600"/>
              </a:spcAft>
              <a:buClr>
                <a:srgbClr val="FF0000"/>
              </a:buClr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/>
                </a:solidFill>
              </a:rPr>
              <a:t>оценки выполнения муниципального (государственного) задания посредством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их включения в показатели качества выполнения задания</a:t>
            </a:r>
          </a:p>
          <a:p>
            <a:pPr algn="just">
              <a:spcAft>
                <a:spcPts val="600"/>
              </a:spcAft>
              <a:buClr>
                <a:srgbClr val="FF0000"/>
              </a:buClr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/>
                </a:solidFill>
              </a:rPr>
              <a:t>распределения стимулирующего фонда оплаты труда работников ДОО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838200"/>
          </a:xfrm>
        </p:spPr>
        <p:txBody>
          <a:bodyPr>
            <a:noAutofit/>
          </a:bodyPr>
          <a:lstStyle/>
          <a:p>
            <a:pPr algn="ctr"/>
            <a:r>
              <a:rPr lang="ru-RU" sz="3100" dirty="0" smtClean="0"/>
              <a:t>Интегративные качества ребёнка 7 лет </a:t>
            </a:r>
            <a:r>
              <a:rPr lang="ru-RU" sz="3100" b="1" dirty="0" smtClean="0"/>
              <a:t>(ФГТ)</a:t>
            </a:r>
            <a:endParaRPr lang="ru-RU" sz="3100" dirty="0"/>
          </a:p>
        </p:txBody>
      </p:sp>
      <p:sp>
        <p:nvSpPr>
          <p:cNvPr id="4" name="Содержимое 19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spcAft>
                <a:spcPts val="400"/>
              </a:spcAft>
              <a:buNone/>
            </a:pPr>
            <a:r>
              <a:rPr lang="ru-RU" dirty="0" smtClean="0">
                <a:solidFill>
                  <a:schemeClr val="accent2"/>
                </a:solidFill>
              </a:rPr>
              <a:t>1) Физически развитый, овладевший основными культурно-гигиеническими навыками</a:t>
            </a:r>
          </a:p>
          <a:p>
            <a:pPr>
              <a:spcAft>
                <a:spcPts val="400"/>
              </a:spcAft>
              <a:buNone/>
            </a:pPr>
            <a:r>
              <a:rPr lang="ru-RU" dirty="0" smtClean="0">
                <a:solidFill>
                  <a:srgbClr val="FF6600"/>
                </a:solidFill>
              </a:rPr>
              <a:t>2) Любознательный, активный</a:t>
            </a:r>
          </a:p>
          <a:p>
            <a:pPr>
              <a:spcAft>
                <a:spcPts val="400"/>
              </a:spcAft>
              <a:buNone/>
            </a:pPr>
            <a:r>
              <a:rPr lang="ru-RU" dirty="0" smtClean="0">
                <a:solidFill>
                  <a:schemeClr val="accent3"/>
                </a:solidFill>
              </a:rPr>
              <a:t>3) Эмоционально отзывчивый</a:t>
            </a:r>
          </a:p>
          <a:p>
            <a:pPr>
              <a:spcAft>
                <a:spcPts val="400"/>
              </a:spcAft>
              <a:buNone/>
            </a:pPr>
            <a:r>
              <a:rPr lang="ru-RU" dirty="0" smtClean="0">
                <a:solidFill>
                  <a:srgbClr val="0070C0"/>
                </a:solidFill>
              </a:rPr>
              <a:t>4) Овладевший средствами общения и способами взаимодействия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со взрослыми и сверстниками</a:t>
            </a:r>
          </a:p>
          <a:p>
            <a:pPr>
              <a:spcAft>
                <a:spcPts val="400"/>
              </a:spcAft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5) Способный управлять своим поведением и планировать свои действия на основе первичных ценностных представлений, соблюдающий элементарные общепринятые нормы и правила поведения</a:t>
            </a:r>
          </a:p>
          <a:p>
            <a:pPr>
              <a:spcAft>
                <a:spcPts val="400"/>
              </a:spcAft>
              <a:buNone/>
            </a:pPr>
            <a:r>
              <a:rPr lang="ru-RU" dirty="0" smtClean="0">
                <a:solidFill>
                  <a:srgbClr val="339966"/>
                </a:solidFill>
              </a:rPr>
              <a:t>6) Способный решать интеллектуальные и личностные задачи, адекватные возрасту</a:t>
            </a:r>
          </a:p>
          <a:p>
            <a:pPr>
              <a:spcAft>
                <a:spcPts val="400"/>
              </a:spcAft>
              <a:buNone/>
            </a:pPr>
            <a:r>
              <a:rPr lang="ru-RU" dirty="0" smtClean="0">
                <a:solidFill>
                  <a:srgbClr val="CC0099"/>
                </a:solidFill>
              </a:rPr>
              <a:t>7) Имеющий первичные представления о себе, семье, обществе, государстве, мире и природе</a:t>
            </a:r>
          </a:p>
          <a:p>
            <a:pPr>
              <a:spcAft>
                <a:spcPts val="400"/>
              </a:spcAft>
              <a:buNone/>
            </a:pPr>
            <a:r>
              <a:rPr lang="ru-RU" dirty="0" smtClean="0">
                <a:solidFill>
                  <a:srgbClr val="FF0000"/>
                </a:solidFill>
              </a:rPr>
              <a:t>8) Овладевший универсальными предпосылками учебной деятельности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9) Овладевший необходимыми умениями и навыками, необходимыми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для осуществления различных видов детской деятельности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/>
              <a:t>Целевые ориентиры образования</a:t>
            </a:r>
            <a:br>
              <a:rPr lang="ru-RU" sz="2700" dirty="0" smtClean="0"/>
            </a:br>
            <a:r>
              <a:rPr lang="ru-RU" sz="2700" dirty="0" smtClean="0"/>
              <a:t>в </a:t>
            </a:r>
            <a:r>
              <a:rPr lang="ru-RU" sz="2700" b="1" dirty="0" smtClean="0"/>
              <a:t>младенческом и раннем возрасте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639341"/>
            <a:ext cx="4038600" cy="4525963"/>
          </a:xfrm>
        </p:spPr>
        <p:txBody>
          <a:bodyPr>
            <a:normAutofit/>
          </a:bodyPr>
          <a:lstStyle/>
          <a:p>
            <a:pPr marL="566928" indent="-457200">
              <a:buFont typeface="+mj-lt"/>
              <a:buAutoNum type="arabicPeriod"/>
            </a:pPr>
            <a:r>
              <a:rPr lang="ru-RU" sz="2000" dirty="0" smtClean="0"/>
              <a:t>Интересуется </a:t>
            </a:r>
            <a:r>
              <a:rPr lang="ru-RU" sz="2000" b="1" dirty="0" smtClean="0"/>
              <a:t>окружающими предметами</a:t>
            </a:r>
            <a:r>
              <a:rPr lang="ru-RU" sz="2000" dirty="0" smtClean="0"/>
              <a:t> и активно действует с ними;</a:t>
            </a:r>
            <a:br>
              <a:rPr lang="ru-RU" sz="2000" dirty="0" smtClean="0"/>
            </a:br>
            <a:r>
              <a:rPr lang="ru-RU" sz="2000" b="1" dirty="0" smtClean="0"/>
              <a:t>эмоционально вовлечён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 действия с игрушками</a:t>
            </a:r>
            <a:br>
              <a:rPr lang="ru-RU" sz="2000" dirty="0" smtClean="0"/>
            </a:br>
            <a:r>
              <a:rPr lang="ru-RU" sz="2000" dirty="0" smtClean="0"/>
              <a:t>и другими предметами, </a:t>
            </a:r>
            <a:r>
              <a:rPr lang="ru-RU" sz="2000" b="1" dirty="0" smtClean="0"/>
              <a:t>стремится проявлять настойчивость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 достижении результата своих действий</a:t>
            </a:r>
            <a:endParaRPr lang="ru-RU" sz="2000" dirty="0"/>
          </a:p>
        </p:txBody>
      </p:sp>
      <p:pic>
        <p:nvPicPr>
          <p:cNvPr id="6" name="Содержимое 8" descr="Рисунок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70611" y="1639888"/>
            <a:ext cx="3593777" cy="4525962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5"/>
          <p:cNvSpPr txBox="1">
            <a:spLocks/>
          </p:cNvSpPr>
          <p:nvPr/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66928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+mj-lt"/>
              <a:buAutoNum type="arabicPeriod" startAt="2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Использует специфические, культурно фиксированные 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предметные действия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знает назначение бытовых предметов (ложки, расчёски, карандаша и пр.) и умеет пользоваться ими.</a:t>
            </a:r>
            <a:b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Владеет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простейшими навыками самообслуживания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 стремится проявлять самостоятельность</a:t>
            </a:r>
            <a:b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бытовом и игровом поведении</a:t>
            </a:r>
          </a:p>
        </p:txBody>
      </p:sp>
      <p:pic>
        <p:nvPicPr>
          <p:cNvPr id="4" name="Содержимое 7" descr="Рисунок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64354" y="1639888"/>
            <a:ext cx="4006292" cy="452596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chemeClr val="accent4"/>
                </a:solidFill>
              </a:rPr>
              <a:t>ФЕДЕРАЛЬНЫЙ ЗАКОН</a:t>
            </a:r>
            <a:br>
              <a:rPr lang="ru-RU" sz="2800" dirty="0" smtClean="0">
                <a:solidFill>
                  <a:schemeClr val="accent4"/>
                </a:solidFill>
              </a:rPr>
            </a:br>
            <a:r>
              <a:rPr lang="ru-RU" sz="2800" dirty="0" smtClean="0">
                <a:solidFill>
                  <a:schemeClr val="accent4"/>
                </a:solidFill>
              </a:rPr>
              <a:t>«Об образовании в Российской Федерации»</a:t>
            </a:r>
            <a:endParaRPr lang="ru-RU" sz="2800" dirty="0"/>
          </a:p>
        </p:txBody>
      </p:sp>
      <p:sp>
        <p:nvSpPr>
          <p:cNvPr id="6" name="Содержимое 5"/>
          <p:cNvSpPr txBox="1">
            <a:spLocks noGrp="1"/>
          </p:cNvSpPr>
          <p:nvPr>
            <p:ph idx="1"/>
          </p:nvPr>
        </p:nvSpPr>
        <p:spPr>
          <a:xfrm>
            <a:off x="214282" y="1357298"/>
            <a:ext cx="1857388" cy="107157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Общее</a:t>
            </a:r>
          </a:p>
          <a:p>
            <a:pPr algn="ctr">
              <a:lnSpc>
                <a:spcPct val="90000"/>
              </a:lnSpc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образование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108" y="1357298"/>
            <a:ext cx="2071702" cy="107157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Профессио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-</a:t>
            </a:r>
          </a:p>
          <a:p>
            <a:pPr algn="ctr">
              <a:lnSpc>
                <a:spcPct val="90000"/>
              </a:lnSpc>
            </a:pP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нальное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образование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6248" y="1357298"/>
            <a:ext cx="2571768" cy="107157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Дополни-</a:t>
            </a:r>
          </a:p>
          <a:p>
            <a:pPr algn="ctr">
              <a:lnSpc>
                <a:spcPct val="90000"/>
              </a:lnSpc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тельное</a:t>
            </a:r>
          </a:p>
          <a:p>
            <a:pPr algn="ctr">
              <a:lnSpc>
                <a:spcPct val="90000"/>
              </a:lnSpc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образование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00892" y="1357298"/>
            <a:ext cx="1863089" cy="107157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ru-RU" sz="20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Профессио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</a:t>
            </a:r>
          </a:p>
          <a:p>
            <a:pPr algn="ctr">
              <a:lnSpc>
                <a:spcPct val="90000"/>
              </a:lnSpc>
            </a:pPr>
            <a:r>
              <a:rPr lang="ru-RU" sz="20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нальное</a:t>
            </a:r>
            <a:endParaRPr lang="ru-RU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обучение</a:t>
            </a:r>
            <a:endPara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14282" y="2786058"/>
            <a:ext cx="3929090" cy="3643337"/>
            <a:chOff x="316184" y="2910076"/>
            <a:chExt cx="4111801" cy="3520659"/>
          </a:xfrm>
        </p:grpSpPr>
        <p:grpSp>
          <p:nvGrpSpPr>
            <p:cNvPr id="11" name="Группа 13"/>
            <p:cNvGrpSpPr/>
            <p:nvPr/>
          </p:nvGrpSpPr>
          <p:grpSpPr>
            <a:xfrm>
              <a:off x="316184" y="2910076"/>
              <a:ext cx="1951559" cy="2918986"/>
              <a:chOff x="316184" y="2910076"/>
              <a:chExt cx="1951559" cy="2918986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358620" y="2910076"/>
                <a:ext cx="1901325" cy="517499"/>
              </a:xfrm>
              <a:prstGeom prst="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>
                  <a:lnSpc>
                    <a:spcPct val="90000"/>
                  </a:lnSpc>
                  <a:buAutoNum type="arabicParenR"/>
                </a:pPr>
                <a:r>
                  <a:rPr lang="ru-RU" sz="16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Дошкольное</a:t>
                </a:r>
                <a:br>
                  <a:rPr lang="ru-RU" sz="16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</a:br>
                <a:r>
                  <a:rPr lang="ru-RU" sz="16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         (ДО)</a:t>
                </a: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322245" y="3717032"/>
                <a:ext cx="1937698" cy="517499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ru-RU" sz="1600" b="1" dirty="0" smtClean="0">
                    <a:latin typeface="Arial" pitchFamily="34" charset="0"/>
                    <a:cs typeface="Arial" pitchFamily="34" charset="0"/>
                  </a:rPr>
                  <a:t>2) Начальное</a:t>
                </a:r>
                <a:br>
                  <a:rPr lang="ru-RU" sz="1600" b="1" dirty="0" smtClean="0">
                    <a:latin typeface="Arial" pitchFamily="34" charset="0"/>
                    <a:cs typeface="Arial" pitchFamily="34" charset="0"/>
                  </a:rPr>
                </a:br>
                <a:r>
                  <a:rPr lang="ru-RU" sz="1600" b="1" dirty="0" smtClean="0">
                    <a:latin typeface="Arial" pitchFamily="34" charset="0"/>
                    <a:cs typeface="Arial" pitchFamily="34" charset="0"/>
                  </a:rPr>
                  <a:t>    общее</a:t>
                </a:r>
                <a:endParaRPr lang="ru-RU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90943" y="4509120"/>
                <a:ext cx="1876800" cy="517499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ru-RU" sz="1600" b="1" dirty="0" smtClean="0">
                    <a:latin typeface="Arial" pitchFamily="34" charset="0"/>
                    <a:cs typeface="Arial" pitchFamily="34" charset="0"/>
                  </a:rPr>
                  <a:t>3) Основное </a:t>
                </a:r>
                <a:br>
                  <a:rPr lang="ru-RU" sz="1600" b="1" dirty="0" smtClean="0">
                    <a:latin typeface="Arial" pitchFamily="34" charset="0"/>
                    <a:cs typeface="Arial" pitchFamily="34" charset="0"/>
                  </a:rPr>
                </a:br>
                <a:r>
                  <a:rPr lang="ru-RU" sz="1600" b="1" dirty="0" smtClean="0">
                    <a:latin typeface="Arial" pitchFamily="34" charset="0"/>
                    <a:cs typeface="Arial" pitchFamily="34" charset="0"/>
                  </a:rPr>
                  <a:t>    общее </a:t>
                </a: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316184" y="5301208"/>
                <a:ext cx="1951559" cy="527854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ru-RU" sz="1600" b="1" dirty="0" smtClean="0">
                    <a:latin typeface="Arial" pitchFamily="34" charset="0"/>
                    <a:cs typeface="Arial" pitchFamily="34" charset="0"/>
                  </a:rPr>
                  <a:t>4) Среднее </a:t>
                </a:r>
                <a:br>
                  <a:rPr lang="ru-RU" sz="1600" b="1" dirty="0" smtClean="0">
                    <a:latin typeface="Arial" pitchFamily="34" charset="0"/>
                    <a:cs typeface="Arial" pitchFamily="34" charset="0"/>
                  </a:rPr>
                </a:br>
                <a:r>
                  <a:rPr lang="ru-RU" sz="1600" b="1" dirty="0" smtClean="0">
                    <a:latin typeface="Arial" pitchFamily="34" charset="0"/>
                    <a:cs typeface="Arial" pitchFamily="34" charset="0"/>
                  </a:rPr>
                  <a:t>     общее</a:t>
                </a:r>
              </a:p>
            </p:txBody>
          </p:sp>
          <p:cxnSp>
            <p:nvCxnSpPr>
              <p:cNvPr id="24" name="Прямая со стрелкой 23"/>
              <p:cNvCxnSpPr/>
              <p:nvPr/>
            </p:nvCxnSpPr>
            <p:spPr>
              <a:xfrm>
                <a:off x="2123728" y="3356992"/>
                <a:ext cx="0" cy="57606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 стрелкой 24"/>
              <p:cNvCxnSpPr/>
              <p:nvPr/>
            </p:nvCxnSpPr>
            <p:spPr>
              <a:xfrm>
                <a:off x="2123728" y="4221088"/>
                <a:ext cx="0" cy="57606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 стрелкой 25"/>
              <p:cNvCxnSpPr/>
              <p:nvPr/>
            </p:nvCxnSpPr>
            <p:spPr>
              <a:xfrm>
                <a:off x="2123728" y="5013176"/>
                <a:ext cx="0" cy="57606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12" name="Группа 21"/>
            <p:cNvGrpSpPr/>
            <p:nvPr/>
          </p:nvGrpSpPr>
          <p:grpSpPr>
            <a:xfrm>
              <a:off x="2409465" y="2924944"/>
              <a:ext cx="2018520" cy="3505791"/>
              <a:chOff x="2409465" y="2924944"/>
              <a:chExt cx="2018520" cy="3505791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2409465" y="2924944"/>
                <a:ext cx="2018519" cy="813523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 rtlCol="0" anchor="ctr">
                <a:normAutofit/>
              </a:bodyPr>
              <a:lstStyle/>
              <a:p>
                <a:pPr algn="ctr">
                  <a:lnSpc>
                    <a:spcPct val="90000"/>
                  </a:lnSpc>
                  <a:buAutoNum type="arabicParenR"/>
                </a:pPr>
                <a:r>
                  <a:rPr lang="ru-RU" b="1" dirty="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ru-RU" sz="1600" b="1" dirty="0" smtClean="0">
                    <a:latin typeface="Arial" pitchFamily="34" charset="0"/>
                    <a:cs typeface="Arial" pitchFamily="34" charset="0"/>
                  </a:rPr>
                  <a:t>Среднее про-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sz="1600" b="1" dirty="0" smtClean="0">
                    <a:latin typeface="Arial" pitchFamily="34" charset="0"/>
                    <a:cs typeface="Arial" pitchFamily="34" charset="0"/>
                  </a:rPr>
                  <a:t>     </a:t>
                </a:r>
                <a:r>
                  <a:rPr lang="ru-RU" sz="1600" b="1" dirty="0" err="1" smtClean="0">
                    <a:latin typeface="Arial" pitchFamily="34" charset="0"/>
                    <a:cs typeface="Arial" pitchFamily="34" charset="0"/>
                  </a:rPr>
                  <a:t>фессиональ</a:t>
                </a:r>
                <a:r>
                  <a:rPr lang="ru-RU" sz="1600" b="1" dirty="0" smtClean="0">
                    <a:latin typeface="Arial" pitchFamily="34" charset="0"/>
                    <a:cs typeface="Arial" pitchFamily="34" charset="0"/>
                  </a:rPr>
                  <a:t>-</a:t>
                </a:r>
                <a:br>
                  <a:rPr lang="ru-RU" sz="1600" b="1" dirty="0" smtClean="0">
                    <a:latin typeface="Arial" pitchFamily="34" charset="0"/>
                    <a:cs typeface="Arial" pitchFamily="34" charset="0"/>
                  </a:rPr>
                </a:br>
                <a:r>
                  <a:rPr lang="ru-RU" sz="1600" b="1" dirty="0" smtClean="0">
                    <a:latin typeface="Arial" pitchFamily="34" charset="0"/>
                    <a:cs typeface="Arial" pitchFamily="34" charset="0"/>
                  </a:rPr>
                  <a:t>     </a:t>
                </a:r>
                <a:r>
                  <a:rPr lang="ru-RU" sz="1600" b="1" dirty="0" err="1" smtClean="0">
                    <a:latin typeface="Arial" pitchFamily="34" charset="0"/>
                    <a:cs typeface="Arial" pitchFamily="34" charset="0"/>
                  </a:rPr>
                  <a:t>ное</a:t>
                </a:r>
                <a:r>
                  <a:rPr lang="ru-RU" sz="1600" b="1" dirty="0" smtClean="0">
                    <a:latin typeface="Arial" pitchFamily="34" charset="0"/>
                    <a:cs typeface="Arial" pitchFamily="34" charset="0"/>
                  </a:rPr>
                  <a:t> 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409465" y="3893025"/>
                <a:ext cx="2018519" cy="544266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ru-RU" sz="1600" b="1" dirty="0" smtClean="0">
                    <a:latin typeface="Arial" pitchFamily="34" charset="0"/>
                    <a:cs typeface="Arial" pitchFamily="34" charset="0"/>
                  </a:rPr>
                  <a:t>2) Высшее</a:t>
                </a:r>
                <a:r>
                  <a:rPr lang="ru-RU" b="1" dirty="0" smtClean="0">
                    <a:latin typeface="Arial" pitchFamily="34" charset="0"/>
                    <a:cs typeface="Arial" pitchFamily="34" charset="0"/>
                  </a:rPr>
                  <a:t/>
                </a:r>
                <a:br>
                  <a:rPr lang="ru-RU" b="1" dirty="0" smtClean="0">
                    <a:latin typeface="Arial" pitchFamily="34" charset="0"/>
                    <a:cs typeface="Arial" pitchFamily="34" charset="0"/>
                  </a:rPr>
                </a:br>
                <a:r>
                  <a:rPr lang="ru-RU" b="1" dirty="0" smtClean="0">
                    <a:latin typeface="Arial" pitchFamily="34" charset="0"/>
                    <a:cs typeface="Arial" pitchFamily="34" charset="0"/>
                  </a:rPr>
                  <a:t>    </a:t>
                </a:r>
                <a:r>
                  <a:rPr lang="ru-RU" sz="1600" dirty="0" smtClean="0">
                    <a:latin typeface="Arial" pitchFamily="34" charset="0"/>
                    <a:cs typeface="Arial" pitchFamily="34" charset="0"/>
                  </a:rPr>
                  <a:t>(</a:t>
                </a:r>
                <a:r>
                  <a:rPr lang="ru-RU" sz="1600" dirty="0" err="1" smtClean="0">
                    <a:latin typeface="Arial" pitchFamily="34" charset="0"/>
                    <a:cs typeface="Arial" pitchFamily="34" charset="0"/>
                  </a:rPr>
                  <a:t>бакалавриат</a:t>
                </a:r>
                <a:r>
                  <a:rPr lang="ru-RU" sz="1600" dirty="0" smtClean="0">
                    <a:latin typeface="Arial" pitchFamily="34" charset="0"/>
                    <a:cs typeface="Arial" pitchFamily="34" charset="0"/>
                  </a:rPr>
                  <a:t>)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2409465" y="4588386"/>
                <a:ext cx="2018520" cy="737829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ru-RU" sz="1600" b="1" dirty="0" smtClean="0">
                    <a:latin typeface="Arial" pitchFamily="34" charset="0"/>
                    <a:cs typeface="Arial" pitchFamily="34" charset="0"/>
                  </a:rPr>
                  <a:t>3) Высшее</a:t>
                </a:r>
                <a:r>
                  <a:rPr lang="ru-RU" b="1" dirty="0" smtClean="0">
                    <a:latin typeface="Arial" pitchFamily="34" charset="0"/>
                    <a:cs typeface="Arial" pitchFamily="34" charset="0"/>
                  </a:rPr>
                  <a:t/>
                </a:r>
                <a:br>
                  <a:rPr lang="ru-RU" b="1" dirty="0" smtClean="0">
                    <a:latin typeface="Arial" pitchFamily="34" charset="0"/>
                    <a:cs typeface="Arial" pitchFamily="34" charset="0"/>
                  </a:rPr>
                </a:br>
                <a:r>
                  <a:rPr lang="ru-RU" sz="1600" b="1" dirty="0" smtClean="0">
                    <a:latin typeface="Arial" pitchFamily="34" charset="0"/>
                    <a:cs typeface="Arial" pitchFamily="34" charset="0"/>
                  </a:rPr>
                  <a:t>   </a:t>
                </a:r>
                <a:r>
                  <a:rPr lang="ru-RU" sz="1600" dirty="0" smtClean="0">
                    <a:latin typeface="Arial" pitchFamily="34" charset="0"/>
                    <a:cs typeface="Arial" pitchFamily="34" charset="0"/>
                  </a:rPr>
                  <a:t>(</a:t>
                </a:r>
                <a:r>
                  <a:rPr lang="ru-RU" sz="1600" dirty="0" err="1" smtClean="0">
                    <a:latin typeface="Arial" pitchFamily="34" charset="0"/>
                    <a:cs typeface="Arial" pitchFamily="34" charset="0"/>
                  </a:rPr>
                  <a:t>специалитет</a:t>
                </a:r>
                <a:r>
                  <a:rPr lang="ru-RU" sz="1600" dirty="0" smtClean="0">
                    <a:latin typeface="Arial" pitchFamily="34" charset="0"/>
                    <a:cs typeface="Arial" pitchFamily="34" charset="0"/>
                  </a:rPr>
                  <a:t>,</a:t>
                </a:r>
              </a:p>
              <a:p>
                <a:pPr>
                  <a:lnSpc>
                    <a:spcPct val="90000"/>
                  </a:lnSpc>
                </a:pPr>
                <a:r>
                  <a:rPr lang="ru-RU" sz="1600" dirty="0" smtClean="0">
                    <a:latin typeface="Arial" pitchFamily="34" charset="0"/>
                    <a:cs typeface="Arial" pitchFamily="34" charset="0"/>
                  </a:rPr>
                  <a:t>    магистратура)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409465" y="5518915"/>
                <a:ext cx="2018519" cy="911820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ru-RU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4</a:t>
                </a:r>
                <a:r>
                  <a:rPr lang="ru-RU" sz="16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) Высшее</a:t>
                </a:r>
                <a:br>
                  <a:rPr lang="ru-RU" sz="16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</a:br>
                <a:r>
                  <a:rPr lang="ru-RU" sz="14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   </a:t>
                </a:r>
                <a:r>
                  <a:rPr lang="ru-RU" sz="1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(подготовка</a:t>
                </a:r>
              </a:p>
              <a:p>
                <a:pPr>
                  <a:lnSpc>
                    <a:spcPct val="90000"/>
                  </a:lnSpc>
                </a:pPr>
                <a:r>
                  <a:rPr lang="ru-RU" sz="1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    кадров высшей</a:t>
                </a:r>
              </a:p>
              <a:p>
                <a:pPr>
                  <a:lnSpc>
                    <a:spcPct val="90000"/>
                  </a:lnSpc>
                </a:pPr>
                <a:r>
                  <a:rPr lang="ru-RU" sz="1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    квалификации)</a:t>
                </a:r>
              </a:p>
            </p:txBody>
          </p:sp>
          <p:cxnSp>
            <p:nvCxnSpPr>
              <p:cNvPr id="17" name="Прямая со стрелкой 16"/>
              <p:cNvCxnSpPr/>
              <p:nvPr/>
            </p:nvCxnSpPr>
            <p:spPr>
              <a:xfrm>
                <a:off x="4283968" y="3501008"/>
                <a:ext cx="0" cy="57606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 стрелкой 17"/>
              <p:cNvCxnSpPr/>
              <p:nvPr/>
            </p:nvCxnSpPr>
            <p:spPr>
              <a:xfrm>
                <a:off x="4283968" y="4365104"/>
                <a:ext cx="0" cy="57606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 стрелкой 18"/>
              <p:cNvCxnSpPr/>
              <p:nvPr/>
            </p:nvCxnSpPr>
            <p:spPr>
              <a:xfrm>
                <a:off x="4283968" y="5229200"/>
                <a:ext cx="0" cy="57606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" name="Группа 10"/>
          <p:cNvGrpSpPr/>
          <p:nvPr/>
        </p:nvGrpSpPr>
        <p:grpSpPr>
          <a:xfrm>
            <a:off x="4500562" y="2857496"/>
            <a:ext cx="2381897" cy="2215185"/>
            <a:chOff x="4714876" y="2924944"/>
            <a:chExt cx="2024707" cy="2076299"/>
          </a:xfrm>
        </p:grpSpPr>
        <p:sp>
          <p:nvSpPr>
            <p:cNvPr id="45" name="TextBox 44"/>
            <p:cNvSpPr txBox="1"/>
            <p:nvPr/>
          </p:nvSpPr>
          <p:spPr>
            <a:xfrm>
              <a:off x="4716016" y="2924944"/>
              <a:ext cx="2023567" cy="108012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r>
                <a:rPr lang="ru-RU" dirty="0" smtClean="0">
                  <a:latin typeface="Arial" pitchFamily="34" charset="0"/>
                  <a:cs typeface="Arial" pitchFamily="34" charset="0"/>
                </a:rPr>
                <a:t>Дополнительное</a:t>
              </a:r>
            </a:p>
            <a:p>
              <a:r>
                <a:rPr lang="ru-RU" dirty="0" smtClean="0">
                  <a:latin typeface="Arial" pitchFamily="34" charset="0"/>
                  <a:cs typeface="Arial" pitchFamily="34" charset="0"/>
                </a:rPr>
                <a:t>образование</a:t>
              </a:r>
            </a:p>
            <a:p>
              <a:r>
                <a:rPr lang="ru-RU" dirty="0" smtClean="0">
                  <a:latin typeface="Arial" pitchFamily="34" charset="0"/>
                  <a:cs typeface="Arial" pitchFamily="34" charset="0"/>
                </a:rPr>
                <a:t>детей и взрослых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716016" y="4161013"/>
              <a:ext cx="1986698" cy="84023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 anchor="ctr">
              <a:norm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Дополнительное</a:t>
              </a:r>
            </a:p>
            <a:p>
              <a:pPr algn="ctr">
                <a:lnSpc>
                  <a:spcPct val="90000"/>
                </a:lnSpc>
              </a:pPr>
              <a:r>
                <a:rPr lang="ru-RU" sz="1600" dirty="0" err="1" smtClean="0">
                  <a:latin typeface="Arial" pitchFamily="34" charset="0"/>
                  <a:cs typeface="Arial" pitchFamily="34" charset="0"/>
                </a:rPr>
                <a:t>профессиональ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-</a:t>
              </a:r>
            </a:p>
            <a:p>
              <a:pPr algn="ctr">
                <a:lnSpc>
                  <a:spcPct val="90000"/>
                </a:lnSpc>
              </a:pPr>
              <a:r>
                <a:rPr lang="ru-RU" sz="1600" dirty="0" err="1" smtClean="0">
                  <a:latin typeface="Arial" pitchFamily="34" charset="0"/>
                  <a:cs typeface="Arial" pitchFamily="34" charset="0"/>
                </a:rPr>
                <a:t>ное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 образование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714876" y="2924944"/>
              <a:ext cx="2023567" cy="108012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Дополнительное</a:t>
              </a:r>
            </a:p>
            <a:p>
              <a:pPr algn="ctr"/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образование</a:t>
              </a:r>
            </a:p>
            <a:p>
              <a:pPr algn="ctr"/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детей и взрослых</a:t>
              </a:r>
            </a:p>
          </p:txBody>
        </p:sp>
      </p:grpSp>
      <p:sp>
        <p:nvSpPr>
          <p:cNvPr id="48" name="TextBox 47"/>
          <p:cNvSpPr txBox="1"/>
          <p:nvPr/>
        </p:nvSpPr>
        <p:spPr>
          <a:xfrm flipH="1">
            <a:off x="6804248" y="5445224"/>
            <a:ext cx="2016225" cy="1123712"/>
          </a:xfrm>
          <a:prstGeom prst="wedgeRoundRectCallout">
            <a:avLst>
              <a:gd name="adj1" fmla="val 40186"/>
              <a:gd name="adj2" fmla="val -72682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Структура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системы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образования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5"/>
          <p:cNvSpPr txBox="1">
            <a:spLocks/>
          </p:cNvSpPr>
          <p:nvPr/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66928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+mj-lt"/>
              <a:buAutoNum type="arabicPeriod" startAt="3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Владеет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активной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пассивной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речью, включённой в общение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 может обращаться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 вопросами и просьбами, понимает речь взрослых; знает названия окружающих предметов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игрушек</a:t>
            </a:r>
          </a:p>
        </p:txBody>
      </p:sp>
      <p:pic>
        <p:nvPicPr>
          <p:cNvPr id="5" name="Содержимое 7" descr="Рисунок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8200" y="1667075"/>
            <a:ext cx="4038600" cy="4471588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5"/>
          <p:cNvSpPr txBox="1">
            <a:spLocks/>
          </p:cNvSpPr>
          <p:nvPr/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>
            <a:noAutofit/>
          </a:bodyPr>
          <a:lstStyle/>
          <a:p>
            <a:pPr marL="566928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+mj-lt"/>
              <a:buAutoNum type="arabicPeriod" startAt="4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Стремится к общению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 взрослыми и активно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подражает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им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 движениях и действиях;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появляются игры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которых ребёнок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воспроизводит действия взрослого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Содержимое 8" descr="Рисунок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96192" y="1639888"/>
            <a:ext cx="3942616" cy="4525962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5"/>
          <p:cNvSpPr txBox="1">
            <a:spLocks/>
          </p:cNvSpPr>
          <p:nvPr/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66928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+mj-lt"/>
              <a:buAutoNum type="arabicPeriod" startAt="5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Проявляет интерес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 сверстникам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наблюдает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 их действиями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подражает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им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Содержимое 8" descr="Рисунок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52956" y="1639888"/>
            <a:ext cx="4029087" cy="4525962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5"/>
          <p:cNvSpPr txBox="1">
            <a:spLocks/>
          </p:cNvSpPr>
          <p:nvPr/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66928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+mj-lt"/>
              <a:buAutoNum type="arabicPeriod" startAt="6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Обладает интересом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 стихам, песням и сказкам, рассматриванию картинок,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стремится двигаться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под музыку;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эмоционально  откликается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на различные произведения культуры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искусства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Содержимое 7" descr="Рисунок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63145" y="1639888"/>
            <a:ext cx="4008709" cy="4525962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5"/>
          <p:cNvSpPr txBox="1">
            <a:spLocks/>
          </p:cNvSpPr>
          <p:nvPr/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66928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+mj-lt"/>
              <a:buAutoNum type="arabicPeriod" startAt="7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ребёнка развита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крупная моторика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он стремится осваивать различные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виды движения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(бег, лазанье, перешагивание и пр.)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Содержимое 13" descr="Рисунок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52975" y="1643102"/>
            <a:ext cx="3829050" cy="4519534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Целевые ориентиры </a:t>
            </a:r>
            <a:r>
              <a:rPr lang="ru-RU" sz="2800" b="1" dirty="0" smtClean="0"/>
              <a:t>на этапе завершения ДО</a:t>
            </a:r>
            <a:endParaRPr lang="ru-RU" sz="2800" dirty="0"/>
          </a:p>
        </p:txBody>
      </p:sp>
      <p:sp>
        <p:nvSpPr>
          <p:cNvPr id="3" name="Содержимое 10"/>
          <p:cNvSpPr txBox="1">
            <a:spLocks/>
          </p:cNvSpPr>
          <p:nvPr/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/>
          <a:lstStyle/>
          <a:p>
            <a:pPr marL="566928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+mj-lt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Овладевает основными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культурными способами деятельности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проявляет инициативу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самостоятельность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разных видах деятельности…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способен выбирать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себе род занятий, участников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 совместной деятельности</a:t>
            </a:r>
          </a:p>
        </p:txBody>
      </p:sp>
      <p:pic>
        <p:nvPicPr>
          <p:cNvPr id="4" name="Содержимое 15" descr="Рисунок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56298" y="1639888"/>
            <a:ext cx="4022403" cy="4525962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10"/>
          <p:cNvSpPr txBox="1">
            <a:spLocks/>
          </p:cNvSpPr>
          <p:nvPr/>
        </p:nvSpPr>
        <p:spPr>
          <a:xfrm>
            <a:off x="0" y="1142984"/>
            <a:ext cx="4500562" cy="55007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566928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+mj-lt"/>
              <a:buAutoNum type="arabicPeriod" startAt="2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Обладает установкой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положительного отношения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 миру, к разным видам труда, другим людям и самому себе, обладает чувством собственного достоинства; активно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взаимодействует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 сверстниками и взрослыми, участвует в совместных играх.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Способен договариваться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учитывать интересы и чувства других,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сопереживать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неудачам и радоваться успехам других;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адекватно проявляет свои чувства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в том числе чувство веры в себя;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старается разрешать конфликты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Содержимое 8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9347" y="1639888"/>
            <a:ext cx="4036305" cy="4525962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10"/>
          <p:cNvSpPr txBox="1">
            <a:spLocks/>
          </p:cNvSpPr>
          <p:nvPr/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>
            <a:noAutofit/>
          </a:bodyPr>
          <a:lstStyle/>
          <a:p>
            <a:pPr marL="566928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+mj-lt"/>
              <a:buAutoNum type="arabicPeriod" startAt="3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Обладает развитым воображением,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которое реализуется в разных видах деятельности,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и, прежде всего, в игре;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владеет разными формами и видами игры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различает условную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реальную ситуации,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умеет подчиняться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разным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правилам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социальным нормам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Содержимое 12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85804" y="1639888"/>
            <a:ext cx="3963392" cy="4525962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10"/>
          <p:cNvSpPr txBox="1">
            <a:spLocks/>
          </p:cNvSpPr>
          <p:nvPr/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66928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+mj-lt"/>
              <a:buAutoNum type="arabicPeriod" startAt="4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Достаточно хорошо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владеет устной речью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может выражать свои мысли и желания,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строит речевые высказывания в ситуации общения,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может выделять звуки в словах,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ребёнка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складываются предпосылки грамотности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Содержимое 17" descr="Рисунок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1714488"/>
            <a:ext cx="4256611" cy="3483944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10"/>
          <p:cNvSpPr txBox="1">
            <a:spLocks/>
          </p:cNvSpPr>
          <p:nvPr/>
        </p:nvSpPr>
        <p:spPr>
          <a:xfrm>
            <a:off x="457200" y="1639341"/>
            <a:ext cx="4038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66928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+mj-lt"/>
              <a:buAutoNum type="arabicPeriod" startAt="5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ребёнка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развита крупная и мелкая моторика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он подвижен, вынослив, владеет основными движениями,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может контролировать свои движения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 управлять ими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Содержимое 12" descr="Рисунок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98" y="1639888"/>
            <a:ext cx="3902804" cy="452596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58204" cy="569755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    	</a:t>
            </a:r>
          </a:p>
          <a:p>
            <a:pPr algn="just">
              <a:buNone/>
            </a:pPr>
            <a:r>
              <a:rPr lang="ru-RU" dirty="0" smtClean="0"/>
              <a:t>       Совокупность обязательных требований</a:t>
            </a:r>
            <a:br>
              <a:rPr lang="ru-RU" dirty="0" smtClean="0"/>
            </a:br>
            <a:r>
              <a:rPr lang="ru-RU" dirty="0" smtClean="0"/>
              <a:t>к образованию определённого уровня, утверждённых федеральным органом исполнительной власти - </a:t>
            </a:r>
            <a:r>
              <a:rPr lang="ru-RU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Федеральный государственный образовательный стандарт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10"/>
          <p:cNvSpPr txBox="1">
            <a:spLocks/>
          </p:cNvSpPr>
          <p:nvPr/>
        </p:nvSpPr>
        <p:spPr>
          <a:xfrm>
            <a:off x="357158" y="1857364"/>
            <a:ext cx="4038600" cy="4525963"/>
          </a:xfrm>
          <a:prstGeom prst="rect">
            <a:avLst/>
          </a:prstGeom>
        </p:spPr>
        <p:txBody>
          <a:bodyPr>
            <a:noAutofit/>
          </a:bodyPr>
          <a:lstStyle/>
          <a:p>
            <a:pPr marL="566928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+mj-lt"/>
              <a:buAutoNum type="arabicPeriod" startAt="6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Способен к волевым усилиям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может следовать социальным нормам поведения и правилам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разных видах деятельности,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 взаимоотношениях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 взрослыми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сверстниками,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может соблюдать правила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безопасного поведения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личной гигиены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Содержимое 7" descr="Рисунок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56298" y="1639888"/>
            <a:ext cx="4022403" cy="4525962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10"/>
          <p:cNvSpPr txBox="1">
            <a:spLocks/>
          </p:cNvSpPr>
          <p:nvPr/>
        </p:nvSpPr>
        <p:spPr>
          <a:xfrm>
            <a:off x="374848" y="1340768"/>
            <a:ext cx="8229600" cy="496855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66928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+mj-lt"/>
              <a:buAutoNum type="arabicPeriod" startAt="7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Ребёнок проявляет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любознательность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66928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+mj-lt"/>
              <a:buAutoNum type="arabicPeriod" startAt="7"/>
              <a:tabLst/>
              <a:defRPr/>
            </a:pP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1" indent="-4572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задаёт вопросы</a:t>
            </a:r>
          </a:p>
          <a:p>
            <a:pPr marL="0" marR="0" lvl="1" indent="-4572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интересуется причинно-следственными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связями</a:t>
            </a:r>
          </a:p>
          <a:p>
            <a:pPr marL="0" marR="0" lvl="1" indent="-4572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пытается самостоятельно придумывать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объяснения явлениям природы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и поступкам людей</a:t>
            </a:r>
          </a:p>
          <a:p>
            <a:pPr marL="0" marR="0" lvl="1" indent="-4572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склонен наблюдать, экспериментировать</a:t>
            </a:r>
          </a:p>
          <a:p>
            <a:pPr marL="0" marR="0" lvl="1" indent="-4572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обладает начальными знаниями о себе, о природном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и социальном мире, в котором он живёт</a:t>
            </a:r>
          </a:p>
          <a:p>
            <a:pPr marL="0" marR="0" lvl="1" indent="-4572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знаком с произведениями детской литературы</a:t>
            </a:r>
          </a:p>
          <a:p>
            <a:pPr marL="0" marR="0" lvl="1" indent="-4572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обладает элементарными представлениями из области живой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природы, естествознания, математики, истории и т. п.</a:t>
            </a:r>
          </a:p>
          <a:p>
            <a:pPr marL="0" marR="0" lvl="1" indent="-4572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способен к принятию собственных решений, опираясь на свои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знания и умения в различных видах деятельности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2" descr="D:\ПРОСВЕЩЕНИЕ\Картинки разные\Дети_и_книга\006.jpg"/>
          <p:cNvPicPr>
            <a:picLocks noChangeAspect="1" noChangeArrowheads="1"/>
          </p:cNvPicPr>
          <p:nvPr/>
        </p:nvPicPr>
        <p:blipFill>
          <a:blip r:embed="rId2" cstate="print"/>
          <a:srcRect b="19226"/>
          <a:stretch>
            <a:fillRect/>
          </a:stretch>
        </p:blipFill>
        <p:spPr bwMode="auto">
          <a:xfrm>
            <a:off x="5917826" y="1379052"/>
            <a:ext cx="2817958" cy="25540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3000" dirty="0" smtClean="0">
                <a:solidFill>
                  <a:srgbClr val="C00000"/>
                </a:solidFill>
              </a:rPr>
              <a:t>Федеральный закон РФ</a:t>
            </a:r>
            <a:br>
              <a:rPr lang="ru-RU" sz="3000" dirty="0" smtClean="0">
                <a:solidFill>
                  <a:srgbClr val="C00000"/>
                </a:solidFill>
              </a:rPr>
            </a:br>
            <a:r>
              <a:rPr lang="ru-RU" sz="3000" dirty="0" smtClean="0">
                <a:solidFill>
                  <a:srgbClr val="C00000"/>
                </a:solidFill>
              </a:rPr>
              <a:t> «Об образовании в Российской Федерации»</a:t>
            </a:r>
            <a:br>
              <a:rPr lang="ru-RU" sz="3000" dirty="0" smtClean="0">
                <a:solidFill>
                  <a:srgbClr val="C00000"/>
                </a:solidFill>
              </a:rPr>
            </a:br>
            <a:r>
              <a:rPr lang="ru-RU" sz="3000" dirty="0" smtClean="0">
                <a:solidFill>
                  <a:srgbClr val="C00000"/>
                </a:solidFill>
              </a:rPr>
              <a:t/>
            </a:r>
            <a:br>
              <a:rPr lang="ru-RU" sz="3000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Глава 7. Общее образование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62F99-9CAF-421C-99DF-AD536C7D6F26}" type="slidenum">
              <a:rPr lang="ru-RU" smtClean="0"/>
              <a:pPr/>
              <a:t>42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4294967295"/>
          </p:nvPr>
        </p:nvSpPr>
        <p:spPr>
          <a:xfrm>
            <a:off x="685800" y="2204864"/>
            <a:ext cx="7772400" cy="3456384"/>
          </a:xfrm>
          <a:solidFill>
            <a:schemeClr val="bg1">
              <a:lumMod val="9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10000"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Статья 64. Дошкольное образование</a:t>
            </a:r>
            <a:br>
              <a:rPr lang="ru-RU" b="1" dirty="0" smtClean="0"/>
            </a:br>
            <a:endParaRPr lang="ru-RU" b="1" dirty="0" smtClean="0"/>
          </a:p>
          <a:p>
            <a:r>
              <a:rPr lang="ru-RU" b="1" dirty="0" smtClean="0"/>
              <a:t>Статья 66. Начальное общее, основное общее и среднее общее образование</a:t>
            </a:r>
            <a:br>
              <a:rPr lang="ru-RU" b="1" dirty="0" smtClean="0"/>
            </a:br>
            <a:endParaRPr lang="ru-RU" b="1" dirty="0" smtClean="0"/>
          </a:p>
          <a:p>
            <a:endParaRPr lang="ru-RU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86800" cy="841248"/>
          </a:xfrm>
        </p:spPr>
        <p:txBody>
          <a:bodyPr anchor="t">
            <a:normAutofit fontScale="90000"/>
          </a:bodyPr>
          <a:lstStyle/>
          <a:p>
            <a:r>
              <a:rPr lang="ru-RU" sz="3000" dirty="0" smtClean="0">
                <a:solidFill>
                  <a:srgbClr val="C00000"/>
                </a:solidFill>
              </a:rPr>
              <a:t>Уровни и направления общего образования</a:t>
            </a:r>
            <a:endParaRPr lang="ru-RU" sz="3000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62F99-9CAF-421C-99DF-AD536C7D6F26}" type="slidenum">
              <a:rPr lang="ru-RU" smtClean="0"/>
              <a:pPr/>
              <a:t>43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5720" y="857232"/>
            <a:ext cx="1965923" cy="57606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ru-RU" sz="2000" b="1" dirty="0" smtClean="0">
                <a:latin typeface="Calibri" pitchFamily="34" charset="0"/>
              </a:rPr>
              <a:t>Дошкольное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857232"/>
            <a:ext cx="1965923" cy="59637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92500" lnSpcReduction="10000"/>
          </a:bodyPr>
          <a:lstStyle/>
          <a:p>
            <a:pPr algn="ctr">
              <a:lnSpc>
                <a:spcPct val="90000"/>
              </a:lnSpc>
            </a:pPr>
            <a:r>
              <a:rPr lang="ru-RU" sz="2000" b="1" dirty="0" smtClean="0">
                <a:latin typeface="Calibri" pitchFamily="34" charset="0"/>
              </a:rPr>
              <a:t>Начальное</a:t>
            </a:r>
          </a:p>
          <a:p>
            <a:pPr algn="ctr">
              <a:lnSpc>
                <a:spcPct val="90000"/>
              </a:lnSpc>
            </a:pPr>
            <a:r>
              <a:rPr lang="ru-RU" sz="2000" b="1" dirty="0" smtClean="0">
                <a:latin typeface="Calibri" pitchFamily="34" charset="0"/>
              </a:rPr>
              <a:t>общее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4876" y="857232"/>
            <a:ext cx="1965923" cy="596377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 anchor="ctr">
            <a:normAutofit fontScale="92500" lnSpcReduction="10000"/>
          </a:bodyPr>
          <a:lstStyle/>
          <a:p>
            <a:pPr algn="ctr">
              <a:lnSpc>
                <a:spcPct val="90000"/>
              </a:lnSpc>
            </a:pPr>
            <a:r>
              <a:rPr lang="ru-RU" sz="2000" b="1" dirty="0" smtClean="0">
                <a:latin typeface="Calibri" pitchFamily="34" charset="0"/>
              </a:rPr>
              <a:t>Основное</a:t>
            </a:r>
          </a:p>
          <a:p>
            <a:pPr algn="ctr">
              <a:lnSpc>
                <a:spcPct val="90000"/>
              </a:lnSpc>
            </a:pPr>
            <a:r>
              <a:rPr lang="ru-RU" sz="2000" b="1" dirty="0" smtClean="0">
                <a:latin typeface="Calibri" pitchFamily="34" charset="0"/>
              </a:rPr>
              <a:t>общее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16" y="857232"/>
            <a:ext cx="1915717" cy="596377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 anchor="ctr">
            <a:normAutofit fontScale="92500" lnSpcReduction="10000"/>
          </a:bodyPr>
          <a:lstStyle/>
          <a:p>
            <a:pPr algn="ctr">
              <a:lnSpc>
                <a:spcPct val="90000"/>
              </a:lnSpc>
            </a:pPr>
            <a:r>
              <a:rPr lang="ru-RU" sz="2000" b="1" dirty="0" smtClean="0">
                <a:solidFill>
                  <a:schemeClr val="bg1"/>
                </a:solidFill>
                <a:latin typeface="Calibri" pitchFamily="34" charset="0"/>
              </a:rPr>
              <a:t>Среднее</a:t>
            </a:r>
          </a:p>
          <a:p>
            <a:pPr algn="ctr">
              <a:lnSpc>
                <a:spcPct val="90000"/>
              </a:lnSpc>
            </a:pPr>
            <a:r>
              <a:rPr lang="ru-RU" sz="2000" b="1" dirty="0" smtClean="0">
                <a:solidFill>
                  <a:schemeClr val="bg1"/>
                </a:solidFill>
                <a:latin typeface="Calibri" pitchFamily="34" charset="0"/>
              </a:rPr>
              <a:t>общее</a:t>
            </a:r>
            <a:endParaRPr lang="ru-RU" sz="2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2" name="Группа 33"/>
          <p:cNvGrpSpPr/>
          <p:nvPr/>
        </p:nvGrpSpPr>
        <p:grpSpPr>
          <a:xfrm>
            <a:off x="285720" y="1571612"/>
            <a:ext cx="1951559" cy="3545657"/>
            <a:chOff x="285720" y="1283580"/>
            <a:chExt cx="1951559" cy="3545657"/>
          </a:xfrm>
        </p:grpSpPr>
        <p:sp>
          <p:nvSpPr>
            <p:cNvPr id="15" name="TextBox 14"/>
            <p:cNvSpPr txBox="1"/>
            <p:nvPr/>
          </p:nvSpPr>
          <p:spPr>
            <a:xfrm>
              <a:off x="285720" y="1283580"/>
              <a:ext cx="1951559" cy="49116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sz="1600" dirty="0" smtClean="0">
                  <a:latin typeface="Calibri" pitchFamily="34" charset="0"/>
                </a:rPr>
                <a:t>формирование общей культуры</a:t>
              </a:r>
              <a:endPara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85720" y="1926522"/>
              <a:ext cx="1945499" cy="1476045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sz="1600" dirty="0" smtClean="0">
                  <a:latin typeface="Calibri" pitchFamily="34" charset="0"/>
                </a:rPr>
                <a:t>развитие физических, интеллектуальных, нравственных, эстетических</a:t>
              </a:r>
              <a:br>
                <a:rPr lang="ru-RU" sz="1600" dirty="0" smtClean="0">
                  <a:latin typeface="Calibri" pitchFamily="34" charset="0"/>
                </a:rPr>
              </a:br>
              <a:r>
                <a:rPr lang="ru-RU" sz="1600" dirty="0" smtClean="0">
                  <a:latin typeface="Calibri" pitchFamily="34" charset="0"/>
                </a:rPr>
                <a:t>и личностных качеств</a:t>
              </a:r>
              <a:endPara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85720" y="4141100"/>
              <a:ext cx="1945498" cy="688137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sz="1600" dirty="0" smtClean="0">
                  <a:latin typeface="Calibri" pitchFamily="34" charset="0"/>
                </a:rPr>
                <a:t>сохранение</a:t>
              </a:r>
              <a:br>
                <a:rPr lang="ru-RU" sz="1600" dirty="0" smtClean="0">
                  <a:latin typeface="Calibri" pitchFamily="34" charset="0"/>
                </a:rPr>
              </a:br>
              <a:r>
                <a:rPr lang="ru-RU" sz="1600" dirty="0" smtClean="0">
                  <a:latin typeface="Calibri" pitchFamily="34" charset="0"/>
                </a:rPr>
                <a:t>и укрепление здоровья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85720" y="3498158"/>
              <a:ext cx="1951559" cy="49116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sz="1600" dirty="0" smtClean="0">
                  <a:latin typeface="Calibri" pitchFamily="34" charset="0"/>
                </a:rPr>
                <a:t>формирование предпосылок УД</a:t>
              </a:r>
            </a:p>
          </p:txBody>
        </p:sp>
      </p:grpSp>
      <p:grpSp>
        <p:nvGrpSpPr>
          <p:cNvPr id="4" name="Группа 18"/>
          <p:cNvGrpSpPr/>
          <p:nvPr/>
        </p:nvGrpSpPr>
        <p:grpSpPr>
          <a:xfrm>
            <a:off x="2500298" y="1571612"/>
            <a:ext cx="6215106" cy="4822886"/>
            <a:chOff x="2621019" y="2058393"/>
            <a:chExt cx="6166932" cy="4568997"/>
          </a:xfrm>
        </p:grpSpPr>
        <p:sp>
          <p:nvSpPr>
            <p:cNvPr id="12" name="TextBox 11"/>
            <p:cNvSpPr txBox="1"/>
            <p:nvPr/>
          </p:nvSpPr>
          <p:spPr>
            <a:xfrm>
              <a:off x="4818432" y="2058393"/>
              <a:ext cx="1913876" cy="4128317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rtlCol="0" anchor="t">
              <a:normAutofit/>
            </a:bodyPr>
            <a:lstStyle/>
            <a:p>
              <a:pPr>
                <a:lnSpc>
                  <a:spcPct val="80000"/>
                </a:lnSpc>
              </a:pPr>
              <a:r>
                <a:rPr lang="ru-RU" sz="1600" dirty="0" smtClean="0">
                  <a:latin typeface="Calibri" pitchFamily="34" charset="0"/>
                </a:rPr>
                <a:t>становление и</a:t>
              </a:r>
            </a:p>
            <a:p>
              <a:pPr>
                <a:lnSpc>
                  <a:spcPct val="80000"/>
                </a:lnSpc>
              </a:pPr>
              <a:r>
                <a:rPr lang="ru-RU" sz="1600" dirty="0" smtClean="0">
                  <a:latin typeface="Calibri" pitchFamily="34" charset="0"/>
                </a:rPr>
                <a:t>формирование</a:t>
              </a:r>
            </a:p>
            <a:p>
              <a:pPr>
                <a:lnSpc>
                  <a:spcPct val="80000"/>
                </a:lnSpc>
              </a:pPr>
              <a:r>
                <a:rPr lang="ru-RU" sz="1600" dirty="0" smtClean="0">
                  <a:latin typeface="Calibri" pitchFamily="34" charset="0"/>
                </a:rPr>
                <a:t>личности </a:t>
              </a:r>
            </a:p>
            <a:p>
              <a:pPr>
                <a:lnSpc>
                  <a:spcPct val="80000"/>
                </a:lnSpc>
                <a:buFont typeface="Arial" pitchFamily="34" charset="0"/>
                <a:buChar char="•"/>
              </a:pPr>
              <a:r>
                <a:rPr lang="ru-RU" sz="1600" dirty="0" smtClean="0">
                  <a:latin typeface="Calibri" pitchFamily="34" charset="0"/>
                </a:rPr>
                <a:t> </a:t>
              </a:r>
              <a:r>
                <a:rPr lang="ru-RU" sz="1400" dirty="0" smtClean="0">
                  <a:latin typeface="Calibri" pitchFamily="34" charset="0"/>
                </a:rPr>
                <a:t>формирование</a:t>
              </a:r>
              <a:br>
                <a:rPr lang="ru-RU" sz="1400" dirty="0" smtClean="0">
                  <a:latin typeface="Calibri" pitchFamily="34" charset="0"/>
                </a:rPr>
              </a:br>
              <a:r>
                <a:rPr lang="ru-RU" sz="1400" dirty="0" smtClean="0">
                  <a:latin typeface="Calibri" pitchFamily="34" charset="0"/>
                </a:rPr>
                <a:t>нравственных </a:t>
              </a:r>
            </a:p>
            <a:p>
              <a:pPr>
                <a:lnSpc>
                  <a:spcPct val="80000"/>
                </a:lnSpc>
              </a:pPr>
              <a:r>
                <a:rPr lang="ru-RU" sz="1400" dirty="0" smtClean="0">
                  <a:latin typeface="Calibri" pitchFamily="34" charset="0"/>
                </a:rPr>
                <a:t>убеждений, </a:t>
              </a:r>
            </a:p>
            <a:p>
              <a:pPr>
                <a:lnSpc>
                  <a:spcPct val="80000"/>
                </a:lnSpc>
              </a:pPr>
              <a:r>
                <a:rPr lang="ru-RU" sz="1400" dirty="0" smtClean="0">
                  <a:latin typeface="Calibri" pitchFamily="34" charset="0"/>
                </a:rPr>
                <a:t>эстетического вкуса </a:t>
              </a:r>
            </a:p>
            <a:p>
              <a:pPr>
                <a:lnSpc>
                  <a:spcPct val="80000"/>
                </a:lnSpc>
              </a:pPr>
              <a:r>
                <a:rPr lang="ru-RU" sz="1400" dirty="0" smtClean="0">
                  <a:latin typeface="Calibri" pitchFamily="34" charset="0"/>
                </a:rPr>
                <a:t>и здорового образа</a:t>
              </a:r>
            </a:p>
            <a:p>
              <a:pPr>
                <a:lnSpc>
                  <a:spcPct val="80000"/>
                </a:lnSpc>
              </a:pPr>
              <a:r>
                <a:rPr lang="ru-RU" sz="1400" dirty="0" smtClean="0">
                  <a:latin typeface="Calibri" pitchFamily="34" charset="0"/>
                </a:rPr>
                <a:t>жизни, высокой</a:t>
              </a:r>
            </a:p>
            <a:p>
              <a:pPr>
                <a:lnSpc>
                  <a:spcPct val="80000"/>
                </a:lnSpc>
              </a:pPr>
              <a:r>
                <a:rPr lang="ru-RU" sz="1400" dirty="0" smtClean="0">
                  <a:latin typeface="Calibri" pitchFamily="34" charset="0"/>
                </a:rPr>
                <a:t>культуры</a:t>
              </a:r>
            </a:p>
            <a:p>
              <a:pPr>
                <a:lnSpc>
                  <a:spcPct val="80000"/>
                </a:lnSpc>
              </a:pPr>
              <a:r>
                <a:rPr lang="ru-RU" sz="1400" dirty="0" smtClean="0">
                  <a:latin typeface="Calibri" pitchFamily="34" charset="0"/>
                </a:rPr>
                <a:t>межличностного </a:t>
              </a:r>
            </a:p>
            <a:p>
              <a:pPr>
                <a:lnSpc>
                  <a:spcPct val="80000"/>
                </a:lnSpc>
              </a:pPr>
              <a:r>
                <a:rPr lang="ru-RU" sz="1400" dirty="0" smtClean="0">
                  <a:latin typeface="Calibri" pitchFamily="34" charset="0"/>
                </a:rPr>
                <a:t>и межэтнического </a:t>
              </a:r>
            </a:p>
            <a:p>
              <a:pPr>
                <a:lnSpc>
                  <a:spcPct val="80000"/>
                </a:lnSpc>
              </a:pPr>
              <a:r>
                <a:rPr lang="ru-RU" sz="1400" dirty="0" smtClean="0">
                  <a:latin typeface="Calibri" pitchFamily="34" charset="0"/>
                </a:rPr>
                <a:t>общения, овладение</a:t>
              </a:r>
              <a:br>
                <a:rPr lang="ru-RU" sz="1400" dirty="0" smtClean="0">
                  <a:latin typeface="Calibri" pitchFamily="34" charset="0"/>
                </a:rPr>
              </a:br>
              <a:r>
                <a:rPr lang="ru-RU" sz="1400" dirty="0" smtClean="0">
                  <a:latin typeface="Calibri" pitchFamily="34" charset="0"/>
                </a:rPr>
                <a:t>основами наук, </a:t>
              </a:r>
            </a:p>
            <a:p>
              <a:pPr>
                <a:lnSpc>
                  <a:spcPct val="80000"/>
                </a:lnSpc>
              </a:pPr>
              <a:r>
                <a:rPr lang="ru-RU" sz="1400" dirty="0" smtClean="0">
                  <a:latin typeface="Calibri" pitchFamily="34" charset="0"/>
                </a:rPr>
                <a:t>Государственным</a:t>
              </a:r>
            </a:p>
            <a:p>
              <a:pPr>
                <a:lnSpc>
                  <a:spcPct val="80000"/>
                </a:lnSpc>
              </a:pPr>
              <a:r>
                <a:rPr lang="ru-RU" sz="1400" dirty="0" smtClean="0">
                  <a:latin typeface="Calibri" pitchFamily="34" charset="0"/>
                </a:rPr>
                <a:t>языком РФ, </a:t>
              </a:r>
            </a:p>
            <a:p>
              <a:pPr>
                <a:lnSpc>
                  <a:spcPct val="80000"/>
                </a:lnSpc>
              </a:pPr>
              <a:r>
                <a:rPr lang="ru-RU" sz="1400" dirty="0" smtClean="0">
                  <a:latin typeface="Calibri" pitchFamily="34" charset="0"/>
                </a:rPr>
                <a:t>навыками </a:t>
              </a:r>
              <a:r>
                <a:rPr lang="ru-RU" sz="1400" dirty="0" smtClean="0">
                  <a:latin typeface="Calibri" pitchFamily="34" charset="0"/>
                </a:rPr>
                <a:t>умственного</a:t>
              </a:r>
            </a:p>
            <a:p>
              <a:pPr>
                <a:lnSpc>
                  <a:spcPct val="80000"/>
                </a:lnSpc>
              </a:pPr>
              <a:r>
                <a:rPr lang="ru-RU" sz="1400" dirty="0" smtClean="0">
                  <a:latin typeface="Calibri" pitchFamily="34" charset="0"/>
                </a:rPr>
                <a:t>и </a:t>
              </a:r>
              <a:r>
                <a:rPr lang="ru-RU" sz="1400" dirty="0" smtClean="0">
                  <a:latin typeface="Calibri" pitchFamily="34" charset="0"/>
                </a:rPr>
                <a:t>физического </a:t>
              </a:r>
            </a:p>
            <a:p>
              <a:pPr>
                <a:lnSpc>
                  <a:spcPct val="80000"/>
                </a:lnSpc>
              </a:pPr>
              <a:r>
                <a:rPr lang="ru-RU" sz="1400" dirty="0" smtClean="0">
                  <a:latin typeface="Calibri" pitchFamily="34" charset="0"/>
                </a:rPr>
                <a:t>труда, развитие</a:t>
              </a:r>
            </a:p>
            <a:p>
              <a:pPr>
                <a:lnSpc>
                  <a:spcPct val="80000"/>
                </a:lnSpc>
              </a:pPr>
              <a:r>
                <a:rPr lang="ru-RU" sz="1400" dirty="0" smtClean="0">
                  <a:latin typeface="Calibri" pitchFamily="34" charset="0"/>
                </a:rPr>
                <a:t>склонностей, </a:t>
              </a:r>
            </a:p>
            <a:p>
              <a:pPr>
                <a:lnSpc>
                  <a:spcPct val="80000"/>
                </a:lnSpc>
              </a:pPr>
              <a:r>
                <a:rPr lang="ru-RU" sz="1400" dirty="0" smtClean="0">
                  <a:latin typeface="Calibri" pitchFamily="34" charset="0"/>
                </a:rPr>
                <a:t>интересов, </a:t>
              </a:r>
            </a:p>
            <a:p>
              <a:pPr>
                <a:lnSpc>
                  <a:spcPct val="80000"/>
                </a:lnSpc>
              </a:pPr>
              <a:r>
                <a:rPr lang="ru-RU" sz="1400" dirty="0" smtClean="0">
                  <a:latin typeface="Calibri" pitchFamily="34" charset="0"/>
                </a:rPr>
                <a:t>способности</a:t>
              </a:r>
            </a:p>
            <a:p>
              <a:pPr>
                <a:lnSpc>
                  <a:spcPct val="80000"/>
                </a:lnSpc>
              </a:pPr>
              <a:r>
                <a:rPr lang="ru-RU" sz="1400" dirty="0" smtClean="0">
                  <a:latin typeface="Calibri" pitchFamily="34" charset="0"/>
                </a:rPr>
                <a:t>к социальному</a:t>
              </a:r>
            </a:p>
            <a:p>
              <a:pPr>
                <a:lnSpc>
                  <a:spcPct val="80000"/>
                </a:lnSpc>
              </a:pPr>
              <a:r>
                <a:rPr lang="ru-RU" sz="1400" dirty="0" smtClean="0">
                  <a:latin typeface="Calibri" pitchFamily="34" charset="0"/>
                </a:rPr>
                <a:t>самоопределению</a:t>
              </a:r>
            </a:p>
          </p:txBody>
        </p:sp>
        <p:grpSp>
          <p:nvGrpSpPr>
            <p:cNvPr id="5" name="Группа 34"/>
            <p:cNvGrpSpPr/>
            <p:nvPr/>
          </p:nvGrpSpPr>
          <p:grpSpPr>
            <a:xfrm>
              <a:off x="2621019" y="2058393"/>
              <a:ext cx="1842991" cy="4568997"/>
              <a:chOff x="2621019" y="1770361"/>
              <a:chExt cx="1842991" cy="4568997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2621019" y="1770361"/>
                <a:ext cx="1842991" cy="473741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 rtlCol="0" anchor="ctr">
                <a:no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ru-RU" sz="1600" dirty="0" smtClean="0">
                    <a:latin typeface="Calibri" pitchFamily="34" charset="0"/>
                  </a:rPr>
                  <a:t>формирование</a:t>
                </a:r>
              </a:p>
              <a:p>
                <a:pPr>
                  <a:lnSpc>
                    <a:spcPct val="90000"/>
                  </a:lnSpc>
                </a:pPr>
                <a:r>
                  <a:rPr lang="ru-RU" sz="1600" dirty="0" smtClean="0">
                    <a:latin typeface="Calibri" pitchFamily="34" charset="0"/>
                  </a:rPr>
                  <a:t>личности</a:t>
                </a: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2621019" y="2311780"/>
                <a:ext cx="1842991" cy="651912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ru-RU" sz="1600" dirty="0" smtClean="0">
                    <a:latin typeface="Calibri" pitchFamily="34" charset="0"/>
                  </a:rPr>
                  <a:t>развитие индивидуальных способностей</a:t>
                </a:r>
                <a:endParaRPr lang="ru-RU" sz="1400" dirty="0" smtClean="0">
                  <a:latin typeface="Calibri" pitchFamily="34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621019" y="3056230"/>
                <a:ext cx="1842991" cy="3283128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 anchor="t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ru-RU" sz="1600" dirty="0" smtClean="0">
                    <a:latin typeface="Calibri" pitchFamily="34" charset="0"/>
                  </a:rPr>
                  <a:t>развитие положительной мотивации и умений в УД </a:t>
                </a:r>
              </a:p>
              <a:p>
                <a:pPr>
                  <a:lnSpc>
                    <a:spcPct val="80000"/>
                  </a:lnSpc>
                  <a:buFont typeface="Arial" pitchFamily="34" charset="0"/>
                  <a:buChar char="•"/>
                </a:pPr>
                <a:r>
                  <a:rPr lang="ru-RU" sz="1400" dirty="0" smtClean="0">
                    <a:latin typeface="Calibri" pitchFamily="34" charset="0"/>
                  </a:rPr>
                  <a:t> овладение чтением, письмом, счётом, основными навыками УД, элементами теоретического мышления, простейшими навыками самоконтроля, культурой поведения и речи, основами личной гигиены и здорового образа жизни</a:t>
                </a: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7015844" y="2058393"/>
              <a:ext cx="1772107" cy="3679669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 anchor="t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sz="1400" dirty="0" smtClean="0">
                  <a:latin typeface="Calibri" pitchFamily="34" charset="0"/>
                </a:rPr>
                <a:t>дальнейшее</a:t>
              </a:r>
            </a:p>
            <a:p>
              <a:pPr>
                <a:lnSpc>
                  <a:spcPct val="80000"/>
                </a:lnSpc>
              </a:pPr>
              <a:r>
                <a:rPr lang="ru-RU" sz="1400" dirty="0" smtClean="0">
                  <a:latin typeface="Calibri" pitchFamily="34" charset="0"/>
                </a:rPr>
                <a:t>становление и формирование личности, развитие интереса</a:t>
              </a:r>
            </a:p>
            <a:p>
              <a:pPr>
                <a:lnSpc>
                  <a:spcPct val="80000"/>
                </a:lnSpc>
              </a:pPr>
              <a:r>
                <a:rPr lang="ru-RU" sz="1400" dirty="0" smtClean="0">
                  <a:latin typeface="Calibri" pitchFamily="34" charset="0"/>
                </a:rPr>
                <a:t>к познанию</a:t>
              </a:r>
            </a:p>
            <a:p>
              <a:pPr>
                <a:lnSpc>
                  <a:spcPct val="80000"/>
                </a:lnSpc>
              </a:pPr>
              <a:r>
                <a:rPr lang="ru-RU" sz="1400" dirty="0" smtClean="0">
                  <a:latin typeface="Calibri" pitchFamily="34" charset="0"/>
                </a:rPr>
                <a:t>и творческих способностей, формирование</a:t>
              </a:r>
            </a:p>
            <a:p>
              <a:pPr>
                <a:lnSpc>
                  <a:spcPct val="80000"/>
                </a:lnSpc>
              </a:pPr>
              <a:r>
                <a:rPr lang="ru-RU" sz="1400" dirty="0" smtClean="0">
                  <a:latin typeface="Calibri" pitchFamily="34" charset="0"/>
                </a:rPr>
                <a:t>навыков самостоятельной УД (индивидуализация и профориентация), подготовка к жизни в обществе, самостоятельному жизненному выбору, продолжению образования и началу проф. деятельности</a:t>
              </a:r>
              <a:endParaRPr lang="ru-RU" sz="1200" dirty="0" smtClean="0">
                <a:latin typeface="Calibri" pitchFamily="34" charset="0"/>
              </a:endParaRPr>
            </a:p>
          </p:txBody>
        </p:sp>
      </p:grpSp>
      <p:sp>
        <p:nvSpPr>
          <p:cNvPr id="20" name="Заголовок 1"/>
          <p:cNvSpPr txBox="1">
            <a:spLocks/>
          </p:cNvSpPr>
          <p:nvPr/>
        </p:nvSpPr>
        <p:spPr>
          <a:xfrm>
            <a:off x="642910" y="6286520"/>
            <a:ext cx="8072462" cy="57148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Использованы материалы 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вебинара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издательства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«Просвещение</a:t>
            </a:r>
            <a:r>
              <a:rPr kumimoji="0" lang="ru-RU" sz="1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  <a:endParaRPr kumimoji="0" lang="ru-RU" sz="1600" b="0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трелка вправо 5"/>
          <p:cNvSpPr/>
          <p:nvPr/>
        </p:nvSpPr>
        <p:spPr>
          <a:xfrm>
            <a:off x="785786" y="1285860"/>
            <a:ext cx="7715304" cy="5214974"/>
          </a:xfrm>
          <a:prstGeom prst="rightArrow">
            <a:avLst>
              <a:gd name="adj1" fmla="val 49481"/>
              <a:gd name="adj2" fmla="val 45646"/>
            </a:avLst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300000" prstMaterial="plastic"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000100" y="428604"/>
            <a:ext cx="7258072" cy="594874"/>
          </a:xfrm>
        </p:spPr>
        <p:txBody>
          <a:bodyPr>
            <a:noAutofit/>
          </a:bodyPr>
          <a:lstStyle/>
          <a:p>
            <a:pPr algn="ctr"/>
            <a:r>
              <a:rPr lang="ru-RU" sz="2500" dirty="0" smtClean="0">
                <a:solidFill>
                  <a:schemeClr val="accent4"/>
                </a:solidFill>
              </a:rPr>
              <a:t>Стандартизация системы дошкольного образования</a:t>
            </a:r>
            <a:endParaRPr lang="ru-RU" sz="2500" dirty="0">
              <a:solidFill>
                <a:schemeClr val="accent4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214414" y="2928934"/>
            <a:ext cx="2928958" cy="1643074"/>
          </a:xfrm>
          <a:custGeom>
            <a:avLst/>
            <a:gdLst>
              <a:gd name="connsiteX0" fmla="*/ 0 w 3728268"/>
              <a:gd name="connsiteY0" fmla="*/ 304806 h 1828800"/>
              <a:gd name="connsiteX1" fmla="*/ 89276 w 3728268"/>
              <a:gd name="connsiteY1" fmla="*/ 89276 h 1828800"/>
              <a:gd name="connsiteX2" fmla="*/ 304807 w 3728268"/>
              <a:gd name="connsiteY2" fmla="*/ 1 h 1828800"/>
              <a:gd name="connsiteX3" fmla="*/ 3423462 w 3728268"/>
              <a:gd name="connsiteY3" fmla="*/ 0 h 1828800"/>
              <a:gd name="connsiteX4" fmla="*/ 3638992 w 3728268"/>
              <a:gd name="connsiteY4" fmla="*/ 89276 h 1828800"/>
              <a:gd name="connsiteX5" fmla="*/ 3728267 w 3728268"/>
              <a:gd name="connsiteY5" fmla="*/ 304807 h 1828800"/>
              <a:gd name="connsiteX6" fmla="*/ 3728268 w 3728268"/>
              <a:gd name="connsiteY6" fmla="*/ 1523994 h 1828800"/>
              <a:gd name="connsiteX7" fmla="*/ 3638992 w 3728268"/>
              <a:gd name="connsiteY7" fmla="*/ 1739524 h 1828800"/>
              <a:gd name="connsiteX8" fmla="*/ 3423461 w 3728268"/>
              <a:gd name="connsiteY8" fmla="*/ 1828800 h 1828800"/>
              <a:gd name="connsiteX9" fmla="*/ 304806 w 3728268"/>
              <a:gd name="connsiteY9" fmla="*/ 1828800 h 1828800"/>
              <a:gd name="connsiteX10" fmla="*/ 89276 w 3728268"/>
              <a:gd name="connsiteY10" fmla="*/ 1739524 h 1828800"/>
              <a:gd name="connsiteX11" fmla="*/ 1 w 3728268"/>
              <a:gd name="connsiteY11" fmla="*/ 1523993 h 1828800"/>
              <a:gd name="connsiteX12" fmla="*/ 0 w 3728268"/>
              <a:gd name="connsiteY12" fmla="*/ 304806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28268" h="1828800">
                <a:moveTo>
                  <a:pt x="0" y="304806"/>
                </a:moveTo>
                <a:cubicBezTo>
                  <a:pt x="0" y="223966"/>
                  <a:pt x="32114" y="146438"/>
                  <a:pt x="89276" y="89276"/>
                </a:cubicBezTo>
                <a:cubicBezTo>
                  <a:pt x="146438" y="32114"/>
                  <a:pt x="223967" y="1"/>
                  <a:pt x="304807" y="1"/>
                </a:cubicBezTo>
                <a:lnTo>
                  <a:pt x="3423462" y="0"/>
                </a:lnTo>
                <a:cubicBezTo>
                  <a:pt x="3504302" y="0"/>
                  <a:pt x="3581830" y="32114"/>
                  <a:pt x="3638992" y="89276"/>
                </a:cubicBezTo>
                <a:cubicBezTo>
                  <a:pt x="3696154" y="146438"/>
                  <a:pt x="3728267" y="223967"/>
                  <a:pt x="3728267" y="304807"/>
                </a:cubicBezTo>
                <a:cubicBezTo>
                  <a:pt x="3728267" y="711203"/>
                  <a:pt x="3728268" y="1117598"/>
                  <a:pt x="3728268" y="1523994"/>
                </a:cubicBezTo>
                <a:cubicBezTo>
                  <a:pt x="3728268" y="1604834"/>
                  <a:pt x="3696155" y="1682362"/>
                  <a:pt x="3638992" y="1739524"/>
                </a:cubicBezTo>
                <a:cubicBezTo>
                  <a:pt x="3581830" y="1796686"/>
                  <a:pt x="3504301" y="1828800"/>
                  <a:pt x="3423461" y="1828800"/>
                </a:cubicBezTo>
                <a:lnTo>
                  <a:pt x="304806" y="1828800"/>
                </a:lnTo>
                <a:cubicBezTo>
                  <a:pt x="223966" y="1828800"/>
                  <a:pt x="146438" y="1796686"/>
                  <a:pt x="89276" y="1739524"/>
                </a:cubicBezTo>
                <a:cubicBezTo>
                  <a:pt x="32114" y="1682362"/>
                  <a:pt x="0" y="1604833"/>
                  <a:pt x="1" y="1523993"/>
                </a:cubicBezTo>
                <a:cubicBezTo>
                  <a:pt x="1" y="1117597"/>
                  <a:pt x="0" y="711202"/>
                  <a:pt x="0" y="304806"/>
                </a:cubicBez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7395" tIns="287395" rIns="287395" bIns="287395" numCol="1" spcCol="1270" anchor="ctr" anchorCtr="0">
            <a:noAutofit/>
          </a:bodyPr>
          <a:lstStyle/>
          <a:p>
            <a:pPr lvl="0" algn="ctr" defTabSz="2311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4400" kern="1200" dirty="0" smtClean="0">
                <a:latin typeface="Arial" pitchFamily="34" charset="0"/>
                <a:cs typeface="Arial" pitchFamily="34" charset="0"/>
              </a:rPr>
              <a:t>ФГТ  ДО</a:t>
            </a:r>
            <a:endParaRPr lang="ru-RU" sz="4400" kern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4357686" y="3000372"/>
            <a:ext cx="3286148" cy="1643074"/>
          </a:xfrm>
          <a:custGeom>
            <a:avLst/>
            <a:gdLst>
              <a:gd name="connsiteX0" fmla="*/ 0 w 3728268"/>
              <a:gd name="connsiteY0" fmla="*/ 304806 h 1828800"/>
              <a:gd name="connsiteX1" fmla="*/ 89276 w 3728268"/>
              <a:gd name="connsiteY1" fmla="*/ 89276 h 1828800"/>
              <a:gd name="connsiteX2" fmla="*/ 304807 w 3728268"/>
              <a:gd name="connsiteY2" fmla="*/ 1 h 1828800"/>
              <a:gd name="connsiteX3" fmla="*/ 3423462 w 3728268"/>
              <a:gd name="connsiteY3" fmla="*/ 0 h 1828800"/>
              <a:gd name="connsiteX4" fmla="*/ 3638992 w 3728268"/>
              <a:gd name="connsiteY4" fmla="*/ 89276 h 1828800"/>
              <a:gd name="connsiteX5" fmla="*/ 3728267 w 3728268"/>
              <a:gd name="connsiteY5" fmla="*/ 304807 h 1828800"/>
              <a:gd name="connsiteX6" fmla="*/ 3728268 w 3728268"/>
              <a:gd name="connsiteY6" fmla="*/ 1523994 h 1828800"/>
              <a:gd name="connsiteX7" fmla="*/ 3638992 w 3728268"/>
              <a:gd name="connsiteY7" fmla="*/ 1739524 h 1828800"/>
              <a:gd name="connsiteX8" fmla="*/ 3423461 w 3728268"/>
              <a:gd name="connsiteY8" fmla="*/ 1828800 h 1828800"/>
              <a:gd name="connsiteX9" fmla="*/ 304806 w 3728268"/>
              <a:gd name="connsiteY9" fmla="*/ 1828800 h 1828800"/>
              <a:gd name="connsiteX10" fmla="*/ 89276 w 3728268"/>
              <a:gd name="connsiteY10" fmla="*/ 1739524 h 1828800"/>
              <a:gd name="connsiteX11" fmla="*/ 1 w 3728268"/>
              <a:gd name="connsiteY11" fmla="*/ 1523993 h 1828800"/>
              <a:gd name="connsiteX12" fmla="*/ 0 w 3728268"/>
              <a:gd name="connsiteY12" fmla="*/ 304806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28268" h="1828800">
                <a:moveTo>
                  <a:pt x="0" y="304806"/>
                </a:moveTo>
                <a:cubicBezTo>
                  <a:pt x="0" y="223966"/>
                  <a:pt x="32114" y="146438"/>
                  <a:pt x="89276" y="89276"/>
                </a:cubicBezTo>
                <a:cubicBezTo>
                  <a:pt x="146438" y="32114"/>
                  <a:pt x="223967" y="1"/>
                  <a:pt x="304807" y="1"/>
                </a:cubicBezTo>
                <a:lnTo>
                  <a:pt x="3423462" y="0"/>
                </a:lnTo>
                <a:cubicBezTo>
                  <a:pt x="3504302" y="0"/>
                  <a:pt x="3581830" y="32114"/>
                  <a:pt x="3638992" y="89276"/>
                </a:cubicBezTo>
                <a:cubicBezTo>
                  <a:pt x="3696154" y="146438"/>
                  <a:pt x="3728267" y="223967"/>
                  <a:pt x="3728267" y="304807"/>
                </a:cubicBezTo>
                <a:cubicBezTo>
                  <a:pt x="3728267" y="711203"/>
                  <a:pt x="3728268" y="1117598"/>
                  <a:pt x="3728268" y="1523994"/>
                </a:cubicBezTo>
                <a:cubicBezTo>
                  <a:pt x="3728268" y="1604834"/>
                  <a:pt x="3696155" y="1682362"/>
                  <a:pt x="3638992" y="1739524"/>
                </a:cubicBezTo>
                <a:cubicBezTo>
                  <a:pt x="3581830" y="1796686"/>
                  <a:pt x="3504301" y="1828800"/>
                  <a:pt x="3423461" y="1828800"/>
                </a:cubicBezTo>
                <a:lnTo>
                  <a:pt x="304806" y="1828800"/>
                </a:lnTo>
                <a:cubicBezTo>
                  <a:pt x="223966" y="1828800"/>
                  <a:pt x="146438" y="1796686"/>
                  <a:pt x="89276" y="1739524"/>
                </a:cubicBezTo>
                <a:cubicBezTo>
                  <a:pt x="32114" y="1682362"/>
                  <a:pt x="0" y="1604833"/>
                  <a:pt x="1" y="1523993"/>
                </a:cubicBezTo>
                <a:cubicBezTo>
                  <a:pt x="1" y="1117597"/>
                  <a:pt x="0" y="711202"/>
                  <a:pt x="0" y="304806"/>
                </a:cubicBezTo>
                <a:close/>
              </a:path>
            </a:pathLst>
          </a:custGeom>
          <a:solidFill>
            <a:schemeClr val="accent2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7395" tIns="287395" rIns="287395" bIns="287395" numCol="1" spcCol="1270" anchor="ctr" anchorCtr="0">
            <a:noAutofit/>
          </a:bodyPr>
          <a:lstStyle/>
          <a:p>
            <a:pPr lvl="0" algn="ctr" defTabSz="2311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400" kern="1200" dirty="0" smtClean="0">
                <a:latin typeface="Arial" pitchFamily="34" charset="0"/>
                <a:cs typeface="Arial" pitchFamily="34" charset="0"/>
              </a:rPr>
              <a:t>ФГОС  ДО</a:t>
            </a:r>
            <a:endParaRPr lang="ru-RU" sz="4400" kern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918" y="2500306"/>
            <a:ext cx="5472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alibri" pitchFamily="34" charset="0"/>
                <a:cs typeface="Arial" pitchFamily="34" charset="0"/>
              </a:rPr>
              <a:t>март 2010                                   январь 201</a:t>
            </a:r>
            <a:r>
              <a:rPr lang="en-US" sz="2000" b="1" dirty="0" smtClean="0">
                <a:latin typeface="Calibri" pitchFamily="34" charset="0"/>
                <a:cs typeface="Arial" pitchFamily="34" charset="0"/>
              </a:rPr>
              <a:t>4</a:t>
            </a:r>
            <a:r>
              <a:rPr lang="ru-RU" sz="2000" b="1" dirty="0" smtClean="0">
                <a:latin typeface="Calibri" pitchFamily="34" charset="0"/>
                <a:cs typeface="Arial" pitchFamily="34" charset="0"/>
              </a:rPr>
              <a:t> </a:t>
            </a:r>
            <a:endParaRPr lang="ru-RU" sz="2000" b="1" dirty="0"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TLobanova\Desktop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8715436" cy="6072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000" b="1" dirty="0" smtClean="0"/>
              <a:t>ФГОС. </a:t>
            </a:r>
            <a:r>
              <a:rPr lang="ru-RU" sz="3000" dirty="0" smtClean="0"/>
              <a:t>Образовательные области </a:t>
            </a:r>
            <a:endParaRPr lang="ru-RU" sz="3000" b="1" dirty="0"/>
          </a:p>
        </p:txBody>
      </p:sp>
      <p:graphicFrame>
        <p:nvGraphicFramePr>
          <p:cNvPr id="5" name="Содержимое 1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785956458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57224" y="357166"/>
            <a:ext cx="7786742" cy="1071570"/>
          </a:xfrm>
        </p:spPr>
        <p:txBody>
          <a:bodyPr>
            <a:normAutofit/>
          </a:bodyPr>
          <a:lstStyle/>
          <a:p>
            <a:pPr algn="ctr"/>
            <a:r>
              <a:rPr lang="ru-RU" sz="3100" dirty="0" smtClean="0"/>
              <a:t>Образовательные области</a:t>
            </a:r>
            <a:endParaRPr lang="ru-RU" sz="3100" dirty="0"/>
          </a:p>
        </p:txBody>
      </p:sp>
      <p:graphicFrame>
        <p:nvGraphicFramePr>
          <p:cNvPr id="5" name="Содержимое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850201732"/>
              </p:ext>
            </p:extLst>
          </p:nvPr>
        </p:nvGraphicFramePr>
        <p:xfrm>
          <a:off x="428596" y="2500306"/>
          <a:ext cx="3643338" cy="4000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одержимое 11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28084840"/>
              </p:ext>
            </p:extLst>
          </p:nvPr>
        </p:nvGraphicFramePr>
        <p:xfrm>
          <a:off x="4643438" y="2500306"/>
          <a:ext cx="4214272" cy="4008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7" name="Текст 2"/>
          <p:cNvSpPr txBox="1">
            <a:spLocks/>
          </p:cNvSpPr>
          <p:nvPr/>
        </p:nvSpPr>
        <p:spPr>
          <a:xfrm>
            <a:off x="428596" y="1643050"/>
            <a:ext cx="3643338" cy="80167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ФГОС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Образовательные области</a:t>
            </a:r>
            <a:endParaRPr kumimoji="0" lang="ru-RU" sz="17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" name="Текст 4"/>
          <p:cNvSpPr txBox="1">
            <a:spLocks/>
          </p:cNvSpPr>
          <p:nvPr/>
        </p:nvSpPr>
        <p:spPr>
          <a:xfrm>
            <a:off x="4643438" y="1643050"/>
            <a:ext cx="4143404" cy="7858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ФГТ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Основные направления развития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86116" y="2428868"/>
            <a:ext cx="792088" cy="4104456"/>
          </a:xfrm>
          <a:prstGeom prst="rect">
            <a:avLst/>
          </a:prstGeom>
          <a:solidFill>
            <a:srgbClr val="D6E9EA">
              <a:alpha val="50196"/>
            </a:srgb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wordArtVert" wrap="none" rtlCol="0">
            <a:no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Личностное</a:t>
            </a:r>
          </a:p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 развитие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100" dirty="0" smtClean="0"/>
              <a:t>Социально – </a:t>
            </a:r>
            <a:r>
              <a:rPr lang="ru-RU" sz="3000" dirty="0" smtClean="0"/>
              <a:t>коммуникативное</a:t>
            </a:r>
            <a:r>
              <a:rPr lang="ru-RU" sz="3100" dirty="0" smtClean="0"/>
              <a:t> развитие</a:t>
            </a:r>
            <a:endParaRPr lang="ru-RU" sz="31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57158" y="1428736"/>
            <a:ext cx="8686800" cy="4525963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ru-RU" sz="2000" dirty="0" smtClean="0"/>
              <a:t>Усвоение норм и ценностей, принятых в обществе…</a:t>
            </a:r>
          </a:p>
          <a:p>
            <a:pPr>
              <a:spcAft>
                <a:spcPts val="600"/>
              </a:spcAft>
            </a:pPr>
            <a:r>
              <a:rPr lang="ru-RU" sz="2000" dirty="0" smtClean="0"/>
              <a:t>Развитие общения и взаимодействия ребёнка</a:t>
            </a:r>
            <a:br>
              <a:rPr lang="ru-RU" sz="2000" dirty="0" smtClean="0"/>
            </a:br>
            <a:r>
              <a:rPr lang="ru-RU" sz="2000" dirty="0" smtClean="0"/>
              <a:t>со взрослыми и сверстниками</a:t>
            </a:r>
          </a:p>
          <a:p>
            <a:pPr>
              <a:spcAft>
                <a:spcPts val="600"/>
              </a:spcAft>
            </a:pPr>
            <a:r>
              <a:rPr lang="ru-RU" sz="2000" dirty="0" smtClean="0"/>
              <a:t>Становление самостоятельности, целенаправленности</a:t>
            </a:r>
            <a:br>
              <a:rPr lang="ru-RU" sz="2000" dirty="0" smtClean="0"/>
            </a:br>
            <a:r>
              <a:rPr lang="ru-RU" sz="2000" dirty="0" smtClean="0"/>
              <a:t>и </a:t>
            </a:r>
            <a:r>
              <a:rPr lang="ru-RU" sz="2000" dirty="0" err="1" smtClean="0"/>
              <a:t>саморегуляции</a:t>
            </a:r>
            <a:r>
              <a:rPr lang="ru-RU" sz="2000" dirty="0" smtClean="0"/>
              <a:t>…</a:t>
            </a:r>
          </a:p>
          <a:p>
            <a:pPr>
              <a:spcAft>
                <a:spcPts val="600"/>
              </a:spcAft>
            </a:pPr>
            <a:r>
              <a:rPr lang="ru-RU" sz="2000" dirty="0" smtClean="0"/>
              <a:t>Развитие социального и эмоционального интеллекта…</a:t>
            </a:r>
          </a:p>
          <a:p>
            <a:pPr>
              <a:spcAft>
                <a:spcPts val="600"/>
              </a:spcAft>
            </a:pPr>
            <a:r>
              <a:rPr lang="ru-RU" sz="2000" dirty="0" smtClean="0"/>
              <a:t>Формирование готовности к совместной деятельности</a:t>
            </a:r>
          </a:p>
          <a:p>
            <a:pPr>
              <a:spcAft>
                <a:spcPts val="600"/>
              </a:spcAft>
            </a:pPr>
            <a:r>
              <a:rPr lang="ru-RU" sz="2000" dirty="0" smtClean="0"/>
              <a:t>Формирование уважительного отношения и чувства принадлежности к своей семье и к сообществу детей</a:t>
            </a:r>
            <a:br>
              <a:rPr lang="ru-RU" sz="2000" dirty="0" smtClean="0"/>
            </a:br>
            <a:r>
              <a:rPr lang="ru-RU" sz="2000" dirty="0" smtClean="0"/>
              <a:t>и взрослых в Организации</a:t>
            </a:r>
          </a:p>
          <a:p>
            <a:pPr>
              <a:spcAft>
                <a:spcPts val="600"/>
              </a:spcAft>
            </a:pPr>
            <a:r>
              <a:rPr lang="ru-RU" sz="2000" dirty="0" smtClean="0"/>
              <a:t>Формирование позитивных установок к различным видам труда и творчества</a:t>
            </a:r>
          </a:p>
          <a:p>
            <a:pPr>
              <a:spcAft>
                <a:spcPts val="600"/>
              </a:spcAft>
            </a:pPr>
            <a:r>
              <a:rPr lang="ru-RU" sz="2000" dirty="0" smtClean="0"/>
              <a:t>Формирование основ безопасного поведения в быту, социуме, природе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1370</TotalTime>
  <Words>955</Words>
  <PresentationFormat>Экран (4:3)</PresentationFormat>
  <Paragraphs>286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Трек</vt:lpstr>
      <vt:lpstr>   Федеральный Государственный Образовательный Стандарт дошкольного образования  </vt:lpstr>
      <vt:lpstr>Слайд 2</vt:lpstr>
      <vt:lpstr>ФЕДЕРАЛЬНЫЙ ЗАКОН «Об образовании в Российской Федерации»</vt:lpstr>
      <vt:lpstr>Слайд 4</vt:lpstr>
      <vt:lpstr>Стандартизация системы дошкольного образования</vt:lpstr>
      <vt:lpstr>Слайд 6</vt:lpstr>
      <vt:lpstr>ФГОС. Образовательные области </vt:lpstr>
      <vt:lpstr>Образовательные области</vt:lpstr>
      <vt:lpstr>Социально – коммуникативное развитие</vt:lpstr>
      <vt:lpstr>Познавательное развитие</vt:lpstr>
      <vt:lpstr>Речевое развитие</vt:lpstr>
      <vt:lpstr>Художественно - эстетическое развитие</vt:lpstr>
      <vt:lpstr>Физическое развитие</vt:lpstr>
      <vt:lpstr>Содержание образовательных областей</vt:lpstr>
      <vt:lpstr>Виды детской деятельности</vt:lpstr>
      <vt:lpstr>Виды детской деятельности</vt:lpstr>
      <vt:lpstr>Виды детской деятельности</vt:lpstr>
      <vt:lpstr>Виды детской деятельности</vt:lpstr>
      <vt:lpstr>Виды детской деятельности</vt:lpstr>
      <vt:lpstr>Виды детской деятельности</vt:lpstr>
      <vt:lpstr>Виды детской деятельности</vt:lpstr>
      <vt:lpstr>     Виды детской деятельности     </vt:lpstr>
      <vt:lpstr>Оценка индивидуального развития детей</vt:lpstr>
      <vt:lpstr>Специфика дошкольного детства</vt:lpstr>
      <vt:lpstr>Специфика результатов освоения  основной образовательной программы</vt:lpstr>
      <vt:lpstr>Целевые ориентиры НЕ МОГУТ служить основанием для:</vt:lpstr>
      <vt:lpstr>Интегративные качества ребёнка 7 лет (ФГТ)</vt:lpstr>
      <vt:lpstr>Целевые ориентиры образования в младенческом и раннем возрасте </vt:lpstr>
      <vt:lpstr>Слайд 29</vt:lpstr>
      <vt:lpstr>Слайд 30</vt:lpstr>
      <vt:lpstr>Слайд 31</vt:lpstr>
      <vt:lpstr>Слайд 32</vt:lpstr>
      <vt:lpstr>Слайд 33</vt:lpstr>
      <vt:lpstr>Слайд 34</vt:lpstr>
      <vt:lpstr>Целевые ориентиры на этапе завершения ДО</vt:lpstr>
      <vt:lpstr>Слайд 36</vt:lpstr>
      <vt:lpstr>Слайд 37</vt:lpstr>
      <vt:lpstr>Слайд 38</vt:lpstr>
      <vt:lpstr>Слайд 39</vt:lpstr>
      <vt:lpstr>Слайд 40</vt:lpstr>
      <vt:lpstr>Слайд 41</vt:lpstr>
      <vt:lpstr>Федеральный закон РФ  «Об образовании в Российской Федерации»  Глава 7. Общее образование</vt:lpstr>
      <vt:lpstr>Уровни и направления общего образования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«ФГОС дошкольного образования»</dc:title>
  <cp:lastModifiedBy>Колокольчик</cp:lastModifiedBy>
  <cp:revision>126</cp:revision>
  <dcterms:modified xsi:type="dcterms:W3CDTF">2003-03-07T00:52:44Z</dcterms:modified>
</cp:coreProperties>
</file>