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8" r:id="rId3"/>
    <p:sldId id="269" r:id="rId4"/>
    <p:sldId id="270" r:id="rId5"/>
    <p:sldId id="271" r:id="rId6"/>
    <p:sldId id="272" r:id="rId7"/>
    <p:sldId id="283" r:id="rId8"/>
    <p:sldId id="279" r:id="rId9"/>
  </p:sldIdLst>
  <p:sldSz cx="10383838" cy="7254875"/>
  <p:notesSz cx="6858000" cy="9144000"/>
  <p:defaultTextStyle>
    <a:defPPr>
      <a:defRPr lang="ru-RU"/>
    </a:defPPr>
    <a:lvl1pPr marL="0" algn="l" defTabSz="8587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29365" algn="l" defTabSz="8587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858728" algn="l" defTabSz="8587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288093" algn="l" defTabSz="8587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717456" algn="l" defTabSz="8587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146821" algn="l" defTabSz="8587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576186" algn="l" defTabSz="8587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005550" algn="l" defTabSz="8587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434914" algn="l" defTabSz="85872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9593"/>
    <a:srgbClr val="AEC87A"/>
    <a:srgbClr val="B7CE88"/>
    <a:srgbClr val="EBE600"/>
    <a:srgbClr val="F6862A"/>
    <a:srgbClr val="C96765"/>
    <a:srgbClr val="89E0FF"/>
    <a:srgbClr val="3399FF"/>
    <a:srgbClr val="71DAFF"/>
    <a:srgbClr val="AFC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8" autoAdjust="0"/>
    <p:restoredTop sz="94671" autoAdjust="0"/>
  </p:normalViewPr>
  <p:slideViewPr>
    <p:cSldViewPr>
      <p:cViewPr varScale="1">
        <p:scale>
          <a:sx n="66" d="100"/>
          <a:sy n="66" d="100"/>
        </p:scale>
        <p:origin x="-1212" y="-96"/>
      </p:cViewPr>
      <p:guideLst>
        <p:guide orient="horz" pos="2285"/>
        <p:guide pos="32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8788" y="2253720"/>
            <a:ext cx="8826262" cy="155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7576" y="4111096"/>
            <a:ext cx="7268687" cy="185402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9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58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88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17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468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761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055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349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528282" y="290540"/>
            <a:ext cx="2336364" cy="619015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9192" y="290540"/>
            <a:ext cx="6836027" cy="61901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0252" y="4661933"/>
            <a:ext cx="8826262" cy="1440899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0252" y="3074932"/>
            <a:ext cx="8826262" cy="1587004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2936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5872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8809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71745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4682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57618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30055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43491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9192" y="1692805"/>
            <a:ext cx="4586195" cy="4787884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8451" y="1692805"/>
            <a:ext cx="4586195" cy="4787884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9192" y="1623953"/>
            <a:ext cx="4587998" cy="676788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29365" indent="0">
              <a:buNone/>
              <a:defRPr sz="1900" b="1"/>
            </a:lvl2pPr>
            <a:lvl3pPr marL="858728" indent="0">
              <a:buNone/>
              <a:defRPr sz="1800" b="1"/>
            </a:lvl3pPr>
            <a:lvl4pPr marL="1288093" indent="0">
              <a:buNone/>
              <a:defRPr sz="1500" b="1"/>
            </a:lvl4pPr>
            <a:lvl5pPr marL="1717456" indent="0">
              <a:buNone/>
              <a:defRPr sz="1500" b="1"/>
            </a:lvl5pPr>
            <a:lvl6pPr marL="2146821" indent="0">
              <a:buNone/>
              <a:defRPr sz="1500" b="1"/>
            </a:lvl6pPr>
            <a:lvl7pPr marL="2576186" indent="0">
              <a:buNone/>
              <a:defRPr sz="1500" b="1"/>
            </a:lvl7pPr>
            <a:lvl8pPr marL="3005550" indent="0">
              <a:buNone/>
              <a:defRPr sz="1500" b="1"/>
            </a:lvl8pPr>
            <a:lvl9pPr marL="3434914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9192" y="2300742"/>
            <a:ext cx="4587998" cy="4179947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74849" y="1623953"/>
            <a:ext cx="4589801" cy="676788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29365" indent="0">
              <a:buNone/>
              <a:defRPr sz="1900" b="1"/>
            </a:lvl2pPr>
            <a:lvl3pPr marL="858728" indent="0">
              <a:buNone/>
              <a:defRPr sz="1800" b="1"/>
            </a:lvl3pPr>
            <a:lvl4pPr marL="1288093" indent="0">
              <a:buNone/>
              <a:defRPr sz="1500" b="1"/>
            </a:lvl4pPr>
            <a:lvl5pPr marL="1717456" indent="0">
              <a:buNone/>
              <a:defRPr sz="1500" b="1"/>
            </a:lvl5pPr>
            <a:lvl6pPr marL="2146821" indent="0">
              <a:buNone/>
              <a:defRPr sz="1500" b="1"/>
            </a:lvl6pPr>
            <a:lvl7pPr marL="2576186" indent="0">
              <a:buNone/>
              <a:defRPr sz="1500" b="1"/>
            </a:lvl7pPr>
            <a:lvl8pPr marL="3005550" indent="0">
              <a:buNone/>
              <a:defRPr sz="1500" b="1"/>
            </a:lvl8pPr>
            <a:lvl9pPr marL="3434914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74849" y="2300742"/>
            <a:ext cx="4589801" cy="4179947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194" y="288855"/>
            <a:ext cx="3416211" cy="122929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59793" y="288858"/>
            <a:ext cx="5804854" cy="6191835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9194" y="1518156"/>
            <a:ext cx="3416211" cy="4962537"/>
          </a:xfrm>
        </p:spPr>
        <p:txBody>
          <a:bodyPr/>
          <a:lstStyle>
            <a:lvl1pPr marL="0" indent="0">
              <a:buNone/>
              <a:defRPr sz="1300"/>
            </a:lvl1pPr>
            <a:lvl2pPr marL="429365" indent="0">
              <a:buNone/>
              <a:defRPr sz="1100"/>
            </a:lvl2pPr>
            <a:lvl3pPr marL="858728" indent="0">
              <a:buNone/>
              <a:defRPr sz="1100"/>
            </a:lvl3pPr>
            <a:lvl4pPr marL="1288093" indent="0">
              <a:buNone/>
              <a:defRPr sz="900"/>
            </a:lvl4pPr>
            <a:lvl5pPr marL="1717456" indent="0">
              <a:buNone/>
              <a:defRPr sz="900"/>
            </a:lvl5pPr>
            <a:lvl6pPr marL="2146821" indent="0">
              <a:buNone/>
              <a:defRPr sz="900"/>
            </a:lvl6pPr>
            <a:lvl7pPr marL="2576186" indent="0">
              <a:buNone/>
              <a:defRPr sz="900"/>
            </a:lvl7pPr>
            <a:lvl8pPr marL="3005550" indent="0">
              <a:buNone/>
              <a:defRPr sz="900"/>
            </a:lvl8pPr>
            <a:lvl9pPr marL="343491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5305" y="5078417"/>
            <a:ext cx="6230303" cy="599535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35305" y="648234"/>
            <a:ext cx="6230303" cy="4352925"/>
          </a:xfrm>
        </p:spPr>
        <p:txBody>
          <a:bodyPr/>
          <a:lstStyle>
            <a:lvl1pPr marL="0" indent="0">
              <a:buNone/>
              <a:defRPr sz="3000"/>
            </a:lvl1pPr>
            <a:lvl2pPr marL="429365" indent="0">
              <a:buNone/>
              <a:defRPr sz="2500"/>
            </a:lvl2pPr>
            <a:lvl3pPr marL="858728" indent="0">
              <a:buNone/>
              <a:defRPr sz="2100"/>
            </a:lvl3pPr>
            <a:lvl4pPr marL="1288093" indent="0">
              <a:buNone/>
              <a:defRPr sz="1900"/>
            </a:lvl4pPr>
            <a:lvl5pPr marL="1717456" indent="0">
              <a:buNone/>
              <a:defRPr sz="1900"/>
            </a:lvl5pPr>
            <a:lvl6pPr marL="2146821" indent="0">
              <a:buNone/>
              <a:defRPr sz="1900"/>
            </a:lvl6pPr>
            <a:lvl7pPr marL="2576186" indent="0">
              <a:buNone/>
              <a:defRPr sz="1900"/>
            </a:lvl7pPr>
            <a:lvl8pPr marL="3005550" indent="0">
              <a:buNone/>
              <a:defRPr sz="1900"/>
            </a:lvl8pPr>
            <a:lvl9pPr marL="3434914" indent="0">
              <a:buNone/>
              <a:defRPr sz="19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35305" y="5677951"/>
            <a:ext cx="6230303" cy="851441"/>
          </a:xfrm>
        </p:spPr>
        <p:txBody>
          <a:bodyPr/>
          <a:lstStyle>
            <a:lvl1pPr marL="0" indent="0">
              <a:buNone/>
              <a:defRPr sz="1300"/>
            </a:lvl1pPr>
            <a:lvl2pPr marL="429365" indent="0">
              <a:buNone/>
              <a:defRPr sz="1100"/>
            </a:lvl2pPr>
            <a:lvl3pPr marL="858728" indent="0">
              <a:buNone/>
              <a:defRPr sz="1100"/>
            </a:lvl3pPr>
            <a:lvl4pPr marL="1288093" indent="0">
              <a:buNone/>
              <a:defRPr sz="900"/>
            </a:lvl4pPr>
            <a:lvl5pPr marL="1717456" indent="0">
              <a:buNone/>
              <a:defRPr sz="900"/>
            </a:lvl5pPr>
            <a:lvl6pPr marL="2146821" indent="0">
              <a:buNone/>
              <a:defRPr sz="900"/>
            </a:lvl6pPr>
            <a:lvl7pPr marL="2576186" indent="0">
              <a:buNone/>
              <a:defRPr sz="900"/>
            </a:lvl7pPr>
            <a:lvl8pPr marL="3005550" indent="0">
              <a:buNone/>
              <a:defRPr sz="900"/>
            </a:lvl8pPr>
            <a:lvl9pPr marL="343491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192" y="290537"/>
            <a:ext cx="9345454" cy="1209146"/>
          </a:xfrm>
          <a:prstGeom prst="rect">
            <a:avLst/>
          </a:prstGeom>
        </p:spPr>
        <p:txBody>
          <a:bodyPr vert="horz" lIns="85872" tIns="42937" rIns="85872" bIns="42937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9192" y="1692805"/>
            <a:ext cx="9345454" cy="4787884"/>
          </a:xfrm>
          <a:prstGeom prst="rect">
            <a:avLst/>
          </a:prstGeom>
        </p:spPr>
        <p:txBody>
          <a:bodyPr vert="horz" lIns="85872" tIns="42937" rIns="85872" bIns="42937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9192" y="6724204"/>
            <a:ext cx="2422896" cy="386253"/>
          </a:xfrm>
          <a:prstGeom prst="rect">
            <a:avLst/>
          </a:prstGeom>
        </p:spPr>
        <p:txBody>
          <a:bodyPr vert="horz" lIns="85872" tIns="42937" rIns="85872" bIns="42937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47812" y="6724204"/>
            <a:ext cx="3288215" cy="386253"/>
          </a:xfrm>
          <a:prstGeom prst="rect">
            <a:avLst/>
          </a:prstGeom>
        </p:spPr>
        <p:txBody>
          <a:bodyPr vert="horz" lIns="85872" tIns="42937" rIns="85872" bIns="42937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41750" y="6724204"/>
            <a:ext cx="2422896" cy="386253"/>
          </a:xfrm>
          <a:prstGeom prst="rect">
            <a:avLst/>
          </a:prstGeom>
        </p:spPr>
        <p:txBody>
          <a:bodyPr vert="horz" lIns="85872" tIns="42937" rIns="85872" bIns="4293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858728" rtl="0" eaLnBrk="1" latinLnBrk="0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2023" indent="-322023" algn="l" defTabSz="858728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7718" indent="-268353" algn="l" defTabSz="858728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73411" indent="-214682" algn="l" defTabSz="858728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02774" indent="-214682" algn="l" defTabSz="858728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2139" indent="-214682" algn="l" defTabSz="858728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61503" indent="-214682" algn="l" defTabSz="858728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90866" indent="-214682" algn="l" defTabSz="858728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20232" indent="-214682" algn="l" defTabSz="858728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49597" indent="-214682" algn="l" defTabSz="858728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587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29365" algn="l" defTabSz="8587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8728" algn="l" defTabSz="8587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8093" algn="l" defTabSz="8587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17456" algn="l" defTabSz="8587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146821" algn="l" defTabSz="8587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576186" algn="l" defTabSz="8587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05550" algn="l" defTabSz="8587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34914" algn="l" defTabSz="85872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hyperlink" Target="http://greenhome.org.ua/wp-content/uploads/2009/02/layer_of_stones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hyperlink" Target="http://greenhome.org.ua/wp-content/uploads/2009/02/pots_ready_for_planting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9AD3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399" y="99045"/>
            <a:ext cx="9345454" cy="1209146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домашних условиях ананас </a:t>
            </a:r>
            <a:r>
              <a:rPr lang="ru-RU" sz="3600" b="1" dirty="0" smtClean="0">
                <a:ln w="10541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можно вырастить </a:t>
            </a:r>
            <a:r>
              <a:rPr lang="ru-RU" sz="3600" b="1" dirty="0" smtClean="0">
                <a:ln w="10541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хохолка, снятого с соплодия.</a:t>
            </a:r>
            <a:endParaRPr lang="ru-RU" sz="3600" b="1" dirty="0">
              <a:ln w="10541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Documents and Settings\Секретарь\Рабочий стол\я\фото\DSC02690.JPG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16860" r="9159"/>
          <a:stretch/>
        </p:blipFill>
        <p:spPr bwMode="auto">
          <a:xfrm>
            <a:off x="295375" y="1395509"/>
            <a:ext cx="2412000" cy="2484000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5" name="Рисунок 4" descr="C:\Documents and Settings\Секретарь\Рабочий стол\я\фото\DSC027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5935" y="2174564"/>
            <a:ext cx="2628000" cy="2016000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6" name="Рисунок 5" descr="C:\Documents and Settings\Секретарь\Рабочий стол\я\Фото-0097.jpg"/>
          <p:cNvPicPr/>
          <p:nvPr/>
        </p:nvPicPr>
        <p:blipFill>
          <a:blip r:embed="rId4"/>
          <a:srcRect l="14867" t="27656" r="23191"/>
          <a:stretch>
            <a:fillRect/>
          </a:stretch>
        </p:blipFill>
        <p:spPr bwMode="auto">
          <a:xfrm>
            <a:off x="215222" y="4190564"/>
            <a:ext cx="2592000" cy="2412000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7" name="Рисунок 6" descr="C:\Documents and Settings\Секретарь\Рабочий стол\я\фото\DSC02733.JPG"/>
          <p:cNvPicPr/>
          <p:nvPr/>
        </p:nvPicPr>
        <p:blipFill>
          <a:blip r:embed="rId5" cstate="print"/>
          <a:srcRect l="25277" t="8299" r="24628" b="26764"/>
          <a:stretch>
            <a:fillRect/>
          </a:stretch>
        </p:blipFill>
        <p:spPr bwMode="auto">
          <a:xfrm>
            <a:off x="8251894" y="1310564"/>
            <a:ext cx="1728000" cy="1728000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815655" y="1325691"/>
            <a:ext cx="33123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Острым ножом хохолок </a:t>
            </a:r>
          </a:p>
          <a:p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отделяется от соплодия </a:t>
            </a:r>
          </a:p>
          <a:p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месте их соединения.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354" y="3699749"/>
            <a:ext cx="2210484" cy="2663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007" y="5090789"/>
            <a:ext cx="2653684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59671" y="4165611"/>
            <a:ext cx="316835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Подсохшую мякоть необходимо снять в целях предотвращения </a:t>
            </a:r>
            <a:b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гниения после посадки.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35800" y="6507757"/>
            <a:ext cx="19127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Май 2010г.</a:t>
            </a:r>
            <a:endParaRPr lang="ru-RU" sz="28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821" y="198413"/>
            <a:ext cx="10144195" cy="221457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Готовим посуду и землю </a:t>
            </a:r>
            <a:b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укоренения, </a:t>
            </a:r>
            <a:b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сажаем хохолок и устраиваем ему «мини-тепличку».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Заполняем дно горшков дренажем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 r="46667" b="16583"/>
          <a:stretch>
            <a:fillRect/>
          </a:stretch>
        </p:blipFill>
        <p:spPr bwMode="auto">
          <a:xfrm>
            <a:off x="191259" y="2770181"/>
            <a:ext cx="2520000" cy="2520000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 descr="Горшки готовы к посадке ананаса">
            <a:hlinkClick r:id="rId4"/>
          </p:cNvPr>
          <p:cNvPicPr/>
          <p:nvPr/>
        </p:nvPicPr>
        <p:blipFill>
          <a:blip r:embed="rId5"/>
          <a:srcRect t="13065" r="43667" b="10553"/>
          <a:stretch>
            <a:fillRect/>
          </a:stretch>
        </p:blipFill>
        <p:spPr bwMode="auto">
          <a:xfrm>
            <a:off x="2977341" y="4413255"/>
            <a:ext cx="2160000" cy="2160000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C:\Documents and Settings\Секретарь\Рабочий стол\я\Фото-0099.jpg"/>
          <p:cNvPicPr/>
          <p:nvPr/>
        </p:nvPicPr>
        <p:blipFill>
          <a:blip r:embed="rId6">
            <a:lum bright="20000" contrast="20000"/>
          </a:blip>
          <a:srcRect l="12850" r="31198"/>
          <a:stretch>
            <a:fillRect/>
          </a:stretch>
        </p:blipFill>
        <p:spPr bwMode="auto">
          <a:xfrm>
            <a:off x="5406233" y="2841619"/>
            <a:ext cx="2268000" cy="3060000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C:\Documents and Settings\Секретарь\Рабочий стол\я\фото\DSC02766.JPG"/>
          <p:cNvPicPr/>
          <p:nvPr/>
        </p:nvPicPr>
        <p:blipFill>
          <a:blip r:embed="rId7" cstate="print"/>
          <a:srcRect l="11575" t="7935" r="18935" b="10268"/>
          <a:stretch>
            <a:fillRect/>
          </a:stretch>
        </p:blipFill>
        <p:spPr bwMode="auto">
          <a:xfrm>
            <a:off x="7906563" y="3484561"/>
            <a:ext cx="2124000" cy="2916000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697" y="290537"/>
            <a:ext cx="9858444" cy="176526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Но, к моему огорчению, через 1,5 недели начался процесс загнивания растения.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Documents and Settings\Секретарь\Рабочий стол\я\фото\DSC0276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887" y="2698743"/>
            <a:ext cx="4464000" cy="3600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 descr="C:\Documents and Settings\Секретарь\Рабочий стол\я\фото\DSC02767.JPG"/>
          <p:cNvPicPr/>
          <p:nvPr/>
        </p:nvPicPr>
        <p:blipFill>
          <a:blip r:embed="rId3" cstate="print"/>
          <a:srcRect l="4044" b="6500"/>
          <a:stretch>
            <a:fillRect/>
          </a:stretch>
        </p:blipFill>
        <p:spPr bwMode="auto">
          <a:xfrm>
            <a:off x="5477671" y="2698743"/>
            <a:ext cx="4464000" cy="3600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F9AD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383838" cy="269133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Следующую верхушку я подготовила </a:t>
            </a:r>
            <a:br>
              <a:rPr lang="ru-RU" sz="32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методом выкручивания. </a:t>
            </a:r>
            <a:br>
              <a:rPr lang="ru-RU" sz="32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этого необходимо взять в руку весь пучок листьев и повернуть его. </a:t>
            </a:r>
            <a:endParaRPr lang="ru-RU" sz="3200" b="1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Documents and Settings\Секретарь\Рабочий стол\я\фото\DSC02693.JPG"/>
          <p:cNvPicPr>
            <a:picLocks noGrp="1"/>
          </p:cNvPicPr>
          <p:nvPr>
            <p:ph idx="1"/>
          </p:nvPr>
        </p:nvPicPr>
        <p:blipFill>
          <a:blip r:embed="rId2" cstate="print"/>
          <a:srcRect l="11958" t="15353" r="8865" b="10996"/>
          <a:stretch>
            <a:fillRect/>
          </a:stretch>
        </p:blipFill>
        <p:spPr bwMode="auto">
          <a:xfrm>
            <a:off x="223367" y="2431461"/>
            <a:ext cx="3384000" cy="2700000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Содержимое 3" descr="C:\Documents and Settings\Секретарь\Рабочий стол\я\фото\DSC02696.JPG"/>
          <p:cNvPicPr>
            <a:picLocks/>
          </p:cNvPicPr>
          <p:nvPr/>
        </p:nvPicPr>
        <p:blipFill>
          <a:blip r:embed="rId3" cstate="print"/>
          <a:srcRect l="19440" t="8921" r="9331" b="12033"/>
          <a:stretch>
            <a:fillRect/>
          </a:stretch>
        </p:blipFill>
        <p:spPr bwMode="auto">
          <a:xfrm>
            <a:off x="3896079" y="2455975"/>
            <a:ext cx="2736000" cy="2520000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9" name="Рисунок 8" descr="C:\Documents and Settings\Секретарь\Рабочий стол\я\фото\DSC0269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2471" y="2431461"/>
            <a:ext cx="3168000" cy="2520000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920150" y="5427637"/>
            <a:ext cx="72753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Но, независимо от метода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подготовки верхушки, этот экземпляр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так же подвергся гниению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697" y="290537"/>
            <a:ext cx="9787006" cy="212245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добилась укоренения ананаса после того, как отказалась от установки 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теплички над растением.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Documents and Settings\Секретарь\Рабочий стол\ВСЕ ДОКУМЕНТпо ШКОЛЕ\моя\разное\DSC02496.JPG"/>
          <p:cNvPicPr>
            <a:picLocks noGrp="1"/>
          </p:cNvPicPr>
          <p:nvPr>
            <p:ph idx="1"/>
          </p:nvPr>
        </p:nvPicPr>
        <p:blipFill>
          <a:blip r:embed="rId2" cstate="print"/>
          <a:srcRect l="10420" t="17635" r="13391"/>
          <a:stretch>
            <a:fillRect/>
          </a:stretch>
        </p:blipFill>
        <p:spPr bwMode="auto">
          <a:xfrm>
            <a:off x="191259" y="2412991"/>
            <a:ext cx="3600000" cy="2880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Рисунок 4" descr="C:\Documents and Settings\Секретарь\Рабочий стол\ВСЕ ДОКУМЕНТпо ШКОЛЕ\моя\разное\DSC02494.JPG"/>
          <p:cNvPicPr/>
          <p:nvPr/>
        </p:nvPicPr>
        <p:blipFill>
          <a:blip r:embed="rId3" cstate="print"/>
          <a:srcRect l="4821" r="3614"/>
          <a:stretch>
            <a:fillRect/>
          </a:stretch>
        </p:blipFill>
        <p:spPr bwMode="auto">
          <a:xfrm>
            <a:off x="3691721" y="3270247"/>
            <a:ext cx="3240000" cy="2520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26" name="Picture 2" descr="C:\Documents and Settings\Секретарь\Рабочий стол\я\фото\DSC027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2380" y="4056065"/>
            <a:ext cx="3360199" cy="2520000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048515" y="6127767"/>
            <a:ext cx="56127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Июнь 2010 года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367" y="315069"/>
            <a:ext cx="9787006" cy="120914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Уход за растением: опрыскиваю листья и поливаю теплой водой, засыхающие кончики листьев аккуратно срезаю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устраиваю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ананасу теплый душ,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подкармливаю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ананас 1-2 раза в месяц.</a:t>
            </a:r>
          </a:p>
        </p:txBody>
      </p:sp>
      <p:pic>
        <p:nvPicPr>
          <p:cNvPr id="4" name="Содержимое 3" descr="C:\Documents and Settings\Секретарь\Рабочий стол\я\фото\DSC02778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711" y="2043261"/>
            <a:ext cx="3312000" cy="2736000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56198" y="1944915"/>
            <a:ext cx="2632265" cy="29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951" y="1971253"/>
            <a:ext cx="3505200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567" y="4887837"/>
            <a:ext cx="2893248" cy="23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382" y="4887837"/>
            <a:ext cx="2893248" cy="23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3407" y="243061"/>
            <a:ext cx="9345454" cy="288032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Мой питомец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Documents and Settings\Секретарь\Рабочий стол\я\фото\DSC02583.JPG"/>
          <p:cNvPicPr>
            <a:picLocks noGrp="1"/>
          </p:cNvPicPr>
          <p:nvPr>
            <p:ph idx="1"/>
          </p:nvPr>
        </p:nvPicPr>
        <p:blipFill>
          <a:blip r:embed="rId2" cstate="print">
            <a:lum bright="-10000" contrast="10000"/>
          </a:blip>
          <a:srcRect l="8087" t="6432" r="12425" b="6017"/>
          <a:stretch>
            <a:fillRect/>
          </a:stretch>
        </p:blipFill>
        <p:spPr bwMode="auto">
          <a:xfrm>
            <a:off x="368543" y="747117"/>
            <a:ext cx="3240000" cy="2880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 descr="C:\Documents and Settings\Секретарь\Рабочий стол\я\фото\DSC02633.JPG"/>
          <p:cNvPicPr/>
          <p:nvPr/>
        </p:nvPicPr>
        <p:blipFill>
          <a:blip r:embed="rId3" cstate="print">
            <a:lum bright="-10000"/>
          </a:blip>
          <a:srcRect l="11166" t="10788" r="42907" b="10581"/>
          <a:stretch>
            <a:fillRect/>
          </a:stretch>
        </p:blipFill>
        <p:spPr bwMode="auto">
          <a:xfrm>
            <a:off x="3895775" y="747117"/>
            <a:ext cx="2520000" cy="3276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C:\Documents and Settings\Секретарь\Рабочий стол\я\фото\DSC0277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4087" y="747117"/>
            <a:ext cx="3240000" cy="28080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5" r="9289"/>
          <a:stretch/>
        </p:blipFill>
        <p:spPr>
          <a:xfrm>
            <a:off x="595625" y="4167133"/>
            <a:ext cx="2811821" cy="2556648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1015455" y="3728382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Ноябрь 2010 г.</a:t>
            </a:r>
            <a:endParaRPr lang="ru-RU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28649" y="3543716"/>
            <a:ext cx="1790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Февраль 2011 г.</a:t>
            </a:r>
            <a:endParaRPr lang="ru-RU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18205" y="4102684"/>
            <a:ext cx="1675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Январь 2011 г.</a:t>
            </a:r>
            <a:endParaRPr lang="ru-RU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7503" y="6723781"/>
            <a:ext cx="1362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Май 2011 г.</a:t>
            </a:r>
            <a:endParaRPr lang="ru-RU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9"/>
          <a:stretch/>
        </p:blipFill>
        <p:spPr>
          <a:xfrm>
            <a:off x="7006711" y="3987477"/>
            <a:ext cx="2634752" cy="2848962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7565091" y="6802685"/>
            <a:ext cx="1759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Декабрь 2011 г.</a:t>
            </a:r>
            <a:endParaRPr lang="ru-RU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259" y="0"/>
            <a:ext cx="8786874" cy="3127371"/>
          </a:xfrm>
        </p:spPr>
        <p:txBody>
          <a:bodyPr>
            <a:noAutofit/>
          </a:bodyPr>
          <a:lstStyle/>
          <a:p>
            <a:pPr algn="l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Надеюсь, что я угощу</a:t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вкусным фруктом</a:t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своих родных</a:t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близких!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Секретарь\Рабочий стол\я\фото\DSC02786.JPG"/>
          <p:cNvPicPr>
            <a:picLocks noChangeAspect="1" noChangeArrowheads="1"/>
          </p:cNvPicPr>
          <p:nvPr/>
        </p:nvPicPr>
        <p:blipFill>
          <a:blip r:embed="rId2" cstate="print"/>
          <a:srcRect r="45208" b="38287"/>
          <a:stretch>
            <a:fillRect/>
          </a:stretch>
        </p:blipFill>
        <p:spPr bwMode="auto">
          <a:xfrm rot="5400000">
            <a:off x="1896987" y="3564783"/>
            <a:ext cx="3793071" cy="3204000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Содержимое 3" descr="Картинка 5 из 2683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 rot="1560000">
            <a:off x="5343245" y="601767"/>
            <a:ext cx="3171825" cy="4356000"/>
          </a:xfrm>
          <a:prstGeom prst="cloudCallout">
            <a:avLst/>
          </a:prstGeom>
          <a:noFill/>
          <a:ln w="76200">
            <a:solidFill>
              <a:srgbClr val="EF1DC2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секретарь1.jpg"/>
          <p:cNvPicPr>
            <a:picLocks noChangeAspect="1"/>
          </p:cNvPicPr>
          <p:nvPr/>
        </p:nvPicPr>
        <p:blipFill>
          <a:blip r:embed="rId4">
            <a:lum bright="10000" contrast="10000"/>
          </a:blip>
          <a:srcRect l="56892" t="38845" r="20459" b="35128"/>
          <a:stretch>
            <a:fillRect/>
          </a:stretch>
        </p:blipFill>
        <p:spPr>
          <a:xfrm>
            <a:off x="6763554" y="4699007"/>
            <a:ext cx="1853145" cy="1692000"/>
          </a:xfrm>
          <a:prstGeom prst="teardrop">
            <a:avLst/>
          </a:prstGeom>
          <a:ln w="76200">
            <a:solidFill>
              <a:srgbClr val="0000FF"/>
            </a:solidFill>
          </a:ln>
        </p:spPr>
      </p:pic>
      <p:pic>
        <p:nvPicPr>
          <p:cNvPr id="7" name="Рисунок 6" descr="DSC02077.JPG"/>
          <p:cNvPicPr>
            <a:picLocks noChangeAspect="1"/>
          </p:cNvPicPr>
          <p:nvPr/>
        </p:nvPicPr>
        <p:blipFill>
          <a:blip r:embed="rId5" cstate="print"/>
          <a:srcRect l="40935" t="25055" r="40153" b="53060"/>
          <a:stretch>
            <a:fillRect/>
          </a:stretch>
        </p:blipFill>
        <p:spPr>
          <a:xfrm>
            <a:off x="8406629" y="3841751"/>
            <a:ext cx="1908081" cy="1656000"/>
          </a:xfrm>
          <a:prstGeom prst="teardrop">
            <a:avLst/>
          </a:prstGeom>
          <a:ln w="76200">
            <a:solidFill>
              <a:srgbClr val="0000FF"/>
            </a:solidFill>
          </a:ln>
        </p:spPr>
      </p:pic>
      <p:pic>
        <p:nvPicPr>
          <p:cNvPr id="8" name="Рисунок 7" descr="DSC02206.JPG"/>
          <p:cNvPicPr>
            <a:picLocks noChangeAspect="1"/>
          </p:cNvPicPr>
          <p:nvPr/>
        </p:nvPicPr>
        <p:blipFill>
          <a:blip r:embed="rId6" cstate="print">
            <a:lum contrast="10000"/>
          </a:blip>
          <a:srcRect l="12582" t="4048" r="12615"/>
          <a:stretch>
            <a:fillRect/>
          </a:stretch>
        </p:blipFill>
        <p:spPr>
          <a:xfrm>
            <a:off x="8192315" y="5413387"/>
            <a:ext cx="1758736" cy="1692000"/>
          </a:xfrm>
          <a:prstGeom prst="teardrop">
            <a:avLst/>
          </a:prstGeom>
          <a:ln w="76200">
            <a:solidFill>
              <a:srgbClr val="0000FF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980</TotalTime>
  <Words>142</Words>
  <Application>Microsoft Office PowerPoint</Application>
  <PresentationFormat>Произвольный</PresentationFormat>
  <Paragraphs>22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В домашних условиях ананас можно вырастить из хохолка, снятого с соплодия.</vt:lpstr>
      <vt:lpstr>Готовим посуду и землю  для укоренения,  сажаем хохолок и устраиваем ему «мини-тепличку».</vt:lpstr>
      <vt:lpstr>Но, к моему огорчению, через 1,5 недели начался процесс загнивания растения.</vt:lpstr>
      <vt:lpstr>Следующую верхушку я подготовила  методом выкручивания.  Для этого необходимо взять в руку весь пучок листьев и повернуть его. </vt:lpstr>
      <vt:lpstr>Я добилась укоренения ананаса после того, как отказалась от установки  теплички над растением.</vt:lpstr>
      <vt:lpstr>Уход за растением: опрыскиваю листья и поливаю теплой водой, засыхающие кончики листьев аккуратно срезаю, устраиваю ананасу теплый душ, подкармливаю ананас 1-2 раза в месяц.</vt:lpstr>
      <vt:lpstr>Мой питомец</vt:lpstr>
      <vt:lpstr>Надеюсь, что я угощу  вкусным фруктом  своих родных  и близких!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 у нас ананас!</dc:title>
  <dc:creator>Марковы</dc:creator>
  <cp:lastModifiedBy>asus</cp:lastModifiedBy>
  <cp:revision>102</cp:revision>
  <dcterms:modified xsi:type="dcterms:W3CDTF">2011-12-28T18:32:18Z</dcterms:modified>
</cp:coreProperties>
</file>