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9" r:id="rId2"/>
    <p:sldId id="260" r:id="rId3"/>
    <p:sldId id="261" r:id="rId4"/>
    <p:sldId id="262" r:id="rId5"/>
    <p:sldId id="265" r:id="rId6"/>
    <p:sldId id="266" r:id="rId7"/>
    <p:sldId id="270" r:id="rId8"/>
    <p:sldId id="267" r:id="rId9"/>
    <p:sldId id="269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D8D92-49FB-4823-AB17-B2F04AE47A43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C954B6-14FD-4C47-B4A6-F7B12DD83C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020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954B6-14FD-4C47-B4A6-F7B12DD83C4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259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811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287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404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008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738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816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90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552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818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98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283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079DA-F099-4C0C-92DD-DE6912CC9930}" type="datetimeFigureOut">
              <a:rPr lang="ru-RU" smtClean="0"/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84649-961C-4838-A0B7-71C9B24A9B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69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.pn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1.jpeg"/><Relationship Id="rId5" Type="http://schemas.openxmlformats.org/officeDocument/2006/relationships/image" Target="../media/image3.png"/><Relationship Id="rId10" Type="http://schemas.openxmlformats.org/officeDocument/2006/relationships/image" Target="../media/image10.jpeg"/><Relationship Id="rId4" Type="http://schemas.openxmlformats.org/officeDocument/2006/relationships/image" Target="../media/image2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png"/><Relationship Id="rId7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png"/><Relationship Id="rId7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2955" y="597502"/>
            <a:ext cx="8619525" cy="561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dirty="0" smtClean="0"/>
              <a:t>                                               </a:t>
            </a:r>
          </a:p>
          <a:p>
            <a:pPr algn="just"/>
            <a:r>
              <a:rPr lang="ru-RU" dirty="0"/>
              <a:t> </a:t>
            </a:r>
            <a:r>
              <a:rPr lang="ru-RU" dirty="0" smtClean="0"/>
              <a:t>                                                              </a:t>
            </a:r>
            <a:r>
              <a:rPr lang="ru-RU" dirty="0" smtClean="0"/>
              <a:t> 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 современное время специальность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Вычислительная техника», является одной из самых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перспективных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занимает особое место на рынке </a:t>
            </a: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В связи с этим, в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Алматинском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государственном</a:t>
            </a: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политехническом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колледже ведётся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подготовка</a:t>
            </a:r>
            <a:endParaRPr lang="ru-RU" sz="17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специалистов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данной специальности.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совершенствования образовательного процесса, достижения наиболее эффективных результатов в педагогической деятельности и повышения уровня качества подготовки специалистов в колледже используются параметры электронного обучения «E-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Learninq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 в учебный процесс внедряются система менеджмента качества  ISO 9001:2008 и современные образовательные технологии. </a:t>
            </a:r>
          </a:p>
          <a:p>
            <a:pPr algn="just"/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 студентов по специальности «Вычислительная техника и программное обеспечение» в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Алматинском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государственном политехническом колледже начали с 1972 года. Первый выпуск техников-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электроников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состоялся в 1976 году. За эти годы наш колледж выпустил 2627 специалистов техников-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электроников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из них закончили колледж с отличием 462 выпускника.</a:t>
            </a:r>
          </a:p>
          <a:p>
            <a:pPr algn="just"/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На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отделении обучаются 347 студентов.       С целью того, чтобы удовлетворить современные потребности  студентов, в первую очередь, учитывается обеспеченность профессиональными, компетентными педагогическими кадрами, имеющие высшее образование, соответствующие профилю преподаваемой дисциплины.</a:t>
            </a:r>
          </a:p>
        </p:txBody>
      </p:sp>
      <p:pic>
        <p:nvPicPr>
          <p:cNvPr id="10" name="Picture 2" descr="C:\Documents and Settings\Admin\Рабочий стол\DSC_616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9" t="7776" r="17349" b="14635"/>
          <a:stretch/>
        </p:blipFill>
        <p:spPr bwMode="auto">
          <a:xfrm>
            <a:off x="695574" y="501933"/>
            <a:ext cx="1716514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1" name="TextBox 10"/>
          <p:cNvSpPr txBox="1"/>
          <p:nvPr/>
        </p:nvSpPr>
        <p:spPr>
          <a:xfrm>
            <a:off x="17686" y="1798077"/>
            <a:ext cx="3100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Зав.отделением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«ВТ»</a:t>
            </a:r>
            <a:endParaRPr lang="ru-RU" sz="1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Якенова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Қуралай</a:t>
            </a:r>
            <a:r>
              <a:rPr lang="ru-RU" sz="1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Жумабековна</a:t>
            </a:r>
            <a:endParaRPr lang="ru-RU" sz="12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67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8522" y="710260"/>
            <a:ext cx="748883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студенты принимают участие в городском конкурсе технического творчества «Техника -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Жастарға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.  В этом учебном году  конкурс проходил на базе 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Центральноазиатского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технико-экономического колледжа под названием «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-техник -2014»  где студенты нашего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отделения под руководством  преподавателя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Туркменовой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А.С. заняли призовое 1-место.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C:\Users\Asus\Desktop\ЖАС ТЕХНИК ГОРОДСКОЙ\IMG_8671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8" t="17917" r="15564" b="16280"/>
          <a:stretch/>
        </p:blipFill>
        <p:spPr bwMode="auto">
          <a:xfrm>
            <a:off x="2163095" y="2111041"/>
            <a:ext cx="4622290" cy="271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\Desktop\ЖАС ТЕХНИК ГОРОДСКОЙ\IMG_867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26" y="4293096"/>
            <a:ext cx="3427726" cy="228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sus\Desktop\ЖАС ТЕХНИК ГОРОДСКОЙ\IMG_8584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48" t="16393" r="7735"/>
          <a:stretch/>
        </p:blipFill>
        <p:spPr bwMode="auto">
          <a:xfrm>
            <a:off x="5274242" y="4211535"/>
            <a:ext cx="333020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38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18190" y="980728"/>
            <a:ext cx="7488831" cy="1677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Подготовку специалистов осуществляют 11 ведущих преподавателей во главе  с заведующей кафедрой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А.Токтымановой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М.Маликова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К.Каржаубаева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А.Сапагова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Б.Абдикалыкова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Е.Абылханов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Ж.Избасарова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А.Туркменова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А.Молдагожина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Н.Косерева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А.Кенес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числе которых, один преподаватель - высшей категории, три преподавателя с первой категорией, два преподавателя имеют вторую категорию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2" descr="C:\Users\Asus\Desktop\Фото для буклета\фото буклет\DSC_0006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8" t="1840" r="19751" b="31468"/>
          <a:stretch/>
        </p:blipFill>
        <p:spPr bwMode="auto">
          <a:xfrm>
            <a:off x="2092725" y="2852936"/>
            <a:ext cx="5226693" cy="3556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28436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76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03824" y="671210"/>
            <a:ext cx="748883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требованиям стратегии «Казахстан - 2050» в целях повышения квалификации и переподготовки кадров два преподавателя нашего отделения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М.Маликова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К.Каржаубаева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повышали свою квалификацию с 3 июня по 28 июня 2013 года в Турции в  городе Измир,  тема курсов: «Распространение технологий индустриальной автоматизаций».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3" descr="C:\Users\Asus\Downloads\IMG_110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825" y="2433239"/>
            <a:ext cx="3341731" cy="2495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Asus\Downloads\SAM_249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4204" y="2508061"/>
            <a:ext cx="3128452" cy="2346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Asus\Downloads\3 - 0002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73" r="5307"/>
          <a:stretch/>
        </p:blipFill>
        <p:spPr bwMode="auto">
          <a:xfrm>
            <a:off x="1211441" y="4968114"/>
            <a:ext cx="1903308" cy="1346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Users\Asus\Downloads\3 - 000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620" y="4963576"/>
            <a:ext cx="1844758" cy="134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Users\Asus\Downloads\1 (3)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963576"/>
            <a:ext cx="1921129" cy="127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24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84688" y="830756"/>
            <a:ext cx="7488831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получения качественного образования созданы                                  все условия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8 лабораторий, оснащенных ПК,  мультимедийными системами, интерактивными досками, лабораторными стендами и макетами. 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DSC_96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925" y="1784863"/>
            <a:ext cx="2912356" cy="20041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DSC_9667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7" b="15311"/>
          <a:stretch>
            <a:fillRect/>
          </a:stretch>
        </p:blipFill>
        <p:spPr bwMode="auto">
          <a:xfrm>
            <a:off x="5202251" y="4017564"/>
            <a:ext cx="3096344" cy="22310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DSC_9616"/>
          <p:cNvPicPr/>
          <p:nvPr/>
        </p:nvPicPr>
        <p:blipFill>
          <a:blip r:embed="rId8" cstate="print">
            <a:lum bright="12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22" y="4005063"/>
            <a:ext cx="2832071" cy="22154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41692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8522" y="710260"/>
            <a:ext cx="7488831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отделении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работает кружок «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техник» итоги кружка оцениваются  в конкурсе по профессии «Лучший электроник».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учебном году конкурс проводили преподаватели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спецдисциплин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Сапагова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А.Т.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Кенес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  Со всеми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группами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 курса,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призовые места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заняли: Т3А-1 место, Т3В-2 место и Т3Б-3 место.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Asus\Desktop\ДОКУМЕНТЫ С РАБОЧЕГ СТАЛА\фото для стенда\DSC_027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636" y="3387444"/>
            <a:ext cx="2791322" cy="1853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sus\Desktop\ДОКУМЕНТЫ С РАБОЧЕГ СТАЛА\фото для стенда\DSC_0279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5" t="10497" r="6134" b="3914"/>
          <a:stretch/>
        </p:blipFill>
        <p:spPr bwMode="auto">
          <a:xfrm>
            <a:off x="2584511" y="1916832"/>
            <a:ext cx="3374178" cy="220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D:\ОТ НОУТБУКА\Т1А- тобы\Фотографийййййййййййй\24.03.2014-Жас техник\27,03,14 Жас Техник\DSC_0277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82" t="22467" r="17928" b="24884"/>
          <a:stretch/>
        </p:blipFill>
        <p:spPr bwMode="auto">
          <a:xfrm>
            <a:off x="2851943" y="4533886"/>
            <a:ext cx="2892083" cy="207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D:\ОТ НОУТБУКА\Т1А- тобы\Фотографийййййййййййй\24.03.2014-Жас техник\27,03,14 Жас Техник\DSC_0183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7057" y="3387444"/>
            <a:ext cx="2887391" cy="19480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476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33905" y="710260"/>
            <a:ext cx="8414559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Преподаватель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спецдисциплин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заведующий кафедрой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Токтыманова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А.Н. принимала участие в городском конкурсе «Лучший педагог», в котором участвовали преподаватели государственных колледжей города Алматы и заняла призовое 2-е место.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kk-KZ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Ежемесячно проводится Совет отделения, задачами которого являются совершенствование качества, условий и результатов образовательного  процесса на отделении. Рассматриваются вопросы по подготовке и проведению текущего контроля успеваемости промежуточной и итоговой аттестаций обучающихся, защиты курсовых, дипломных проектов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Для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качественного образования созданы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имеется 8 лабораторий, оснащенных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ПК,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мультимедийными системами, интерактивными досками, лабораторными стендами и макетами. 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данные из диска D\фото общ\Фото кураторов отделения\20130412_1158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591" y="4797152"/>
            <a:ext cx="3456384" cy="188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D:\2013-2014\Токтыманова 2013-2014\2012-2013\2012\2012\Отчеты\13,03,13 қалалық конкурс\DSC_2479.JPG"/>
          <p:cNvPicPr/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354" y="1484784"/>
            <a:ext cx="2602502" cy="14614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476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3365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3547" y="710260"/>
            <a:ext cx="841893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обучения студенты проходят производственные практики на предприятиях города, от руководителей которых в адрес руководства колледжа приходят благодарственные письма. </a:t>
            </a:r>
          </a:p>
          <a:p>
            <a:pPr algn="just"/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49" y="1628800"/>
            <a:ext cx="6984776" cy="464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98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43365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8522" y="710260"/>
            <a:ext cx="748883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Темы 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дипломных проектов отвечают современным требованиям науки и техники, являются актуальными и включают основные вопросы, с которыми специалисты будут встречаться после окончания колледжа в своей профессиональной деятельности и для продолжения профессионального образования в ВУЗе. </a:t>
            </a:r>
          </a:p>
          <a:p>
            <a:pPr algn="just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Во время дипломного проектирования студенты выполняют реальные дипломные проекты. Объем реальных дипломных проектов на 2012-2013 учебный год составил- 27%.    </a:t>
            </a:r>
          </a:p>
          <a:p>
            <a:pPr algn="just"/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 выполнении реальных дипломных проектов были разработаны и изготовлены макеты и лабораторные стенды по исследованию работы различных устройств ПК, спроектирована кабельная система колледжа, установлена система контроля доступа в лабораториях, сенсорный информационный терминал, разработана методика применения виртуальных машин для проведения лабораторно-практических занятий по </a:t>
            </a:r>
            <a:r>
              <a:rPr lang="ru-RU" sz="1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спецдисциплинам</a:t>
            </a:r>
            <a:r>
              <a:rPr lang="ru-RU" sz="1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изучения работы микроконтроллеров были изготовлены роботы.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C:\Users\admin.kz\AppData\Local\Microsoft\Windows\Temporary Internet Files\Content.Word\P1450934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04" y="3933056"/>
            <a:ext cx="3209782" cy="2057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admin.kz\AppData\Local\Microsoft\Windows\Temporary Internet Files\Content.Word\20140217_104638.jpg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800" t="31090"/>
          <a:stretch/>
        </p:blipFill>
        <p:spPr bwMode="auto">
          <a:xfrm>
            <a:off x="3923928" y="3933056"/>
            <a:ext cx="2635746" cy="1854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D:\2013-2014\Каф. ВТ\ДП\Фото защита\P1450930.JPG"/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2" r="19524" b="21416"/>
          <a:stretch/>
        </p:blipFill>
        <p:spPr bwMode="auto">
          <a:xfrm>
            <a:off x="6122559" y="4860057"/>
            <a:ext cx="2481889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4476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3</a:t>
            </a:r>
            <a:endParaRPr lang="ru-RU" dirty="0"/>
          </a:p>
        </p:txBody>
      </p:sp>
      <p:graphicFrame>
        <p:nvGraphicFramePr>
          <p:cNvPr id="17" name="Содержимое 16"/>
          <p:cNvGraphicFramePr>
            <a:graphicFrameLocks noGrp="1"/>
          </p:cNvGraphicFramePr>
          <p:nvPr>
            <p:ph idx="1"/>
          </p:nvPr>
        </p:nvGraphicFramePr>
        <p:xfrm>
          <a:off x="2996247" y="2636361"/>
          <a:ext cx="3151505" cy="2453640"/>
        </p:xfrm>
        <a:graphic>
          <a:graphicData uri="http://schemas.openxmlformats.org/drawingml/2006/table">
            <a:tbl>
              <a:tblPr/>
              <a:tblGrid>
                <a:gridCol w="481330"/>
                <a:gridCol w="431800"/>
                <a:gridCol w="462280"/>
                <a:gridCol w="448945"/>
                <a:gridCol w="459740"/>
                <a:gridCol w="447675"/>
                <a:gridCol w="41973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Пн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Сб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solidFill>
                            <a:srgbClr val="FF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b="1"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k-KZ" sz="2000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WordPictureWatermark3" descr="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63095" y="332656"/>
            <a:ext cx="52565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Отделение «Вычислительная техника»</a:t>
            </a:r>
            <a:endParaRPr kumimoji="0" lang="ru-RU" sz="1600" b="1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444054" cy="432048"/>
          </a:xfrm>
          <a:prstGeom prst="rect">
            <a:avLst/>
          </a:prstGeom>
          <a:noFill/>
        </p:spPr>
      </p:pic>
      <p:pic>
        <p:nvPicPr>
          <p:cNvPr id="19" name="Рисунок 18" descr="F:\E-learning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16416" y="0"/>
            <a:ext cx="576064" cy="558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985" y="-143365"/>
            <a:ext cx="548029" cy="548029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8522" y="710260"/>
            <a:ext cx="74888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Asus\Desktop\Фото для буклета\DSC_005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93" t="3290" r="13134" b="13528"/>
          <a:stretch/>
        </p:blipFill>
        <p:spPr bwMode="auto">
          <a:xfrm>
            <a:off x="3201960" y="2060848"/>
            <a:ext cx="2740080" cy="21239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2" name="Picture 2" descr="C:\Users\Asus\Desktop\Фото для буклета\Т4 диплом\DSC_0032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1" t="4121" r="31784" b="29041"/>
          <a:stretch/>
        </p:blipFill>
        <p:spPr bwMode="auto">
          <a:xfrm>
            <a:off x="493201" y="2933891"/>
            <a:ext cx="2513570" cy="1859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3" name="Picture 3" descr="C:\Users\Asus\Desktop\Фото для буклета\Т4 диплом\DSC_008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98820"/>
            <a:ext cx="2520280" cy="1862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0" name="Picture 2" descr="C:\Users\Asus\Desktop\ДОКУМЕНТЫ С РАБОЧЕГ СТАЛА\фото для стенда\DSC_0188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" r="4531" b="14886"/>
          <a:stretch/>
        </p:blipFill>
        <p:spPr bwMode="auto">
          <a:xfrm>
            <a:off x="2899784" y="4466100"/>
            <a:ext cx="3616431" cy="22018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Прямоугольник 5"/>
          <p:cNvSpPr/>
          <p:nvPr/>
        </p:nvSpPr>
        <p:spPr>
          <a:xfrm>
            <a:off x="473547" y="754700"/>
            <a:ext cx="84189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Ежегодно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 месяце наступает заключительный момент для выпускников нашего отделения это вручение дипломов об окончании колледжа. Так и в этом году 19 марта в актовом зале колледжа состоялся торжественный момент вручения дипломов, где собрались директор колледжа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Н.Ж.Жабыкбаев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родители выпускников, администрация колледжа и ведущие преподаватели отделения. От родителей и от самих выпускников было сказано много теплых слов и пожеланий.</a:t>
            </a:r>
          </a:p>
        </p:txBody>
      </p:sp>
    </p:spTree>
    <p:extLst>
      <p:ext uri="{BB962C8B-B14F-4D97-AF65-F5344CB8AC3E}">
        <p14:creationId xmlns:p14="http://schemas.microsoft.com/office/powerpoint/2010/main" val="11423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1067</Words>
  <Application>Microsoft Office PowerPoint</Application>
  <PresentationFormat>Экран (4:3)</PresentationFormat>
  <Paragraphs>474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                    3</vt:lpstr>
      <vt:lpstr>                         3</vt:lpstr>
      <vt:lpstr>                         3</vt:lpstr>
      <vt:lpstr>                         3</vt:lpstr>
      <vt:lpstr>                         3</vt:lpstr>
      <vt:lpstr>                         3</vt:lpstr>
      <vt:lpstr>                         3</vt:lpstr>
      <vt:lpstr>                         3</vt:lpstr>
      <vt:lpstr>                         3</vt:lpstr>
      <vt:lpstr>                         3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Asus</cp:lastModifiedBy>
  <cp:revision>23</cp:revision>
  <cp:lastPrinted>2013-05-02T08:32:21Z</cp:lastPrinted>
  <dcterms:created xsi:type="dcterms:W3CDTF">2013-05-02T06:59:26Z</dcterms:created>
  <dcterms:modified xsi:type="dcterms:W3CDTF">2014-05-24T08:34:20Z</dcterms:modified>
</cp:coreProperties>
</file>