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2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/>
              <a:t>Нарочно не придумаешь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3717032"/>
            <a:ext cx="6400800" cy="17526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Сколько ошибок и заблуждений рождается из самого точного, ясного и совершенного слова! </a:t>
            </a:r>
          </a:p>
          <a:p>
            <a:r>
              <a:rPr lang="ru-RU" sz="2800" dirty="0" smtClean="0"/>
              <a:t>                                               </a:t>
            </a:r>
            <a:r>
              <a:rPr lang="ru-RU" sz="2800" dirty="0" err="1" smtClean="0"/>
              <a:t>М.Монтень</a:t>
            </a:r>
            <a:endParaRPr lang="ru-RU" sz="2800" dirty="0"/>
          </a:p>
        </p:txBody>
      </p:sp>
      <p:pic>
        <p:nvPicPr>
          <p:cNvPr id="4" name="- music of the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4729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1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Дмитрий\Pictures\img0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24" y="346303"/>
            <a:ext cx="4536504" cy="617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04048" y="543911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 </a:t>
            </a:r>
            <a:r>
              <a:rPr lang="ru-RU" sz="6600" dirty="0" smtClean="0">
                <a:solidFill>
                  <a:srgbClr val="00B050"/>
                </a:solidFill>
              </a:rPr>
              <a:t>Баран</a:t>
            </a:r>
            <a:r>
              <a:rPr lang="ru-RU" sz="7200" dirty="0" smtClean="0"/>
              <a:t> </a:t>
            </a:r>
            <a:endParaRPr lang="ru-RU" sz="7200" dirty="0"/>
          </a:p>
        </p:txBody>
      </p:sp>
      <p:sp>
        <p:nvSpPr>
          <p:cNvPr id="3" name="TextBox 2"/>
          <p:cNvSpPr txBox="1"/>
          <p:nvPr/>
        </p:nvSpPr>
        <p:spPr>
          <a:xfrm>
            <a:off x="4387041" y="191683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   </a:t>
            </a:r>
            <a:r>
              <a:rPr lang="ru-RU" sz="4800" dirty="0" err="1" smtClean="0">
                <a:solidFill>
                  <a:srgbClr val="C00000"/>
                </a:solidFill>
              </a:rPr>
              <a:t>Мюнхаузен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61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828800"/>
          </a:xfrm>
        </p:spPr>
        <p:txBody>
          <a:bodyPr>
            <a:noAutofit/>
          </a:bodyPr>
          <a:lstStyle/>
          <a:p>
            <a:r>
              <a:rPr lang="ru-RU" sz="4000" b="0" dirty="0" smtClean="0">
                <a:solidFill>
                  <a:schemeClr val="tx1"/>
                </a:solidFill>
                <a:effectLst/>
              </a:rPr>
              <a:t>Человечество смеясь расстается со своим прошлым.</a:t>
            </a:r>
            <a:br>
              <a:rPr lang="ru-RU" sz="4000" b="0" dirty="0" smtClean="0">
                <a:solidFill>
                  <a:schemeClr val="tx1"/>
                </a:solidFill>
                <a:effectLst/>
              </a:rPr>
            </a:br>
            <a:r>
              <a:rPr lang="ru-RU" sz="4000" b="0" dirty="0" err="1" smtClean="0">
                <a:solidFill>
                  <a:schemeClr val="tx1"/>
                </a:solidFill>
                <a:effectLst/>
              </a:rPr>
              <a:t>К.Маркс</a:t>
            </a:r>
            <a:endParaRPr lang="ru-RU" sz="4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Ничто так не обескураживает порок, как сознание, что он уже угадан и по его поводу уже раздался смех.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М. Е. Салтыков-Щедрин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9649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3717032"/>
            <a:ext cx="6512511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Порой в самых обычных школьных сочинениях можно обнаружить настоящие "шедевры" юмористического характера! И сразу становится спокойно на душе за подрастающее поколение: с таким чувством юмора наши школьники не пропадут!</a:t>
            </a:r>
          </a:p>
        </p:txBody>
      </p:sp>
    </p:spTree>
    <p:extLst>
      <p:ext uri="{BB962C8B-B14F-4D97-AF65-F5344CB8AC3E}">
        <p14:creationId xmlns:p14="http://schemas.microsoft.com/office/powerpoint/2010/main" val="150215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95536" y="299695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Вот несколько забавных иллюстраций с ошибками учеников, допущенных в сочинениях!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2263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Дмитрий\Pictures\img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04" y="404664"/>
            <a:ext cx="7699375" cy="579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47864" y="404664"/>
            <a:ext cx="360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err="1" smtClean="0">
                <a:solidFill>
                  <a:srgbClr val="FF0000"/>
                </a:solidFill>
                <a:latin typeface="Mistral" pitchFamily="66" charset="0"/>
              </a:rPr>
              <a:t>Дедский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932040" y="1052736"/>
            <a:ext cx="36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  <a:latin typeface="Mistral" pitchFamily="66" charset="0"/>
              </a:rPr>
              <a:t>с</a:t>
            </a:r>
            <a:r>
              <a:rPr lang="ru-RU" sz="8000" dirty="0" smtClean="0">
                <a:solidFill>
                  <a:srgbClr val="FF0000"/>
                </a:solidFill>
                <a:latin typeface="Mistral" pitchFamily="66" charset="0"/>
              </a:rPr>
              <a:t>ад</a:t>
            </a:r>
            <a:endParaRPr lang="ru-RU" sz="8000" dirty="0">
              <a:solidFill>
                <a:srgbClr val="FF0000"/>
              </a:solidFill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3363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митрий\Pictures\img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93" y="692696"/>
            <a:ext cx="4827587" cy="559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92080" y="1988840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err="1" smtClean="0">
                <a:solidFill>
                  <a:srgbClr val="FF0000"/>
                </a:solidFill>
                <a:latin typeface="Segoe Script" pitchFamily="34" charset="0"/>
              </a:rPr>
              <a:t>Дедств</a:t>
            </a:r>
            <a:r>
              <a:rPr lang="ru-RU" sz="6000" dirty="0" err="1">
                <a:solidFill>
                  <a:srgbClr val="FF0000"/>
                </a:solidFill>
                <a:latin typeface="Segoe Script" pitchFamily="34" charset="0"/>
              </a:rPr>
              <a:t>о</a:t>
            </a:r>
            <a:endParaRPr lang="ru-RU" sz="6000" dirty="0">
              <a:solidFill>
                <a:srgbClr val="FF0000"/>
              </a:solidFill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3356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митрий\Pictures\img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93035"/>
            <a:ext cx="5222245" cy="572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908720"/>
            <a:ext cx="3238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Segoe Script" pitchFamily="34" charset="0"/>
              </a:rPr>
              <a:t>Дядя Федор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1844824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Segoe Script" pitchFamily="34" charset="0"/>
              </a:rPr>
              <a:t>материт</a:t>
            </a:r>
            <a:endParaRPr lang="ru-RU" sz="4000" dirty="0">
              <a:solidFill>
                <a:srgbClr val="FF0000"/>
              </a:solidFill>
              <a:latin typeface="Segoe Scrip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511" y="2809660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Segoe Script" pitchFamily="34" charset="0"/>
              </a:rPr>
              <a:t>кормушку</a:t>
            </a:r>
            <a:endParaRPr lang="ru-RU" sz="3600" dirty="0">
              <a:solidFill>
                <a:srgbClr val="0070C0"/>
              </a:solidFill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59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5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Дмитрий\Pictures\img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5267682" cy="5881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Дмитрий\Pictures\img021 -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797779"/>
            <a:ext cx="34480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Дмитрий\Pictures\img021 - копия -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723" y="1559397"/>
            <a:ext cx="3376613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Дмитрий\Pictures\img021 - копия - копия (3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391" y="2492896"/>
            <a:ext cx="3343275" cy="55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Дмитрий\Pictures\img021 - копия - копия 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12976"/>
            <a:ext cx="3978275" cy="58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250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митрий\Pictures\img0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7265987" cy="565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Дмитрий\Pictures\img017 -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9682"/>
            <a:ext cx="3690938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Дмитрий\Pictures\img017 - копия - копия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63934"/>
            <a:ext cx="3452812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Дмитрий\Pictures\img017 - копия -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356" y="1988840"/>
            <a:ext cx="2038350" cy="7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65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митрий\Pictures\img0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95929"/>
            <a:ext cx="550545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764704"/>
            <a:ext cx="24482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00B050"/>
                </a:solidFill>
                <a:latin typeface="Gabriola" pitchFamily="82" charset="0"/>
              </a:rPr>
              <a:t>Илья</a:t>
            </a:r>
            <a:endParaRPr lang="ru-RU" sz="8800" dirty="0">
              <a:solidFill>
                <a:srgbClr val="00B050"/>
              </a:solidFill>
              <a:latin typeface="Gabriola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2000183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FFC000"/>
                </a:solidFill>
                <a:latin typeface="Gabriola" pitchFamily="82" charset="0"/>
              </a:rPr>
              <a:t>одет</a:t>
            </a:r>
            <a:endParaRPr lang="ru-RU" sz="7200" dirty="0">
              <a:solidFill>
                <a:srgbClr val="FFC000"/>
              </a:solidFill>
              <a:latin typeface="Gabriola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4260" y="3176279"/>
            <a:ext cx="28083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50"/>
                </a:solidFill>
                <a:latin typeface="Gabriola" pitchFamily="82" charset="0"/>
              </a:rPr>
              <a:t>в чешуе</a:t>
            </a:r>
            <a:endParaRPr lang="ru-RU" sz="8000" dirty="0">
              <a:solidFill>
                <a:srgbClr val="00B050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37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97</TotalTime>
  <Words>113</Words>
  <Application>Microsoft Office PowerPoint</Application>
  <PresentationFormat>Экран (4:3)</PresentationFormat>
  <Paragraphs>20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Нарочно не придумаешь </vt:lpstr>
      <vt:lpstr> </vt:lpstr>
      <vt:lpstr>Вот несколько забавных иллюстраций с ошибками учеников, допущенных в сочинениях!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Человечество смеясь расстается со своим прошлым. К.Маркс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Нарочно не придумаешь </dc:title>
  <dc:creator>Admin</dc:creator>
  <cp:lastModifiedBy>Dmitry</cp:lastModifiedBy>
  <cp:revision>16</cp:revision>
  <dcterms:created xsi:type="dcterms:W3CDTF">2014-01-09T17:19:19Z</dcterms:created>
  <dcterms:modified xsi:type="dcterms:W3CDTF">2014-02-11T12:23:02Z</dcterms:modified>
</cp:coreProperties>
</file>