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4" r:id="rId14"/>
    <p:sldId id="285" r:id="rId15"/>
    <p:sldId id="269" r:id="rId16"/>
    <p:sldId id="271" r:id="rId17"/>
    <p:sldId id="270" r:id="rId18"/>
    <p:sldId id="272" r:id="rId19"/>
    <p:sldId id="273" r:id="rId20"/>
    <p:sldId id="274" r:id="rId21"/>
    <p:sldId id="275" r:id="rId22"/>
    <p:sldId id="276" r:id="rId23"/>
    <p:sldId id="28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3" autoAdjust="0"/>
    <p:restoredTop sz="97509" autoAdjust="0"/>
  </p:normalViewPr>
  <p:slideViewPr>
    <p:cSldViewPr>
      <p:cViewPr varScale="1">
        <p:scale>
          <a:sx n="56" d="100"/>
          <a:sy n="56" d="100"/>
        </p:scale>
        <p:origin x="-10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F708B-CE00-4042-9912-FF827A6AFB9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C4E1E-2C3D-4D5E-8E25-466D9DE2CB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767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C4E1E-2C3D-4D5E-8E25-466D9DE2CB5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C4E1E-2C3D-4D5E-8E25-466D9DE2CB5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Лыжный спорт\pic-crosscountry_22original-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6143667" cy="614366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71480"/>
            <a:ext cx="500066" cy="600164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ЛЫЖНЫЙ 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СПОРТ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имние виды спорта\00221179-photo-winter-challen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181868" cy="53870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429684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   второй день – гонки. Участвуют в лыжном двоеборье только мужчины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Зимние виды спорта\199726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857232"/>
            <a:ext cx="7610460" cy="570784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034" y="285728"/>
            <a:ext cx="842968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Прыжки с трамплина </a:t>
            </a:r>
            <a:r>
              <a:rPr lang="ru-RU" sz="2000" dirty="0" smtClean="0"/>
              <a:t>– вид лыжного спорта. Соревнования проводят только мужчины.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ыжи картинки\0253991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378468" cy="48673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572140"/>
            <a:ext cx="842968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Трамплины бывают средние 90 метров и большие 12о метров. Эти трамплины позволяют совершать полет лыжника на 200 метров и более.</a:t>
            </a:r>
            <a:endParaRPr lang="ru-RU" sz="2000" dirty="0"/>
          </a:p>
        </p:txBody>
      </p:sp>
      <p:pic>
        <p:nvPicPr>
          <p:cNvPr id="5" name="Picture 2" descr="D:\Лыжи картинки\skoczni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714356"/>
            <a:ext cx="3929058" cy="4347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:\Зимние виды спорта\199726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5810291" cy="4357718"/>
          </a:xfrm>
          <a:prstGeom prst="rect">
            <a:avLst/>
          </a:prstGeom>
          <a:noFill/>
        </p:spPr>
      </p:pic>
      <p:pic>
        <p:nvPicPr>
          <p:cNvPr id="12292" name="Picture 4" descr="D:\Лыжи картинки\d76117a808ef296460341e3e8dba18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2364" y="2857496"/>
            <a:ext cx="4814241" cy="37671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6248" y="357166"/>
            <a:ext cx="450059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Техника прыжка включает в себя разгон 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714612" y="6143644"/>
            <a:ext cx="3286148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уход от стола отрыва…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Зимние виды спорта\192822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5057812" cy="5057812"/>
          </a:xfrm>
          <a:prstGeom prst="rect">
            <a:avLst/>
          </a:prstGeom>
          <a:noFill/>
        </p:spPr>
      </p:pic>
      <p:pic>
        <p:nvPicPr>
          <p:cNvPr id="13314" name="Picture 2" descr="D:\Лыжи картинки\ski-jum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93729" cy="3659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357166"/>
            <a:ext cx="1643074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 полет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5143512"/>
            <a:ext cx="2143140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 и приземление.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929718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Горнолыжный спорт </a:t>
            </a:r>
            <a:r>
              <a:rPr lang="ru-RU" sz="2000" dirty="0" smtClean="0"/>
              <a:t>– это спуск с гор на лыжах по специальным трассам размеченным воротами. Соревнования проводятся среди мужчин и женщин.</a:t>
            </a:r>
            <a:endParaRPr lang="ru-RU" sz="2000" dirty="0"/>
          </a:p>
        </p:txBody>
      </p:sp>
      <p:pic>
        <p:nvPicPr>
          <p:cNvPr id="14338" name="Picture 2" descr="D:\Лыжи картинки\1297254166_ski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278710" cy="5459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имние виды спорта\83257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667547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D:\Зимние виды спорта\ski-alpin-6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5002" y="2714620"/>
            <a:ext cx="2908998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5286388"/>
            <a:ext cx="5715040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Фристайл</a:t>
            </a:r>
            <a:r>
              <a:rPr lang="ru-RU" sz="2000" dirty="0" smtClean="0"/>
              <a:t> – это вид горнолыжного спорта. Он включает в себя три разновидности: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Лыжи картинки\im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8357244" cy="52292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214290"/>
            <a:ext cx="7858180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1. Могул </a:t>
            </a:r>
            <a:r>
              <a:rPr lang="ru-RU" sz="2000" dirty="0" smtClean="0"/>
              <a:t>– скоростной спуск по бугристой трассе с двумя обязательными фигурными прыжками.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Лыжи картинки\kn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762797" cy="507209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285728"/>
            <a:ext cx="8358246" cy="101566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Могулы –  это бугры на клоне, которые образуются от снега, отбрасываемого лыжником при повороте. Также они могут быть построены с помощью технических средств.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2</a:t>
            </a:r>
            <a:r>
              <a:rPr lang="ru-RU" sz="2000" dirty="0" smtClean="0"/>
              <a:t>. так называемый </a:t>
            </a:r>
            <a:r>
              <a:rPr lang="ru-RU" sz="2000" b="1" dirty="0" smtClean="0"/>
              <a:t>лыжный бале</a:t>
            </a:r>
            <a:r>
              <a:rPr lang="ru-RU" sz="2000" dirty="0" smtClean="0"/>
              <a:t>т – спуск с гор с выполнением различных танцевальных фигур. </a:t>
            </a:r>
            <a:endParaRPr lang="ru-RU" sz="2000" dirty="0"/>
          </a:p>
        </p:txBody>
      </p:sp>
      <p:pic>
        <p:nvPicPr>
          <p:cNvPr id="5" name="Picture 3" descr="D:\Лыжи картинки\1607_f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745" y="2428868"/>
            <a:ext cx="6210255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Лыжи картинки\photos-12322-img-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49594"/>
            <a:ext cx="3929090" cy="5908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ыжи картинки\1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290"/>
            <a:ext cx="6637271" cy="5429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357826"/>
            <a:ext cx="8715436" cy="120032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Лыжи появились очень давно. Людям живущим в северных странах, где зима длится дольше чем лето, необходимо было добывать питание с помощью охоты. Двигаться по заснеженным долинам  было трудно, вот и придумали древние люди обматывать ноги шкурами убитых животных.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3.прыжки с </a:t>
            </a:r>
            <a:r>
              <a:rPr lang="ru-RU" sz="2000" b="1" dirty="0" err="1" smtClean="0"/>
              <a:t>тамплина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</a:t>
            </a:r>
            <a:r>
              <a:rPr lang="ru-RU" sz="2000" b="1" dirty="0" smtClean="0"/>
              <a:t> выполнением акробатических фигур.</a:t>
            </a:r>
            <a:endParaRPr lang="ru-RU" sz="2000" b="1" dirty="0"/>
          </a:p>
        </p:txBody>
      </p:sp>
      <p:pic>
        <p:nvPicPr>
          <p:cNvPr id="3074" name="Picture 2" descr="D:\Лыжи картинки\9Y42kN0uc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857232"/>
            <a:ext cx="3832542" cy="5788243"/>
          </a:xfrm>
          <a:prstGeom prst="rect">
            <a:avLst/>
          </a:prstGeom>
          <a:noFill/>
        </p:spPr>
      </p:pic>
      <p:pic>
        <p:nvPicPr>
          <p:cNvPr id="3076" name="Picture 4" descr="D:\Лыжи картинки\img-4833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6"/>
            <a:ext cx="4929222" cy="554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/>
              <a:t>Сноубординг </a:t>
            </a:r>
            <a:r>
              <a:rPr lang="ru-RU" sz="2000" dirty="0" smtClean="0"/>
              <a:t>тоже вид лыжного спорта – это спуск по склону на широкой лыже.  В переводе с английского языка  </a:t>
            </a:r>
            <a:r>
              <a:rPr lang="ru-RU" sz="2000" dirty="0" err="1" smtClean="0"/>
              <a:t>snowboard</a:t>
            </a:r>
            <a:r>
              <a:rPr lang="ru-RU" sz="2000" dirty="0" smtClean="0"/>
              <a:t>  это лыжная доска.</a:t>
            </a:r>
            <a:endParaRPr lang="ru-RU" sz="2000" dirty="0"/>
          </a:p>
        </p:txBody>
      </p:sp>
      <p:pic>
        <p:nvPicPr>
          <p:cNvPr id="4098" name="Picture 2" descr="D:\Лыжи картинки\snowboard-sponsor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428736"/>
            <a:ext cx="6957334" cy="4366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 В программе сноубординга два вида состязаний. Одно из них проводится на обычном снежном склоне…</a:t>
            </a:r>
            <a:endParaRPr lang="ru-RU" sz="2000" dirty="0"/>
          </a:p>
        </p:txBody>
      </p:sp>
      <p:pic>
        <p:nvPicPr>
          <p:cNvPr id="4" name="Picture 3" descr="D:\Лыжи картинки\4855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7393818" cy="4929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Лыжи картинки\DSC_050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5378861" cy="3571900"/>
          </a:xfrm>
          <a:prstGeom prst="rect">
            <a:avLst/>
          </a:prstGeom>
          <a:noFill/>
        </p:spPr>
      </p:pic>
      <p:pic>
        <p:nvPicPr>
          <p:cNvPr id="15364" name="Picture 4" descr="D:\Лыжи картинки\ImageLib_34_1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4471" y="0"/>
            <a:ext cx="5979529" cy="398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Лыжи картинки\PicsDesktop.net_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7620000" cy="5715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285728"/>
            <a:ext cx="835824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Для второго требуется специальное сооружение — желоб, напоминающий разрезанный вдоль цилиндр.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Биатло́н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зимний олимпийский вид спорта, сочетающий лыжную гонку со стрельбой из винтовки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Лыжи картинки\PR2010022214243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6643732" cy="498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Лыжи картинки\object_69.1299855642.11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7760530" cy="53935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358246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dirty="0" smtClean="0"/>
              <a:t>В снаряжение спортсмена кроме лыж входит еще и винтовка.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dirty="0" smtClean="0"/>
              <a:t>Подкатывая к огневому рубежу, спортсмен становится на специальный коврик, снимает винтовку и стреляет по мишеням</a:t>
            </a:r>
            <a:endParaRPr lang="ru-RU" sz="2000" dirty="0"/>
          </a:p>
        </p:txBody>
      </p:sp>
      <p:pic>
        <p:nvPicPr>
          <p:cNvPr id="8194" name="Picture 2" descr="D:\Лыжи картинки\472575_20111014124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8"/>
            <a:ext cx="6572296" cy="493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3214710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dirty="0" smtClean="0"/>
              <a:t>Бывает стрельба лежа</a:t>
            </a:r>
            <a:endParaRPr lang="ru-RU" sz="2000" dirty="0"/>
          </a:p>
        </p:txBody>
      </p:sp>
      <p:pic>
        <p:nvPicPr>
          <p:cNvPr id="9218" name="Picture 2" descr="D:\Лыжи картинки\161_biatlonu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7358"/>
            <a:ext cx="4554686" cy="6820642"/>
          </a:xfrm>
          <a:prstGeom prst="rect">
            <a:avLst/>
          </a:prstGeom>
          <a:noFill/>
        </p:spPr>
      </p:pic>
      <p:pic>
        <p:nvPicPr>
          <p:cNvPr id="9219" name="Picture 3" descr="D:\Лыжи картинки\0003-002-Lichnoe-sponsorst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00174"/>
            <a:ext cx="5577611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Лыжи картинки\4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620000" cy="53467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142852"/>
            <a:ext cx="8358246" cy="163121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Самым значительным и массовым соревнованием, на котором представлен биатлон, являются зимние Олимпийские игры. А достижения биатлонистов России являют собой гордость национального и мирового спорта.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Зимние виды спорта\staraya-otkritka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214842" cy="656542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6314" y="1500174"/>
            <a:ext cx="3857652" cy="255454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В дальнейшем люди стали использовать другие предметы: кору деревьев, дощечки.  И форма у лыж была разная – круглая, овальная, </a:t>
            </a:r>
            <a:r>
              <a:rPr lang="ru-RU" sz="2000" dirty="0" err="1" smtClean="0"/>
              <a:t>ракетообразная</a:t>
            </a:r>
            <a:r>
              <a:rPr lang="ru-RU" sz="2000" dirty="0" smtClean="0"/>
              <a:t>.  Постепенно форма лыж совершенствовалась и появились скользящие лыжи.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358246" cy="101566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dirty="0" smtClean="0"/>
              <a:t>А побеждать спортсменам помогает конечно же тренировка. Вы думаете, что лыжники тренируются только зимой, когда лежит снег? Тренировки проходят и летом на специальных лыжах с колесами.</a:t>
            </a:r>
            <a:endParaRPr lang="ru-RU" sz="2000" dirty="0"/>
          </a:p>
        </p:txBody>
      </p:sp>
      <p:pic>
        <p:nvPicPr>
          <p:cNvPr id="16386" name="Picture 2" descr="D:\Лыжи картинки\00001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6445256" cy="4833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Лыжи картинки\letniy-biat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6"/>
            <a:ext cx="7000924" cy="52506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357166"/>
            <a:ext cx="6786610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Если ждать зимы, то можно потерять сноровку.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Лыжи картинки\0_4c717_b2796e77_XL.jpeg прыжк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3749" y="285728"/>
            <a:ext cx="4665324" cy="62151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6786610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Необходимо отрабатывать каждое движение.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Лыжи картинки\5937493_Luyzhnuye_gonki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357298"/>
            <a:ext cx="4255821" cy="51955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500990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Тогда победа российским спортсменам лыжникам обеспечена.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Лыжи картинки\1b58c72b7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52"/>
            <a:ext cx="7471777" cy="50346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786454"/>
            <a:ext cx="842968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Впервые интерес к лыжам как к спорту проявили в стране Норвегии. Там проводили праздники-соревнования по всем видам лыжного спорта.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500702"/>
            <a:ext cx="8429684" cy="101566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Росла популярность лыжного спорта и его стали проводить во всех странах мира. А затем некоторые виды лыжного спорта были включены в программу Зимних Олимпийских игр. </a:t>
            </a:r>
            <a:endParaRPr lang="ru-RU" sz="2000" dirty="0"/>
          </a:p>
        </p:txBody>
      </p:sp>
      <p:pic>
        <p:nvPicPr>
          <p:cNvPr id="4" name="Picture 2" descr="F:\учитель года\совершенство\виды спорта\талисм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357298"/>
            <a:ext cx="4461345" cy="39438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Спорт картинки\5_2bc7132954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3929090" cy="2946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643578"/>
            <a:ext cx="8429684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К Олимпийскому лыжному спорта относятся: </a:t>
            </a:r>
            <a:r>
              <a:rPr lang="ru-RU" sz="2000" b="1" dirty="0" smtClean="0"/>
              <a:t>лыжные гонки</a:t>
            </a:r>
            <a:r>
              <a:rPr lang="ru-RU" sz="2000" dirty="0" smtClean="0"/>
              <a:t>…</a:t>
            </a:r>
            <a:endParaRPr lang="ru-RU" sz="2000" dirty="0"/>
          </a:p>
        </p:txBody>
      </p:sp>
      <p:pic>
        <p:nvPicPr>
          <p:cNvPr id="3074" name="Picture 2" descr="D:\Лыжи картинки\wist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6373401" cy="4772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643578"/>
            <a:ext cx="8429684" cy="101566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Гонки – это состязания в беге на лыжах по специально подготовленной трасе, которая называется лыжня. Нужно за короткий срок пройти длинную дистанцию, обогнав  соперников и стать победителем.</a:t>
            </a:r>
            <a:endParaRPr lang="ru-RU" sz="2000" dirty="0"/>
          </a:p>
        </p:txBody>
      </p:sp>
      <p:pic>
        <p:nvPicPr>
          <p:cNvPr id="4099" name="Picture 3" descr="D:\Лыжи картинки\ef00a31f73928b88dc2e8dec78a400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88" y="411576"/>
            <a:ext cx="7438012" cy="4947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857892"/>
            <a:ext cx="842968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Наибольших результатов в лыжных гонках добивались спортсмены скандинавских стран и России</a:t>
            </a:r>
            <a:endParaRPr lang="ru-RU" sz="2000" dirty="0"/>
          </a:p>
        </p:txBody>
      </p:sp>
      <p:pic>
        <p:nvPicPr>
          <p:cNvPr id="1026" name="Picture 2" descr="D:\Лыжи картинки\0_24f6e_8ff0a079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7096148" cy="571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6215082"/>
            <a:ext cx="8429684" cy="40011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 Соревнования проводятся 2 дня. Первый день – прыжок с трамплина…</a:t>
            </a:r>
            <a:endParaRPr lang="ru-RU" sz="2000" dirty="0"/>
          </a:p>
        </p:txBody>
      </p:sp>
      <p:pic>
        <p:nvPicPr>
          <p:cNvPr id="4098" name="Picture 2" descr="D:\Зимние виды спорта\a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428604"/>
            <a:ext cx="842968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Лыжное двоеборье </a:t>
            </a:r>
            <a:r>
              <a:rPr lang="ru-RU" sz="2000" dirty="0" smtClean="0"/>
              <a:t>– это вид лыжного спорта, включающий в себя гонку на 15 километров и прыжок с 90 метрового трамплина.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228</TotalTime>
  <Words>571</Words>
  <Application>Microsoft Office PowerPoint</Application>
  <PresentationFormat>Экран (4:3)</PresentationFormat>
  <Paragraphs>39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ZooM</cp:lastModifiedBy>
  <cp:revision>27</cp:revision>
  <dcterms:modified xsi:type="dcterms:W3CDTF">2013-12-03T20:35:34Z</dcterms:modified>
</cp:coreProperties>
</file>