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267" r:id="rId3"/>
    <p:sldId id="257" r:id="rId4"/>
    <p:sldId id="259" r:id="rId5"/>
    <p:sldId id="266" r:id="rId6"/>
    <p:sldId id="263" r:id="rId7"/>
    <p:sldId id="261" r:id="rId8"/>
    <p:sldId id="262" r:id="rId9"/>
    <p:sldId id="256" r:id="rId10"/>
    <p:sldId id="258" r:id="rId11"/>
    <p:sldId id="260" r:id="rId12"/>
    <p:sldId id="268" r:id="rId13"/>
    <p:sldId id="264" r:id="rId1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1/18/2014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304800" y="1171684"/>
            <a:ext cx="85344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«Понятие о регенерации. Эволюция способности к регенерации у позвоночных».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9624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0"/>
            <a:ext cx="2971800" cy="563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114800" y="381000"/>
            <a:ext cx="1981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Отверстия в ушах мыши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1585913"/>
            <a:ext cx="4762500" cy="368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5800" y="304800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Регенерация костной ткани</a:t>
            </a:r>
            <a:endParaRPr lang="ru-RU" sz="28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152399" y="42605"/>
            <a:ext cx="8839201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Главная проблема состоит в том, что регенерация тканей у человека происходит очень медленно.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Слишком медленно, чтобы произошло восстановление действительно значительного повреждения.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Если бы этот процесс удалось хоть немного ускорить, то результат оказался бы куда как значительным.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Знание механизмов регуляции регенерационной способности органов и тканей открывает перспективы </a:t>
            </a:r>
          </a:p>
          <a:p>
            <a:pPr marL="0" marR="0" lvl="0" indent="2286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для разработки научных основ стимуляции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репаративной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регенерации и управления процессами выздоровления.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28575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8600" y="457200"/>
            <a:ext cx="81534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Всего доброго!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8005" y="382544"/>
            <a:ext cx="904799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РЕГЕНЕРАЦИЯ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(от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позднелат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regenera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tio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—возрождение, возобновление)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-   восстановление   организмом утраченных или повреждённых органов и тканей, а также восстановление целого организма из его части. </a:t>
            </a: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Регенерация  наблюдается в естественных условиях, а также может быть вызвана экспериментально.</a:t>
            </a:r>
            <a:r>
              <a:rPr lang="ru-RU" sz="2800" dirty="0" smtClean="0">
                <a:latin typeface="Arial" pitchFamily="34" charset="0"/>
                <a:cs typeface="Arial" pitchFamily="34" charset="0"/>
              </a:rPr>
              <a:t> </a:t>
            </a:r>
          </a:p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latin typeface="Arial" pitchFamily="34" charset="0"/>
                <a:cs typeface="Arial" pitchFamily="34" charset="0"/>
              </a:rPr>
              <a:t>Термин « регенерация» предложен в 1712 франц. учёным Р. Реомюром, изучавшим регенерацию ног речного рака.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0"/>
            <a:ext cx="69342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457200" y="5867400"/>
            <a:ext cx="7772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Морская звезда регенерирует потерянные лучи</a:t>
            </a:r>
            <a:endParaRPr lang="ru-RU" sz="2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533400"/>
            <a:ext cx="744855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1000" y="533400"/>
            <a:ext cx="8305800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err="1" smtClean="0"/>
              <a:t>Эпиморфоз</a:t>
            </a:r>
            <a:r>
              <a:rPr lang="ru-RU" sz="2800" dirty="0" smtClean="0"/>
              <a:t> -вариант процесса регенерации органа при потере части органа, характеризующийся, отрастанием недостающей части органа без изменения формы и размера оставшейся части органа.</a:t>
            </a:r>
          </a:p>
          <a:p>
            <a:endParaRPr lang="ru-RU" sz="2800" dirty="0" smtClean="0"/>
          </a:p>
          <a:p>
            <a:r>
              <a:rPr lang="ru-RU" sz="2800" b="1" dirty="0" err="1" smtClean="0"/>
              <a:t>Морфаллаксис</a:t>
            </a:r>
            <a:r>
              <a:rPr lang="ru-RU" sz="2800" b="1" dirty="0" smtClean="0"/>
              <a:t> -</a:t>
            </a:r>
            <a:r>
              <a:rPr lang="ru-RU" sz="2800" dirty="0" err="1" smtClean="0"/>
              <a:t>х</a:t>
            </a:r>
            <a:r>
              <a:rPr lang="ru-RU" sz="2800" dirty="0" smtClean="0"/>
              <a:t> вариант процесса регенерации органа при потере части органа, </a:t>
            </a:r>
            <a:r>
              <a:rPr lang="ru-RU" sz="2800" dirty="0" err="1" smtClean="0"/>
              <a:t>арактеризующийся</a:t>
            </a:r>
            <a:r>
              <a:rPr lang="ru-RU" sz="2800" dirty="0" smtClean="0"/>
              <a:t>, перестройкой оставшейся части органа (изменение формы и размера органа ), в результате которой орган приобретает первоначальную форму и размеры).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0"/>
            <a:ext cx="65532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457200"/>
            <a:ext cx="6858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Регенерация комплекса органов у некоторых видов беспозвоночных животных. А — </a:t>
            </a:r>
            <a:r>
              <a:rPr lang="ru-RU" dirty="0" err="1" smtClean="0"/>
              <a:t>гидра;Б</a:t>
            </a:r>
            <a:r>
              <a:rPr lang="ru-RU" dirty="0" smtClean="0"/>
              <a:t> — кольчатый червь; В — морская звезда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6639" y="1981200"/>
            <a:ext cx="6173761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" y="381000"/>
            <a:ext cx="434340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Регенерация хрусталика у взрослого тритона (схема). Римскими цифрами (I—XI) обозначены стадии регенерации; 1 — пигментированные клетки внутреннего и наружного листков радужной оболочки глаза; 2 — зачаток хрусталика; 3 — восстановленный функционирующий хрусталик.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9175" y="0"/>
            <a:ext cx="4314825" cy="661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57800" y="228600"/>
            <a:ext cx="3425825" cy="2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3124200"/>
            <a:ext cx="3276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33400" y="609600"/>
            <a:ext cx="434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Регенерация  морской звезды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4267200" y="4876800"/>
            <a:ext cx="403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Регенерация плавников рыб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288</Words>
  <Application>Microsoft Office PowerPoint</Application>
  <PresentationFormat>Экран (4:3)</PresentationFormat>
  <Paragraphs>25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10</cp:revision>
  <dcterms:modified xsi:type="dcterms:W3CDTF">2014-01-18T10:10:59Z</dcterms:modified>
</cp:coreProperties>
</file>