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7" r:id="rId10"/>
    <p:sldId id="266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00"/>
    <a:srgbClr val="491C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1261" autoAdjust="0"/>
  </p:normalViewPr>
  <p:slideViewPr>
    <p:cSldViewPr>
      <p:cViewPr varScale="1">
        <p:scale>
          <a:sx n="71" d="100"/>
          <a:sy n="71" d="100"/>
        </p:scale>
        <p:origin x="-4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E84141-A31C-4FBB-BFA9-1D0F0A3F4384}" type="datetimeFigureOut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4D9E43F-7FDB-40EC-88F3-387D05AB8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202633-FE7C-4CF1-A9BE-CAAC5C9A601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2576F-1779-4E3E-A21D-FA6368786A22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BCEB-492E-4953-94E5-E3ED86DE9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A0BD4-A380-4666-90B6-46F7C36AD5AA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CA5E5-70FA-49FA-A6E2-462FCF024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035AE-F6E1-43A7-975C-4E0F3B1A7A41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141D3-60C6-4A89-B0C1-18B259B0A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027E1-BAE1-42D5-993D-7FC2C33523B7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08003-44FE-4A94-9827-01FA9CD5D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8735A-637E-4B4A-BCCE-FB3127545744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1E00A-2A1D-4D3C-9DF0-14455F356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E37D7-1036-4DD2-A2CF-CE4C0CBB62CD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4486A-412B-48F3-AF0B-0C1D02951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583A2-D23F-494A-95A8-5BC5CE63176C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4BF6A-F256-4A84-85A5-9DA7CA475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33495-BD94-4202-A9A6-C327D9FD120A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73DAD-CEA7-445A-B183-C87BCF6C0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3301E-6B77-456B-A0F9-484D8D5CC3AB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068D3-C608-44F0-A72D-4F1FBD4D6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833C4-0880-43C1-86CB-6FBE3DDCD80C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62DA5-6DCD-4960-9B23-32C0F1BB0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DFA1F-898A-4BB8-94A4-4A70DB60B80D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41262-577B-4932-BA26-867FDBD67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AACD9F-AB41-4B80-8AC8-BBA0800E37E1}" type="datetime1">
              <a:rPr lang="ru-RU"/>
              <a:pPr>
                <a:defRPr/>
              </a:pPr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03E226-DE10-4952-9357-E9BCDECD3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igor\Desktop\&#1055;&#1088;&#1077;&#1079;&#1077;&#1085;&#1090;&#1072;&#1094;&#1080;&#1103;%20&#1055;&#1091;&#1096;&#1082;&#1080;&#1085;\&#1052;&#1091;&#1079;&#1099;&#1082;&#107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ручной ввод 3"/>
          <p:cNvSpPr/>
          <p:nvPr/>
        </p:nvSpPr>
        <p:spPr>
          <a:xfrm>
            <a:off x="0" y="260350"/>
            <a:ext cx="9144000" cy="1582738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1116013" y="908050"/>
            <a:ext cx="691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chemeClr val="accent2"/>
                </a:solidFill>
              </a:rPr>
              <a:t>НАШ ПУШКИН</a:t>
            </a:r>
          </a:p>
        </p:txBody>
      </p:sp>
      <p:sp>
        <p:nvSpPr>
          <p:cNvPr id="8" name="Блок-схема: ручной ввод 7"/>
          <p:cNvSpPr/>
          <p:nvPr/>
        </p:nvSpPr>
        <p:spPr>
          <a:xfrm>
            <a:off x="5219700" y="4365625"/>
            <a:ext cx="3600450" cy="22320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5795963" y="4724400"/>
            <a:ext cx="30241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folHlink"/>
                </a:solidFill>
                <a:latin typeface="Verdana" pitchFamily="34" charset="0"/>
              </a:rPr>
              <a:t>Вогнистая Алина</a:t>
            </a:r>
            <a:endParaRPr lang="ru-RU" sz="2000">
              <a:solidFill>
                <a:schemeClr val="folHlink"/>
              </a:solidFill>
            </a:endParaRPr>
          </a:p>
          <a:p>
            <a:r>
              <a:rPr lang="ru-RU" sz="2000">
                <a:solidFill>
                  <a:schemeClr val="folHlink"/>
                </a:solidFill>
                <a:latin typeface="Verdana" pitchFamily="34" charset="0"/>
              </a:rPr>
              <a:t>Телько Маргарита</a:t>
            </a:r>
            <a:endParaRPr lang="ru-RU" sz="2000">
              <a:solidFill>
                <a:schemeClr val="folHlink"/>
              </a:solidFill>
            </a:endParaRPr>
          </a:p>
          <a:p>
            <a:r>
              <a:rPr lang="ru-RU" sz="2000">
                <a:solidFill>
                  <a:schemeClr val="folHlink"/>
                </a:solidFill>
                <a:latin typeface="Verdana" pitchFamily="34" charset="0"/>
              </a:rPr>
              <a:t>Сидор Татьяна</a:t>
            </a:r>
            <a:endParaRPr lang="ru-RU" sz="2000">
              <a:solidFill>
                <a:schemeClr val="folHlink"/>
              </a:solidFill>
            </a:endParaRPr>
          </a:p>
          <a:p>
            <a:endParaRPr lang="ru-RU" sz="2000">
              <a:solidFill>
                <a:schemeClr val="folHlink"/>
              </a:solidFill>
            </a:endParaRPr>
          </a:p>
          <a:p>
            <a:r>
              <a:rPr lang="ru-RU" sz="2000">
                <a:solidFill>
                  <a:schemeClr val="folHlink"/>
                </a:solidFill>
              </a:rPr>
              <a:t>Анновская ОШ </a:t>
            </a:r>
            <a:r>
              <a:rPr lang="en-US" sz="2000">
                <a:solidFill>
                  <a:schemeClr val="folHlink"/>
                </a:solidFill>
              </a:rPr>
              <a:t>I-III </a:t>
            </a:r>
            <a:r>
              <a:rPr lang="ru-RU" sz="2000">
                <a:solidFill>
                  <a:schemeClr val="folHlink"/>
                </a:solidFill>
              </a:rPr>
              <a:t>ст. Добропольского района</a:t>
            </a:r>
          </a:p>
        </p:txBody>
      </p:sp>
      <p:pic>
        <p:nvPicPr>
          <p:cNvPr id="14344" name="Музы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301037" cy="140335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491C03"/>
                </a:solidFill>
              </a:rPr>
              <a:t>КОНКУРС ЮНЫХ ХУДОЖНИКОВ</a:t>
            </a:r>
          </a:p>
        </p:txBody>
      </p:sp>
      <p:pic>
        <p:nvPicPr>
          <p:cNvPr id="24578" name="Picture 4" descr="DSC034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84313"/>
            <a:ext cx="383540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 descr="DSC034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981075"/>
            <a:ext cx="38354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210050" y="5589588"/>
            <a:ext cx="4826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solidFill>
                  <a:srgbClr val="491C03"/>
                </a:solidFill>
              </a:rPr>
              <a:t>Когда возвышенные чувства,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Свобода, слава и любовь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И вдохновенные искусства</a:t>
            </a:r>
            <a:r>
              <a:rPr lang="uk-UA" b="1">
                <a:solidFill>
                  <a:srgbClr val="491C03"/>
                </a:solidFill>
              </a:rPr>
              <a:t>…</a:t>
            </a:r>
          </a:p>
        </p:txBody>
      </p:sp>
    </p:spTree>
  </p:cSld>
  <p:clrMapOvr>
    <a:masterClrMapping/>
  </p:clrMapOvr>
  <p:transition advTm="130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DSC034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3908425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5" descr="DSC034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3375"/>
            <a:ext cx="383381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4572000" y="5430838"/>
            <a:ext cx="45370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491C03"/>
                </a:solidFill>
              </a:rPr>
              <a:t>  Его стихов пленительная сладость</a:t>
            </a:r>
            <a:br>
              <a:rPr lang="ru-RU" sz="2000" b="1" i="1">
                <a:solidFill>
                  <a:srgbClr val="491C03"/>
                </a:solidFill>
              </a:rPr>
            </a:br>
            <a:r>
              <a:rPr lang="ru-RU" sz="2000" b="1" i="1">
                <a:solidFill>
                  <a:srgbClr val="491C03"/>
                </a:solidFill>
              </a:rPr>
              <a:t>  Пройдет веков завистливую даль…</a:t>
            </a:r>
            <a:endParaRPr lang="uk-UA"/>
          </a:p>
        </p:txBody>
      </p:sp>
    </p:spTree>
  </p:cSld>
  <p:clrMapOvr>
    <a:masterClrMapping/>
  </p:clrMapOvr>
  <p:transition advTm="119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DSC034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620713"/>
            <a:ext cx="3941762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DSC034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830513"/>
            <a:ext cx="5022850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4787900" y="692150"/>
            <a:ext cx="3887788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solidFill>
                  <a:srgbClr val="491C03"/>
                </a:solidFill>
              </a:rPr>
              <a:t>Для вас, души моей царицы,</a:t>
            </a:r>
          </a:p>
          <a:p>
            <a:r>
              <a:rPr lang="uk-UA" sz="2000" b="1" i="1">
                <a:solidFill>
                  <a:srgbClr val="491C03"/>
                </a:solidFill>
              </a:rPr>
              <a:t>Красавицы, для вас одних </a:t>
            </a:r>
          </a:p>
          <a:p>
            <a:r>
              <a:rPr lang="uk-UA" sz="2000" b="1" i="1">
                <a:solidFill>
                  <a:srgbClr val="491C03"/>
                </a:solidFill>
              </a:rPr>
              <a:t>Времён минувших небылицы, </a:t>
            </a:r>
          </a:p>
          <a:p>
            <a:r>
              <a:rPr lang="uk-UA" sz="2000" b="1" i="1">
                <a:solidFill>
                  <a:srgbClr val="491C03"/>
                </a:solidFill>
              </a:rPr>
              <a:t>В часы досугов золотых…</a:t>
            </a:r>
          </a:p>
          <a:p>
            <a:r>
              <a:rPr lang="uk-UA"/>
              <a:t> </a:t>
            </a:r>
          </a:p>
        </p:txBody>
      </p:sp>
    </p:spTree>
  </p:cSld>
  <p:clrMapOvr>
    <a:masterClrMapping/>
  </p:clrMapOvr>
  <p:transition advTm="125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 descr="s012365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3375"/>
            <a:ext cx="4968875" cy="372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s185315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3284538"/>
            <a:ext cx="4529137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827088" y="4724400"/>
            <a:ext cx="3698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solidFill>
                  <a:srgbClr val="491C03"/>
                </a:solidFill>
              </a:rPr>
              <a:t>Царь с царицею простился,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В путь-дорогу снарядился…</a:t>
            </a:r>
            <a:r>
              <a:rPr lang="uk-UA"/>
              <a:t> </a:t>
            </a:r>
          </a:p>
        </p:txBody>
      </p:sp>
    </p:spTree>
  </p:cSld>
  <p:clrMapOvr>
    <a:masterClrMapping/>
  </p:clrMapOvr>
  <p:transition advTm="120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7" descr="&amp;Acy;.&amp;Scy;. &amp;Pcy;&amp;ucy;&amp;shcy;&amp;kcy;&amp;icy;&amp;n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25538"/>
            <a:ext cx="37941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9"/>
          <p:cNvSpPr txBox="1">
            <a:spLocks noChangeArrowheads="1"/>
          </p:cNvSpPr>
          <p:nvPr/>
        </p:nvSpPr>
        <p:spPr bwMode="auto">
          <a:xfrm>
            <a:off x="4787900" y="4724400"/>
            <a:ext cx="3816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rgbClr val="491C03"/>
                </a:solidFill>
              </a:rPr>
              <a:t>Чувства добрые я лирой пробуждал…</a:t>
            </a:r>
          </a:p>
        </p:txBody>
      </p:sp>
    </p:spTree>
  </p:cSld>
  <p:clrMapOvr>
    <a:masterClrMapping/>
  </p:clrMapOvr>
  <p:transition advTm="116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ручной ввод 5"/>
          <p:cNvSpPr/>
          <p:nvPr/>
        </p:nvSpPr>
        <p:spPr>
          <a:xfrm>
            <a:off x="8005763" y="5876925"/>
            <a:ext cx="1138237" cy="720725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ручной ввод 7"/>
          <p:cNvSpPr/>
          <p:nvPr/>
        </p:nvSpPr>
        <p:spPr>
          <a:xfrm>
            <a:off x="323850" y="260350"/>
            <a:ext cx="8820150" cy="1009650"/>
          </a:xfrm>
          <a:prstGeom prst="flowChartManualInput">
            <a:avLst/>
          </a:prstGeom>
          <a:solidFill>
            <a:schemeClr val="lt1">
              <a:alpha val="67000"/>
            </a:schemeClr>
          </a:solidFill>
          <a:ln w="571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827088" y="333375"/>
            <a:ext cx="73437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accent2"/>
                </a:solidFill>
                <a:latin typeface="Calibri" pitchFamily="34" charset="0"/>
              </a:rPr>
              <a:t>       </a:t>
            </a:r>
            <a:r>
              <a:rPr lang="ru-RU" sz="3200" b="1" i="1">
                <a:solidFill>
                  <a:srgbClr val="491C03"/>
                </a:solidFill>
                <a:latin typeface="Calibri" pitchFamily="34" charset="0"/>
              </a:rPr>
              <a:t>215- летию со дня рождения               А.С.Пушкина</a:t>
            </a:r>
            <a:r>
              <a:rPr lang="ru-RU" sz="3200" i="1">
                <a:solidFill>
                  <a:srgbClr val="491C03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9" name="Прямоугольник с двумя усеченными противолежащими углами 8"/>
          <p:cNvSpPr/>
          <p:nvPr/>
        </p:nvSpPr>
        <p:spPr>
          <a:xfrm>
            <a:off x="827088" y="1484313"/>
            <a:ext cx="7488237" cy="4895850"/>
          </a:xfrm>
          <a:prstGeom prst="snip2DiagRect">
            <a:avLst>
              <a:gd name="adj1" fmla="val 0"/>
              <a:gd name="adj2" fmla="val 7785"/>
            </a:avLst>
          </a:prstGeom>
          <a:solidFill>
            <a:schemeClr val="lt1">
              <a:alpha val="67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1116013" y="2852738"/>
            <a:ext cx="6696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>
              <a:solidFill>
                <a:srgbClr val="404040"/>
              </a:solidFill>
              <a:latin typeface="Calibri" pitchFamily="34" charset="0"/>
            </a:endParaRPr>
          </a:p>
        </p:txBody>
      </p:sp>
      <p:pic>
        <p:nvPicPr>
          <p:cNvPr id="15366" name="Picture 8" descr="9405673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12875"/>
            <a:ext cx="34194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13"/>
          <p:cNvSpPr>
            <a:spLocks noChangeArrowheads="1"/>
          </p:cNvSpPr>
          <p:nvPr/>
        </p:nvSpPr>
        <p:spPr bwMode="auto">
          <a:xfrm>
            <a:off x="1116013" y="3573463"/>
            <a:ext cx="5472112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491C03"/>
                </a:solidFill>
              </a:rPr>
              <a:t>И долго буду тем любезен я народу,</a:t>
            </a:r>
          </a:p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491C03"/>
                </a:solidFill>
              </a:rPr>
              <a:t>Что чувства добрые я лирой пробуждал,</a:t>
            </a:r>
          </a:p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491C03"/>
                </a:solidFill>
              </a:rPr>
              <a:t>Что в мой жестокий век восславил я свободу</a:t>
            </a:r>
          </a:p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491C03"/>
                </a:solidFill>
              </a:rPr>
              <a:t>И милость к падшим призывал.</a:t>
            </a:r>
            <a:endParaRPr lang="uk-UA" sz="2000" b="1" i="1">
              <a:solidFill>
                <a:srgbClr val="491C03"/>
              </a:solidFill>
            </a:endParaRPr>
          </a:p>
        </p:txBody>
      </p:sp>
    </p:spTree>
  </p:cSld>
  <p:clrMapOvr>
    <a:masterClrMapping/>
  </p:clrMapOvr>
  <p:transition advTm="156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4000" b="1" smtClean="0">
                <a:solidFill>
                  <a:srgbClr val="491C03"/>
                </a:solidFill>
              </a:rPr>
              <a:t>215-летию со дня рождения А.С.Пушкина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uk-UA" sz="2000" b="1" i="1" smtClean="0">
                <a:solidFill>
                  <a:schemeClr val="folHlink"/>
                </a:solidFill>
              </a:rPr>
              <a:t>  С 10.02 по 14.02.2014 г. в школе была проведена предметная неделя, посвященная 215-й годовщине со дня рождения А.С.Пушкина.</a:t>
            </a:r>
            <a:br>
              <a:rPr lang="uk-UA" sz="2000" b="1" i="1" smtClean="0">
                <a:solidFill>
                  <a:schemeClr val="folHlink"/>
                </a:solidFill>
              </a:rPr>
            </a:br>
            <a:r>
              <a:rPr lang="uk-UA" sz="2000" smtClean="0"/>
              <a:t/>
            </a:r>
            <a:br>
              <a:rPr lang="uk-UA" sz="2000" smtClean="0"/>
            </a:br>
            <a:r>
              <a:rPr lang="uk-UA" sz="2000" b="1" smtClean="0">
                <a:solidFill>
                  <a:srgbClr val="491C03"/>
                </a:solidFill>
              </a:rPr>
              <a:t>План проведения: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Открытие недели: презентация стенгазет.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Беседа «А. С. Пушкин: детство».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Разгадывание кроссвордов «Сказки Пушкина».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Выставка «Подарки Пушкину».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Конкурс иллюстраций по произведениям А. С. Пушкина.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 Викторина «Из какой сказки герой?».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Литературный брейн-ринг «Жизнь и творчество А. С. Пушкина».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Выставка книг А. С. Пушкина.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Конкурс чтецов, юных художников.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b="1" i="1" u="sng" smtClean="0">
                <a:solidFill>
                  <a:schemeClr val="accent2"/>
                </a:solidFill>
              </a:rPr>
              <a:t>Подведение итогов.</a:t>
            </a:r>
          </a:p>
        </p:txBody>
      </p:sp>
    </p:spTree>
  </p:cSld>
  <p:clrMapOvr>
    <a:masterClrMapping/>
  </p:clrMapOvr>
  <p:transition advTm="221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9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4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1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2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4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32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44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44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64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491C03"/>
                </a:solidFill>
              </a:rPr>
              <a:t>ПРЕЗЕНТАЦИЯ СТЕНГАЗЕТ</a:t>
            </a:r>
          </a:p>
        </p:txBody>
      </p:sp>
      <p:pic>
        <p:nvPicPr>
          <p:cNvPr id="18434" name="Picture 5" descr="DSCF1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341438"/>
            <a:ext cx="7058025" cy="488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4787900" y="52482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 </a:t>
            </a:r>
            <a:r>
              <a:rPr lang="ru-RU" sz="2000" b="1" i="1">
                <a:solidFill>
                  <a:srgbClr val="491C03"/>
                </a:solidFill>
              </a:rPr>
              <a:t>Друзья мои, </a:t>
            </a:r>
          </a:p>
          <a:p>
            <a:r>
              <a:rPr lang="ru-RU" sz="2000" b="1" i="1">
                <a:solidFill>
                  <a:srgbClr val="491C03"/>
                </a:solidFill>
              </a:rPr>
              <a:t>прекрасен наш союз…</a:t>
            </a:r>
            <a:endParaRPr lang="uk-UA" sz="2000" b="1" i="1">
              <a:solidFill>
                <a:srgbClr val="491C03"/>
              </a:solidFill>
            </a:endParaRPr>
          </a:p>
        </p:txBody>
      </p:sp>
    </p:spTree>
  </p:cSld>
  <p:clrMapOvr>
    <a:masterClrMapping/>
  </p:clrMapOvr>
  <p:transition advTm="10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491C03"/>
                </a:solidFill>
              </a:rPr>
              <a:t>ГЕНИЙ ЧИСТОЙ КРАСОТЫ</a:t>
            </a:r>
          </a:p>
        </p:txBody>
      </p:sp>
      <p:pic>
        <p:nvPicPr>
          <p:cNvPr id="19458" name="Picture 5" descr="DSCF1008 - коп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341438"/>
            <a:ext cx="6723063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627313" y="4722813"/>
            <a:ext cx="3960812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/>
            </a:r>
            <a:br>
              <a:rPr lang="uk-UA"/>
            </a:br>
            <a:r>
              <a:rPr lang="uk-UA" sz="2000" b="1" i="1">
                <a:solidFill>
                  <a:srgbClr val="491C03"/>
                </a:solidFill>
              </a:rPr>
              <a:t>Я помню чудное мгновенье: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Передо мной явилась ты,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Как мимолетное виденье,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Как гений чистой красоты.</a:t>
            </a:r>
            <a:r>
              <a:rPr lang="uk-UA"/>
              <a:t> </a:t>
            </a:r>
          </a:p>
        </p:txBody>
      </p:sp>
    </p:spTree>
  </p:cSld>
  <p:clrMapOvr>
    <a:masterClrMapping/>
  </p:clrMapOvr>
  <p:transition advTm="110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491C03"/>
                </a:solidFill>
              </a:rPr>
              <a:t>ЖЕНЩИНЫ В ЖИЗНИ ПУШКИНА</a:t>
            </a:r>
          </a:p>
        </p:txBody>
      </p:sp>
      <p:pic>
        <p:nvPicPr>
          <p:cNvPr id="20482" name="Picture 4" descr="DSCF1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196975"/>
            <a:ext cx="69119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5848350" y="4889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/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3708400" y="5229225"/>
            <a:ext cx="43926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i="1">
                <a:solidFill>
                  <a:srgbClr val="491C03"/>
                </a:solidFill>
              </a:rPr>
              <a:t>ЛЮБВИ ВСЕ ВОЗРАСТЫ ПОКОРНЫ,</a:t>
            </a:r>
          </a:p>
          <a:p>
            <a:r>
              <a:rPr lang="uk-UA" b="1" i="1">
                <a:solidFill>
                  <a:srgbClr val="491C03"/>
                </a:solidFill>
              </a:rPr>
              <a:t>ЕЕ ПОРЫВЫ БЛАГОТВОРНЫ…</a:t>
            </a:r>
          </a:p>
          <a:p>
            <a:endParaRPr lang="uk-UA">
              <a:solidFill>
                <a:srgbClr val="491C03"/>
              </a:solidFill>
            </a:endParaRPr>
          </a:p>
        </p:txBody>
      </p:sp>
    </p:spTree>
  </p:cSld>
  <p:clrMapOvr>
    <a:masterClrMapping/>
  </p:clrMapOvr>
  <p:transition advTm="100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uk-UA" sz="4000" b="1" smtClean="0">
                <a:solidFill>
                  <a:srgbClr val="491C03"/>
                </a:solidFill>
              </a:rPr>
              <a:t>ЗИМА-КРАСАВИЦА В ТВОРЧЕСТВЕ ПУШКИНА</a:t>
            </a:r>
          </a:p>
        </p:txBody>
      </p:sp>
      <p:pic>
        <p:nvPicPr>
          <p:cNvPr id="21506" name="Picture 4" descr="DSCF1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12875"/>
            <a:ext cx="69469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1258888" y="5446713"/>
            <a:ext cx="4537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solidFill>
                  <a:srgbClr val="491C03"/>
                </a:solidFill>
              </a:rPr>
              <a:t>Под голубыми небесами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Великолепными коврами,</a:t>
            </a:r>
            <a:br>
              <a:rPr lang="uk-UA" sz="2000" b="1" i="1">
                <a:solidFill>
                  <a:srgbClr val="491C03"/>
                </a:solidFill>
              </a:rPr>
            </a:br>
            <a:r>
              <a:rPr lang="uk-UA" sz="2000" b="1" i="1">
                <a:solidFill>
                  <a:srgbClr val="491C03"/>
                </a:solidFill>
              </a:rPr>
              <a:t>Блестя на солнце, снег лежит…</a:t>
            </a:r>
            <a:endParaRPr lang="uk-UA" i="1"/>
          </a:p>
        </p:txBody>
      </p:sp>
    </p:spTree>
  </p:cSld>
  <p:clrMapOvr>
    <a:masterClrMapping/>
  </p:clrMapOvr>
  <p:transition advTm="111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smtClean="0">
                <a:solidFill>
                  <a:srgbClr val="491C03"/>
                </a:solidFill>
              </a:rPr>
              <a:t>КОНКУРС ЧТЕЦОВ</a:t>
            </a:r>
          </a:p>
        </p:txBody>
      </p:sp>
      <p:pic>
        <p:nvPicPr>
          <p:cNvPr id="22530" name="Picture 5" descr="s754444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3573463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 descr="s174125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412875"/>
            <a:ext cx="3810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900113" y="5373688"/>
            <a:ext cx="488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i="1">
                <a:solidFill>
                  <a:srgbClr val="491C03"/>
                </a:solidFill>
              </a:rPr>
              <a:t>Мороз и солнце; день чудесный!</a:t>
            </a:r>
            <a:br>
              <a:rPr lang="uk-UA" b="1" i="1">
                <a:solidFill>
                  <a:srgbClr val="491C03"/>
                </a:solidFill>
              </a:rPr>
            </a:br>
            <a:r>
              <a:rPr lang="uk-UA" b="1" i="1">
                <a:solidFill>
                  <a:srgbClr val="491C03"/>
                </a:solidFill>
              </a:rPr>
              <a:t>Еще ты дремлешь, друг прелестный</a:t>
            </a:r>
            <a:r>
              <a:rPr lang="uk-UA" b="1">
                <a:solidFill>
                  <a:srgbClr val="491C03"/>
                </a:solidFill>
              </a:rPr>
              <a:t>…</a:t>
            </a:r>
            <a:r>
              <a:rPr lang="uk-UA"/>
              <a:t> </a:t>
            </a:r>
          </a:p>
        </p:txBody>
      </p:sp>
    </p:spTree>
  </p:cSld>
  <p:clrMapOvr>
    <a:masterClrMapping/>
  </p:clrMapOvr>
  <p:transition advTm="10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250825" y="0"/>
            <a:ext cx="8435975" cy="1417638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rgbClr val="491C03"/>
                </a:solidFill>
              </a:rPr>
              <a:t>КОНКУРС ЧТЕЦОВ</a:t>
            </a:r>
          </a:p>
        </p:txBody>
      </p:sp>
      <p:pic>
        <p:nvPicPr>
          <p:cNvPr id="23555" name="Picture 4" descr="s419166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96975"/>
            <a:ext cx="3090862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 descr="s551823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052513"/>
            <a:ext cx="3059113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s464850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486275"/>
            <a:ext cx="31623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s6092559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221163"/>
            <a:ext cx="308927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8" descr="s830350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2565400"/>
            <a:ext cx="3522662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9" descr="s830350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2565400"/>
            <a:ext cx="3522662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Text Box 10"/>
          <p:cNvSpPr txBox="1">
            <a:spLocks noChangeArrowheads="1"/>
          </p:cNvSpPr>
          <p:nvPr/>
        </p:nvSpPr>
        <p:spPr bwMode="auto">
          <a:xfrm>
            <a:off x="3635375" y="5516563"/>
            <a:ext cx="41052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solidFill>
                  <a:srgbClr val="491C03"/>
                </a:solidFill>
              </a:rPr>
              <a:t>Уж осени холодною рукою </a:t>
            </a:r>
          </a:p>
          <a:p>
            <a:r>
              <a:rPr lang="uk-UA" sz="2000" b="1" i="1">
                <a:solidFill>
                  <a:srgbClr val="491C03"/>
                </a:solidFill>
              </a:rPr>
              <a:t>Главы берез и лип обнажены</a:t>
            </a:r>
            <a:r>
              <a:rPr lang="uk-UA" b="1">
                <a:solidFill>
                  <a:srgbClr val="491C03"/>
                </a:solidFill>
              </a:rPr>
              <a:t>…</a:t>
            </a:r>
          </a:p>
        </p:txBody>
      </p:sp>
    </p:spTree>
  </p:cSld>
  <p:clrMapOvr>
    <a:masterClrMapping/>
  </p:clrMapOvr>
  <p:transition advTm="103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241</Words>
  <Application>Microsoft Office PowerPoint</Application>
  <PresentationFormat>Экран (4:3)</PresentationFormat>
  <Paragraphs>49</Paragraphs>
  <Slides>14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Verdana</vt:lpstr>
      <vt:lpstr>Тема Office</vt:lpstr>
      <vt:lpstr>Слайд 1</vt:lpstr>
      <vt:lpstr>Слайд 2</vt:lpstr>
      <vt:lpstr>215-летию со дня рождения А.С.Пушкина</vt:lpstr>
      <vt:lpstr>ПРЕЗЕНТАЦИЯ СТЕНГАЗЕТ</vt:lpstr>
      <vt:lpstr>ГЕНИЙ ЧИСТОЙ КРАСОТЫ</vt:lpstr>
      <vt:lpstr>ЖЕНЩИНЫ В ЖИЗНИ ПУШКИНА</vt:lpstr>
      <vt:lpstr>ЗИМА-КРАСАВИЦА В ТВОРЧЕСТВЕ ПУШКИНА</vt:lpstr>
      <vt:lpstr>КОНКУРС ЧТЕЦОВ</vt:lpstr>
      <vt:lpstr>КОНКУРС ЧТЕЦОВ</vt:lpstr>
      <vt:lpstr>КОНКУРС ЮНЫХ ХУДОЖНИКОВ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</dc:creator>
  <cp:lastModifiedBy>igor</cp:lastModifiedBy>
  <cp:revision>38</cp:revision>
  <dcterms:created xsi:type="dcterms:W3CDTF">2012-12-11T13:21:37Z</dcterms:created>
  <dcterms:modified xsi:type="dcterms:W3CDTF">2014-03-29T18:30:52Z</dcterms:modified>
</cp:coreProperties>
</file>