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6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4" r:id="rId18"/>
    <p:sldId id="277" r:id="rId19"/>
    <p:sldId id="275" r:id="rId20"/>
    <p:sldId id="278" r:id="rId21"/>
    <p:sldId id="279" r:id="rId22"/>
    <p:sldId id="280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536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8;&#1072;&#1073;&#1086;&#1090;&#1072;%202013-2014\&#1074;&#1086;&#1089;&#1087;&#1080;&#1090;&#1072;&#1085;&#1080;&#1077;\&#1054;&#1083;&#1080;&#1084;&#1087;&#1080;&#1072;&#1076;&#1072;\Olimpiyskiy-gimn-Sochi-2014(muzofon.co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neg-ufa.ru/foto/2012/12/2528.jpg" TargetMode="External"/><Relationship Id="rId13" Type="http://schemas.openxmlformats.org/officeDocument/2006/relationships/hyperlink" Target="http://1sportal.ru/admin3/photo/img2801.jpg" TargetMode="External"/><Relationship Id="rId3" Type="http://schemas.openxmlformats.org/officeDocument/2006/relationships/hyperlink" Target="http://www.sochi2014.com/" TargetMode="External"/><Relationship Id="rId7" Type="http://schemas.openxmlformats.org/officeDocument/2006/relationships/hyperlink" Target="http://m.ruvr.ru/2011/12/14/1243786879/olinpiada_russia.jpg" TargetMode="External"/><Relationship Id="rId12" Type="http://schemas.openxmlformats.org/officeDocument/2006/relationships/hyperlink" Target="http://cdn3.img22.ria.ru/images/99399/36/993993679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rum.klerk.ru/images/blogs/2013/05/30/13699162007479.jpg?568" TargetMode="External"/><Relationship Id="rId11" Type="http://schemas.openxmlformats.org/officeDocument/2006/relationships/hyperlink" Target="http://stat16.privet.ru/lr/0b0ad5e550b27a86832d9e44961beae9" TargetMode="External"/><Relationship Id="rId5" Type="http://schemas.openxmlformats.org/officeDocument/2006/relationships/hyperlink" Target="http://ruchampions.com/" TargetMode="External"/><Relationship Id="rId15" Type="http://schemas.openxmlformats.org/officeDocument/2006/relationships/hyperlink" Target="http://res.bid.ru/upload/1266819097_1038806543.jpg" TargetMode="External"/><Relationship Id="rId10" Type="http://schemas.openxmlformats.org/officeDocument/2006/relationships/hyperlink" Target="http://yubik.net/photo/1-0/18_58a3ba59ed.jpg" TargetMode="External"/><Relationship Id="rId4" Type="http://schemas.openxmlformats.org/officeDocument/2006/relationships/hyperlink" Target="http://ru.wikipedia.org/" TargetMode="External"/><Relationship Id="rId9" Type="http://schemas.openxmlformats.org/officeDocument/2006/relationships/hyperlink" Target="http://gul7school.ucoz.ru/sochi_2.jpg" TargetMode="External"/><Relationship Id="rId14" Type="http://schemas.openxmlformats.org/officeDocument/2006/relationships/hyperlink" Target="http://rb7.ru/files/news_img/ov_b616e93.jpg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e-online.ru/image/reportage/photo/17041_s2.jpg" TargetMode="External"/><Relationship Id="rId3" Type="http://schemas.openxmlformats.org/officeDocument/2006/relationships/hyperlink" Target="http://www.sovsport.ru/s/preview/cf43_512/502086.jpg?t=1326173299" TargetMode="External"/><Relationship Id="rId7" Type="http://schemas.openxmlformats.org/officeDocument/2006/relationships/hyperlink" Target="http://ok.ya1.ru/uploads/posts/2010-07/1280059371_23_00169_gallery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ocus.lv/sites/default/files/styles/large_general_655x433/public/oleeinarbjoerndalen_biathlonews-com.jpg" TargetMode="External"/><Relationship Id="rId5" Type="http://schemas.openxmlformats.org/officeDocument/2006/relationships/hyperlink" Target="http://sportfm.ru/upload/image/0001/508c75c8507a2ae5223dfd2faeb98122/df/cc/53033db9dfb9e_led7m5SrTiobkvjh.jpg" TargetMode="External"/><Relationship Id="rId4" Type="http://schemas.openxmlformats.org/officeDocument/2006/relationships/hyperlink" Target="http://www.yuga.ru/media/figure-skating-lipnitskaya_b(3)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428604"/>
            <a:ext cx="4286248" cy="171451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«Виват!!!! Олимпиада!!!»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5214950"/>
            <a:ext cx="4929190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Автор –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Грасева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Юлия Петровна, </a:t>
            </a:r>
          </a:p>
          <a:p>
            <a:pPr algn="r">
              <a:lnSpc>
                <a:spcPct val="150000"/>
              </a:lnSpc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учитель математики и физики </a:t>
            </a:r>
          </a:p>
          <a:p>
            <a:pPr algn="r">
              <a:lnSpc>
                <a:spcPct val="150000"/>
              </a:lnSpc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МБОУ СОШ №17 г.Липецка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71736" y="0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Викторина для учащихся 7-го класса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limpiyskiy-gimn-Sochi-2014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ribuna.ru/upload/iblock/4d2/4d2473cd676cb9c054d426cce303a08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86380" y="214290"/>
            <a:ext cx="4357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Овечкин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—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российский профессиональный хоккеист, правый крайний нападающий клуба НХЛ. Двукратный чемпион мира по хоккею в составе сборной России.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ok.ya1.ru/uploads/posts/2010-07/1280059371_23_00169_galle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029729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14290"/>
            <a:ext cx="4357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Илья Ковальчук  — российский хоккеист, левый нападающий клуба КХЛ СКА и сборной России. Двукратный чемпион мира в составе сборной России. Заслуженный мастер спорта России.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4.news.s-ports.ru/sites/default/files/imagecache/medium-photos-photo/9e2658224997135a_2010-02-22t042235z_01_oly816_rtridsp_3_olympics-biathl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29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285728"/>
            <a:ext cx="3571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Ольга Зайцева  — российская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биатлонистка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Двукратная олимпийская чемпионка в эстафете, двукратная олимпийская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вице-чемпионка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, трёхкратная чемпионка мира,  заслуженный мастер спорта России.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ovsport.ru/s/preview/cf43_512/502086.jpg?t=132617329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726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929322" y="142852"/>
            <a:ext cx="35004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Александр Зубков  — российский бобслеист. Двукратный Олимпийский чемпион 2014года, серебряный призёр Олимпиады 2006 года, бронзовый призёр Олимпиады 2010 года. Чемпион мира, четырёхкратный чемпион Европы. Заслуженный мастер спорта России.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bs.twimg.com/media/BgDEX7HCMAAHhdp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15536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928670"/>
            <a:ext cx="31432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Юлия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Липницкая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российская фигуристка, выступающая в женском одиночном катании и в командных соревнованиях по фигурному катанию. Олимпийская чемпионка 2014 года, чемпионка Европы 2014 года. Серебряный призёр финала Гран-при сезона 2013-2014.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portliga.com/public/uploads/imagesetitem/2014/2/led7m5SrTiobkvjh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726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335846"/>
            <a:ext cx="45720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 Ан  —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российский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шорт-трекист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Заслуженный мастер спорта России.</a:t>
            </a:r>
            <a:r>
              <a:rPr lang="vi-V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Единственный в шорт-треке шестикратный олимпийский чемпион, пятикратный абсолютный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чемпион мира</a:t>
            </a:r>
            <a:r>
              <a:rPr lang="vi-V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vi-V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Двукратный обладатель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Кубка мира</a:t>
            </a:r>
            <a:r>
              <a:rPr lang="vi-V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Рекордсмен Олимпийских игр по количеству золотых медалей в шорт-треке (6), а также единственный мужчина, выигравший три золотые медали зимних Игр в составе сборной России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focus.lv/sites/default/files/styles/large_general_655x433/public/oleeinarbjoerndalen_biathlonews-co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155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00562" y="142852"/>
            <a:ext cx="5072098" cy="6883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Уле-Эйнар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Бьёрндален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— норвежский биатлонист, самый титулованный спортсмен в истории зимних Олимпийских игр(13 медалей, включая 8 золотых), чемпионатов мира по биатлону(19 побед) и Кубков мира по биатлону (6 побед в общем зачёте). Единственный в мире абсолютный олимпийский чемпион по биатлону.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Бьёрндален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одержал 95 побед на этапах Кубка мира по биатлону и лыжным гонкам (94 и 1 соответственно).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Обладатель наибольшего количества наград (13) в истории зимних Олимпийских игр во всех видах спорта. 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4429132"/>
            <a:ext cx="678661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неожиданное в истории олимпиады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728" y="28572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 тур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5857892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429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Назовите страну, набравшую больше всего медалей за историю зимних олимпийских игр по 2006г.?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1429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Норвегия, 107 золота, 106 серебра, 90 бронзы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214422"/>
            <a:ext cx="835824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На Олимпиаде 1988 года в Калгари команда из Ямайки принимала участие в соревнованиях по бобслею. Закончить дистанцию им не удалось,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снаряд вылетел за пределы трассы.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Но упорные южане не сдались: под бурные аплодисменты зрителей они добрались до финиша... пешком. Как же они вышли из положения?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6446" y="4071942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они встали пошли пешком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14818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Сколько раз и по какой причине отменяли зимние олимпийские игры?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50057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По причине боевых действий в период II мировой войны, в 1940 и 1944 году были дважды отменены очередные Зимние Олимпиады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143512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Когда проводилась первая зимняя олимпиада?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6072206"/>
            <a:ext cx="36995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Ответ:1924 год, Франция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  <p:bldP spid="5" grpId="0"/>
      <p:bldP spid="5" grpId="1"/>
      <p:bldP spid="6" grpId="0"/>
      <p:bldP spid="7" grpId="0"/>
      <p:bldP spid="7" grpId="1"/>
      <p:bldP spid="8" grpId="0"/>
      <p:bldP spid="9" grpId="0"/>
      <p:bldP spid="9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3786190"/>
            <a:ext cx="70009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Следишь за результатами наших спортсменов?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28572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4 тур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5429264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Соотнеси спортсмена, вид спорта и результат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142984"/>
            <a:ext cx="8215370" cy="292895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Жаркие!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Зимние!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Твои!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442912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Альберт Демченко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Евгений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Гараничев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Ольга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Вилухина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Ольга Граф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Виктор Ан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Фаткулина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Ольга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Смышляев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Александр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ВолосожарТ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Траньков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500562" y="0"/>
            <a:ext cx="307183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Фигурное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катание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Могул 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Шорт-трэк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Конькобежный спорт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Санный спорт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Биатлон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8220673" y="0"/>
            <a:ext cx="9233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Золото Серебро Бронза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20531430">
            <a:off x="3365451" y="528654"/>
            <a:ext cx="863101" cy="471674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3098711">
            <a:off x="7474741" y="3584831"/>
            <a:ext cx="651429" cy="175498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082963">
            <a:off x="3007433" y="1180934"/>
            <a:ext cx="948787" cy="492922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5190101">
            <a:off x="6891580" y="4542936"/>
            <a:ext cx="785818" cy="214610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869074">
            <a:off x="2956173" y="1924947"/>
            <a:ext cx="838741" cy="447430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3143722">
            <a:off x="6851012" y="2999586"/>
            <a:ext cx="665451" cy="316130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7423103">
            <a:off x="3412406" y="1795343"/>
            <a:ext cx="642942" cy="330760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587238">
            <a:off x="6346555" y="4655421"/>
            <a:ext cx="2500330" cy="8572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1082300">
            <a:off x="2102620" y="2980867"/>
            <a:ext cx="2643206" cy="61199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459969">
            <a:off x="6267755" y="1667615"/>
            <a:ext cx="2198483" cy="6429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2265551">
            <a:off x="6157437" y="3659741"/>
            <a:ext cx="245858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2643174" y="4214818"/>
            <a:ext cx="2357454" cy="50006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9169344">
            <a:off x="6819839" y="2994096"/>
            <a:ext cx="1643074" cy="92869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2830661">
            <a:off x="2936207" y="1027663"/>
            <a:ext cx="885759" cy="414070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9754370">
            <a:off x="6501209" y="1351640"/>
            <a:ext cx="736733" cy="467382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12805114">
            <a:off x="2582243" y="173815"/>
            <a:ext cx="777985" cy="592846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6500826" y="214290"/>
            <a:ext cx="178595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2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14620"/>
            <a:ext cx="8229600" cy="271464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игру!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спортсменам за победы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использованных 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r>
              <a:rPr lang="en-US" sz="2400" dirty="0" smtClean="0">
                <a:hlinkClick r:id="rId3"/>
              </a:rPr>
              <a:t>http://www.sochi2014.com/</a:t>
            </a:r>
            <a:r>
              <a:rPr lang="ru-RU" sz="2400" dirty="0" smtClean="0"/>
              <a:t> - официальный сайт олимпиады 2014.</a:t>
            </a:r>
          </a:p>
          <a:p>
            <a:r>
              <a:rPr lang="en-US" sz="2400" dirty="0" smtClean="0">
                <a:hlinkClick r:id="rId4"/>
              </a:rPr>
              <a:t>http://ru.wikipedia.org/</a:t>
            </a:r>
            <a:endParaRPr lang="ru-RU" sz="2400" dirty="0" smtClean="0"/>
          </a:p>
          <a:p>
            <a:r>
              <a:rPr lang="en-US" sz="2400" dirty="0" smtClean="0">
                <a:hlinkClick r:id="rId5"/>
              </a:rPr>
              <a:t>http://ruchampions.com/</a:t>
            </a:r>
            <a:r>
              <a:rPr lang="ru-RU" sz="2400" dirty="0" smtClean="0"/>
              <a:t> - сайт проекта «Российские чемпионы»</a:t>
            </a:r>
          </a:p>
          <a:p>
            <a:r>
              <a:rPr lang="en-US" sz="2400" dirty="0" smtClean="0">
                <a:hlinkClick r:id="rId6"/>
              </a:rPr>
              <a:t>http://</a:t>
            </a:r>
            <a:r>
              <a:rPr lang="en-US" sz="2400" dirty="0" smtClean="0">
                <a:hlinkClick r:id="rId6"/>
              </a:rPr>
              <a:t>forum.klerk.ru/images/blogs/2013/05/30/13699162007479.jpg?568</a:t>
            </a:r>
            <a:endParaRPr lang="ru-RU" sz="2400" dirty="0" smtClean="0"/>
          </a:p>
          <a:p>
            <a:r>
              <a:rPr lang="en-US" sz="2400" dirty="0" smtClean="0">
                <a:hlinkClick r:id="rId7"/>
              </a:rPr>
              <a:t>http://m.ruvr.ru/2011/12/14/1243786879/olinpiada_russia.jpg</a:t>
            </a:r>
            <a:endParaRPr lang="ru-RU" sz="2400" dirty="0" smtClean="0"/>
          </a:p>
          <a:p>
            <a:r>
              <a:rPr lang="en-US" sz="2400" dirty="0" smtClean="0">
                <a:hlinkClick r:id="rId8"/>
              </a:rPr>
              <a:t>http://neg-ufa.ru/foto/2012/12/2528.jpg</a:t>
            </a:r>
            <a:endParaRPr lang="ru-RU" sz="2400" dirty="0" smtClean="0"/>
          </a:p>
          <a:p>
            <a:r>
              <a:rPr lang="en-US" sz="2400" dirty="0" smtClean="0">
                <a:hlinkClick r:id="rId9"/>
              </a:rPr>
              <a:t>http://</a:t>
            </a:r>
            <a:r>
              <a:rPr lang="en-US" sz="2400" dirty="0" smtClean="0">
                <a:hlinkClick r:id="rId9"/>
              </a:rPr>
              <a:t>gul7school.ucoz.ru/sochi_2.jpg</a:t>
            </a:r>
            <a:endParaRPr lang="ru-RU" sz="2400" dirty="0" smtClean="0"/>
          </a:p>
          <a:p>
            <a:r>
              <a:rPr lang="en-US" sz="2400" dirty="0" smtClean="0">
                <a:hlinkClick r:id="rId10"/>
              </a:rPr>
              <a:t>http://yubik.net/photo/1-0/18_58a3ba59ed.jpg</a:t>
            </a:r>
            <a:endParaRPr lang="ru-RU" sz="2400" dirty="0" smtClean="0"/>
          </a:p>
          <a:p>
            <a:r>
              <a:rPr lang="en-US" sz="2400" dirty="0" smtClean="0">
                <a:hlinkClick r:id="rId11"/>
              </a:rPr>
              <a:t>http://stat16.privet.ru/lr/0b0ad5e550b27a86832d9e44961beae9</a:t>
            </a:r>
            <a:endParaRPr lang="ru-RU" sz="2400" dirty="0" smtClean="0"/>
          </a:p>
          <a:p>
            <a:r>
              <a:rPr lang="en-US" sz="2400" dirty="0" smtClean="0">
                <a:hlinkClick r:id="rId12"/>
              </a:rPr>
              <a:t>http://</a:t>
            </a:r>
            <a:r>
              <a:rPr lang="en-US" sz="2400" dirty="0" smtClean="0">
                <a:hlinkClick r:id="rId12"/>
              </a:rPr>
              <a:t>cdn3.img22.ria.ru/images/99399/36/993993679.jpg</a:t>
            </a:r>
            <a:endParaRPr lang="ru-RU" sz="2400" dirty="0" smtClean="0"/>
          </a:p>
          <a:p>
            <a:r>
              <a:rPr lang="en-US" sz="2400" dirty="0" smtClean="0">
                <a:hlinkClick r:id="rId13"/>
              </a:rPr>
              <a:t>http://1sportal.ru/admin3/photo/img2801.jpg</a:t>
            </a:r>
            <a:endParaRPr lang="ru-RU" sz="2400" dirty="0" smtClean="0"/>
          </a:p>
          <a:p>
            <a:r>
              <a:rPr lang="en-US" sz="2400" dirty="0" smtClean="0">
                <a:hlinkClick r:id="rId14"/>
              </a:rPr>
              <a:t>http://rb7.ru/files/news_img/ov_b616e93.jpg</a:t>
            </a:r>
            <a:endParaRPr lang="ru-RU" sz="2400" dirty="0" smtClean="0"/>
          </a:p>
          <a:p>
            <a:r>
              <a:rPr lang="en-US" sz="2400" dirty="0" smtClean="0">
                <a:hlinkClick r:id="rId15"/>
              </a:rPr>
              <a:t>http://</a:t>
            </a:r>
            <a:r>
              <a:rPr lang="en-US" sz="2400" dirty="0" smtClean="0">
                <a:hlinkClick r:id="rId15"/>
              </a:rPr>
              <a:t>res.bid.ru/upload/1266819097_1038806543.jpg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www.sovsport.ru/s/preview/cf43_512/502086.jpg?t=1326173299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4"/>
              </a:rPr>
              <a:t>http://www.yuga.ru/media/figure-skating-lipnitskaya_b(3).</a:t>
            </a:r>
            <a:r>
              <a:rPr lang="en-US" sz="2400" dirty="0" smtClean="0">
                <a:hlinkClick r:id="rId4"/>
              </a:rPr>
              <a:t>jpg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sportfm.ru/upload/image/0001/508c75c8507a2ae5223dfd2faeb98122/df/cc/53033db9dfb9e_led7m5SrTiobkvjh.jpg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6"/>
              </a:rPr>
              <a:t>http://www.focus.lv/sites/default/files/styles/large_general_655x433/public/oleeinarbjoerndalen_biathlonews-com.jpg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7"/>
              </a:rPr>
              <a:t>http://ok.ya1.ru/uploads/posts/2010-07/1280059371_23_00169_gallery.jpg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8"/>
              </a:rPr>
              <a:t>http://www.moe-online.ru/image/reportage/photo/17041_s2.jpg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Как много ты знаешь про нашу олимпиаду 2014?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 тур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57166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ru-RU" sz="4000" b="1" dirty="0" smtClean="0">
                <a:latin typeface="Monotype Corsiva" pitchFamily="66" charset="0"/>
              </a:rPr>
              <a:t>Какая по счету зимняя олимпиада?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86084" y="714356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22-е  зимние олимпийские игры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857232"/>
            <a:ext cx="89297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Сколько стран участвует в олимпиаде 2014?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1285861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около 85 стран-участниц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357298"/>
            <a:ext cx="8929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Сколько всего комплектов наград будет разыграно?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1714488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98 комплектов наград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428868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4. Сколько спортсменов привезла сборная России на олимпиаду в Сочи?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2857496"/>
            <a:ext cx="3286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200 спортсменов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429000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5. Какова дистанция олимпийского огня?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2264" y="3786190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 65000км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3929066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6. Сколько дней длилась эстафета олимпийского огня?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29322" y="4429132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123 дня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5000636"/>
            <a:ext cx="85275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7. Кто разжигал олимпийский огонь в Сочи?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29190" y="5643578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Ирина Роднина и Владислав Третьяк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5" grpId="0"/>
      <p:bldP spid="5" grpId="1"/>
      <p:bldP spid="6" grpId="0"/>
      <p:bldP spid="7" grpId="0"/>
      <p:bldP spid="7" grpId="1"/>
      <p:bldP spid="8" grpId="0"/>
      <p:bldP spid="9" grpId="0"/>
      <p:bldP spid="9" grpId="1"/>
      <p:bldP spid="10" grpId="0"/>
      <p:bldP spid="11" grpId="0"/>
      <p:bldP spid="11" grpId="1"/>
      <p:bldP spid="12" grpId="0"/>
      <p:bldP spid="13" grpId="0"/>
      <p:bldP spid="13" grpId="1"/>
      <p:bldP spid="14" grpId="0"/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Знаешь ли ты спортсменов?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 тур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459629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Узнай спортсмена по фотографии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eleport2001.ru/files/teleport/styles/article_page/public/images/2014/01/29/plyushch.jpg?itok=PM0lq2J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1"/>
            <a:ext cx="1078710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0"/>
            <a:ext cx="435771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Евгений </a:t>
            </a:r>
            <a:r>
              <a:rPr lang="ru-RU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Плющенко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Двукратный олимпийский чемпион двукратный серебряный призёр Олимпийских игр, трёхкратный чемпион мира, </a:t>
            </a:r>
          </a:p>
          <a:p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семикратный чемпион Европы, четырёхкратный победитель финалов мировой серии Гран-при  по фигурному катанию.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rg.ru/i/gallery/9e1a4584/dd36843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2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350046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Альберт Демченко</a:t>
            </a:r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— российский саночник, заслуженный мастер спорта России, трёхкратный вице-чемпион Олимпийских игр, двукратный вице-чемпион мира 2012 года, трёхкратный чемпион Европы, обладатель Кубка мира 2005, многократный чемпион России.</a:t>
            </a:r>
            <a:endParaRPr lang="ru-RU" sz="24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utrack.net/uploads/posts/2011-01/1294451430_skobre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786" y="142852"/>
            <a:ext cx="392909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Скобрев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— российский конькобежец. Серебряный призёр  и бронзовый призёр в конькобежном спорте на Олимпийских играх 2010, заслуженный мастер спорта России.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s.sport-express.ru/userfiles/photoreports/115/full/1153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358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628" y="285728"/>
            <a:ext cx="392909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Евгений </a:t>
            </a:r>
            <a:r>
              <a:rPr lang="ru-RU" sz="2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Устюгов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российский биатлонист, заслуженный мастер спорта России. Двукратный олимпийский чемпион, бронзовый призёр Олимпийских игр в составе эстафеты . Двукратный серебряный призёр чемпионата мира-2011, обладатель малого Кубка мира в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масс-старте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462</Words>
  <PresentationFormat>Экран (4:3)</PresentationFormat>
  <Paragraphs>100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«Виват!!!! Олимпиада!!!»</vt:lpstr>
      <vt:lpstr>Слайд 2</vt:lpstr>
      <vt:lpstr>Как много ты знаешь про нашу олимпиаду 2014?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игру! Спасибо спортсменам за победы!</vt:lpstr>
      <vt:lpstr>Список использованных источников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Виват!!!! Олимпиада!!!</dc:title>
  <cp:lastModifiedBy>Admin</cp:lastModifiedBy>
  <cp:revision>24</cp:revision>
  <dcterms:modified xsi:type="dcterms:W3CDTF">2014-03-11T19:52:26Z</dcterms:modified>
</cp:coreProperties>
</file>