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4" r:id="rId18"/>
    <p:sldId id="275" r:id="rId19"/>
    <p:sldId id="276" r:id="rId20"/>
    <p:sldId id="271" r:id="rId21"/>
    <p:sldId id="277" r:id="rId22"/>
    <p:sldId id="278" r:id="rId23"/>
    <p:sldId id="280" r:id="rId24"/>
    <p:sldId id="27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378" autoAdjust="0"/>
    <p:restoredTop sz="94660"/>
  </p:normalViewPr>
  <p:slideViewPr>
    <p:cSldViewPr>
      <p:cViewPr varScale="1">
        <p:scale>
          <a:sx n="102" d="100"/>
          <a:sy n="102" d="100"/>
        </p:scale>
        <p:origin x="-19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11.05.2013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11.05.2013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ideo" Target="file:///C:\Users\&#1040;&#1076;&#1084;&#1080;&#1085;&#1080;&#1089;&#1090;&#1088;&#1072;&#1090;&#1086;&#1088;\Desktop\&#1053;&#1086;&#1074;&#1072;&#1103;%20&#1087;&#1072;&#1087;&#1082;&#1072;%20(3)\&#1042;&#1089;&#1090;&#1091;&#1087;&#1083;&#1077;&#1085;&#1080;&#1077;.MOV"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ideo" Target="file:///C:\Users\&#1040;&#1076;&#1084;&#1080;&#1085;&#1080;&#1089;&#1090;&#1088;&#1072;&#1090;&#1086;&#1088;\Desktop\&#1053;&#1086;&#1074;&#1072;&#1103;%20&#1087;&#1072;&#1087;&#1082;&#1072;%20(3)\&#1042;&#1099;&#1073;&#1088;&#1072;&#1085;&#1085;&#1086;&#1077;.MOV"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ideo" Target="file:///C:\Users\&#1040;&#1076;&#1084;&#1080;&#1085;&#1080;&#1089;&#1090;&#1088;&#1072;&#1090;&#1086;&#1088;\Desktop\&#1053;&#1086;&#1074;&#1072;&#1103;%20&#1087;&#1072;&#1087;&#1082;&#1072;%20(3)\&#1074;3.MO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file:///C:\Users\&#1040;&#1076;&#1084;&#1080;&#1085;&#1080;&#1089;&#1090;&#1088;&#1072;&#1090;&#1086;&#1088;\Desktop\&#1053;&#1086;&#1074;&#1072;&#1103;%20&#1087;&#1072;&#1087;&#1082;&#1072;%20(3)\IMG_1077.MOV"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500042"/>
            <a:ext cx="7851648" cy="1500198"/>
          </a:xfrm>
        </p:spPr>
        <p:txBody>
          <a:bodyPr/>
          <a:lstStyle/>
          <a:p>
            <a:r>
              <a:rPr lang="ru-RU" dirty="0" smtClean="0"/>
              <a:t>Эксперименты с водой</a:t>
            </a:r>
            <a:endParaRPr lang="ru-RU" dirty="0"/>
          </a:p>
        </p:txBody>
      </p:sp>
      <p:sp>
        <p:nvSpPr>
          <p:cNvPr id="3" name="Подзаголовок 2"/>
          <p:cNvSpPr>
            <a:spLocks noGrp="1"/>
          </p:cNvSpPr>
          <p:nvPr>
            <p:ph type="subTitle" idx="1"/>
          </p:nvPr>
        </p:nvSpPr>
        <p:spPr>
          <a:xfrm>
            <a:off x="533400" y="2357430"/>
            <a:ext cx="7854696" cy="1285884"/>
          </a:xfrm>
        </p:spPr>
        <p:txBody>
          <a:bodyPr/>
          <a:lstStyle/>
          <a:p>
            <a:r>
              <a:rPr lang="ru-RU" dirty="0" smtClean="0"/>
              <a:t>Автор проекта Кашина И.А</a:t>
            </a:r>
            <a:endParaRPr lang="ru-RU" dirty="0"/>
          </a:p>
        </p:txBody>
      </p:sp>
      <p:pic>
        <p:nvPicPr>
          <p:cNvPr id="4" name="Рисунок 3" descr="x_f3bb44a8.jpg"/>
          <p:cNvPicPr>
            <a:picLocks noChangeAspect="1"/>
          </p:cNvPicPr>
          <p:nvPr/>
        </p:nvPicPr>
        <p:blipFill>
          <a:blip r:embed="rId2"/>
          <a:stretch>
            <a:fillRect/>
          </a:stretch>
        </p:blipFill>
        <p:spPr>
          <a:xfrm>
            <a:off x="0" y="2928934"/>
            <a:ext cx="9144000" cy="392906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5.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7.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8.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9.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Содержимое 5" descr="water6_21.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22.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u="sng" dirty="0" smtClean="0"/>
              <a:t>Опыт№1 Влияние звуковых волн </a:t>
            </a:r>
            <a:r>
              <a:rPr lang="ru-RU" dirty="0" smtClean="0"/>
              <a:t>				</a:t>
            </a:r>
            <a:r>
              <a:rPr lang="ru-RU" u="sng" dirty="0" smtClean="0"/>
              <a:t>на воду </a:t>
            </a:r>
            <a:endParaRPr lang="ru-RU" dirty="0"/>
          </a:p>
        </p:txBody>
      </p:sp>
      <p:pic>
        <p:nvPicPr>
          <p:cNvPr id="4" name="Вступление.MOV">
            <a:hlinkClick r:id="" action="ppaction://media"/>
          </p:cNvPr>
          <p:cNvPicPr>
            <a:picLocks noGrp="1" noRot="1" noChangeAspect="1"/>
          </p:cNvPicPr>
          <p:nvPr>
            <p:ph idx="1"/>
            <a:videoFile r:link="rId1"/>
          </p:nvPr>
        </p:nvPicPr>
        <p:blipFill>
          <a:blip r:embed="rId3"/>
          <a:stretch>
            <a:fillRect/>
          </a:stretch>
        </p:blipFill>
        <p:spPr>
          <a:xfrm>
            <a:off x="785786" y="1928802"/>
            <a:ext cx="7722518" cy="47863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2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Выбранное.MOV">
            <a:hlinkClick r:id="" action="ppaction://media"/>
          </p:cNvPr>
          <p:cNvPicPr>
            <a:picLocks noGrp="1" noRot="1" noChangeAspect="1"/>
          </p:cNvPicPr>
          <p:nvPr>
            <p:ph idx="1"/>
            <a:videoFile r:link="rId1"/>
          </p:nvPr>
        </p:nvPicPr>
        <p:blipFill>
          <a:blip r:embed="rId3"/>
          <a:stretch>
            <a:fillRect/>
          </a:stretch>
        </p:blipFill>
        <p:spPr>
          <a:xfrm>
            <a:off x="0" y="1"/>
            <a:ext cx="9144000" cy="7000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0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0" y="714356"/>
            <a:ext cx="8686800" cy="5610244"/>
          </a:xfrm>
        </p:spPr>
        <p:txBody>
          <a:bodyPr/>
          <a:lstStyle/>
          <a:p>
            <a:r>
              <a:rPr lang="ru-RU" dirty="0" smtClean="0"/>
              <a:t>Вода, воспринимая определенные звуковые частоты, подстраивается под них в режиме ответа.</a:t>
            </a:r>
          </a:p>
          <a:p>
            <a:r>
              <a:rPr lang="ru-RU" dirty="0" smtClean="0"/>
              <a:t>Звуковые волны разного диапазона заставляют колебаться частицы воды, создавая эффект «танцующей воды»</a:t>
            </a:r>
            <a:endParaRPr lang="ru-RU" dirty="0"/>
          </a:p>
        </p:txBody>
      </p:sp>
      <p:pic>
        <p:nvPicPr>
          <p:cNvPr id="4" name="Рисунок 3" descr="61825036_7109.jpg"/>
          <p:cNvPicPr>
            <a:picLocks noChangeAspect="1"/>
          </p:cNvPicPr>
          <p:nvPr/>
        </p:nvPicPr>
        <p:blipFill>
          <a:blip r:embed="rId2"/>
          <a:stretch>
            <a:fillRect/>
          </a:stretch>
        </p:blipFill>
        <p:spPr>
          <a:xfrm>
            <a:off x="928662" y="3143248"/>
            <a:ext cx="6400800" cy="3714752"/>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857256"/>
          </a:xfrm>
        </p:spPr>
        <p:txBody>
          <a:bodyPr/>
          <a:lstStyle/>
          <a:p>
            <a:r>
              <a:rPr lang="ru-RU" u="sng" dirty="0" smtClean="0"/>
              <a:t>Опыт№2 Свет в струе воды</a:t>
            </a:r>
            <a:endParaRPr lang="ru-RU" u="sng" dirty="0"/>
          </a:p>
        </p:txBody>
      </p:sp>
      <p:pic>
        <p:nvPicPr>
          <p:cNvPr id="4" name="в3.MOV">
            <a:hlinkClick r:id="" action="ppaction://media"/>
          </p:cNvPr>
          <p:cNvPicPr>
            <a:picLocks noGrp="1" noRot="1" noChangeAspect="1"/>
          </p:cNvPicPr>
          <p:nvPr>
            <p:ph idx="1"/>
            <a:videoFile r:link="rId1"/>
          </p:nvPr>
        </p:nvPicPr>
        <p:blipFill>
          <a:blip r:embed="rId3"/>
          <a:stretch>
            <a:fillRect/>
          </a:stretch>
        </p:blipFill>
        <p:spPr>
          <a:xfrm>
            <a:off x="0" y="1500175"/>
            <a:ext cx="9144000" cy="53578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2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714356"/>
            <a:ext cx="3614734" cy="5610244"/>
          </a:xfrm>
        </p:spPr>
        <p:txBody>
          <a:bodyPr>
            <a:normAutofit/>
          </a:bodyPr>
          <a:lstStyle/>
          <a:p>
            <a:r>
              <a:rPr lang="ru-RU" dirty="0" smtClean="0"/>
              <a:t>Вода является основой жизни на нашей планете. Вода покрывает две трети поверхности Земли оказывает влияние ,практически, на все процессы, которые происходят на нашей планете. Живой мир состоит из воды на 70–95%.</a:t>
            </a:r>
            <a:endParaRPr lang="ru-RU" dirty="0"/>
          </a:p>
        </p:txBody>
      </p:sp>
      <p:pic>
        <p:nvPicPr>
          <p:cNvPr id="4" name="Рисунок 3" descr="6a6fd2d58ba3 (1).jpg"/>
          <p:cNvPicPr>
            <a:picLocks noChangeAspect="1"/>
          </p:cNvPicPr>
          <p:nvPr/>
        </p:nvPicPr>
        <p:blipFill>
          <a:blip r:embed="rId2"/>
          <a:stretch>
            <a:fillRect/>
          </a:stretch>
        </p:blipFill>
        <p:spPr>
          <a:xfrm>
            <a:off x="4214810" y="0"/>
            <a:ext cx="4929190" cy="68580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луч света будет следовать за струей воды, даже если она будет искривляться. Этот эффект используется в оптоволоконных кабелях для передачи данных на большие расстояния </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u="sng" dirty="0" smtClean="0"/>
              <a:t>Опыт№3 Кажущееся изменение      </a:t>
            </a:r>
            <a:r>
              <a:rPr lang="ru-RU" dirty="0" smtClean="0"/>
              <a:t>		</a:t>
            </a:r>
            <a:r>
              <a:rPr lang="ru-RU" u="sng" dirty="0" smtClean="0"/>
              <a:t>формы тела</a:t>
            </a:r>
            <a:endParaRPr lang="ru-RU" u="sng" dirty="0"/>
          </a:p>
        </p:txBody>
      </p:sp>
      <p:pic>
        <p:nvPicPr>
          <p:cNvPr id="4" name="IMG_1077.MOV">
            <a:hlinkClick r:id="" action="ppaction://media"/>
          </p:cNvPr>
          <p:cNvPicPr>
            <a:picLocks noGrp="1" noRot="1" noChangeAspect="1"/>
          </p:cNvPicPr>
          <p:nvPr>
            <p:ph idx="1"/>
            <a:videoFile r:link="rId1"/>
          </p:nvPr>
        </p:nvPicPr>
        <p:blipFill>
          <a:blip r:embed="rId3"/>
          <a:stretch>
            <a:fillRect/>
          </a:stretch>
        </p:blipFill>
        <p:spPr>
          <a:xfrm>
            <a:off x="365033" y="2214554"/>
            <a:ext cx="7493051" cy="42148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Свет распространяется по прямой, но при переходе из одной прозрачной среды в другую, направление его движения </a:t>
            </a:r>
            <a:r>
              <a:rPr lang="ru-RU" dirty="0" err="1" smtClean="0"/>
              <a:t>именяется</a:t>
            </a:r>
            <a:endParaRPr lang="ru-RU" dirty="0"/>
          </a:p>
        </p:txBody>
      </p:sp>
      <p:pic>
        <p:nvPicPr>
          <p:cNvPr id="4" name="Рисунок 3" descr="0006-008-Prelomlenie-sveta.png"/>
          <p:cNvPicPr>
            <a:picLocks noChangeAspect="1"/>
          </p:cNvPicPr>
          <p:nvPr/>
        </p:nvPicPr>
        <p:blipFill>
          <a:blip r:embed="rId2"/>
          <a:stretch>
            <a:fillRect/>
          </a:stretch>
        </p:blipFill>
        <p:spPr>
          <a:xfrm>
            <a:off x="2071670" y="3429000"/>
            <a:ext cx="4724400" cy="28194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u="sng" dirty="0" smtClean="0"/>
              <a:t>Интересные факты о воде</a:t>
            </a:r>
            <a:endParaRPr lang="ru-RU" u="sng" dirty="0"/>
          </a:p>
        </p:txBody>
      </p:sp>
      <p:sp>
        <p:nvSpPr>
          <p:cNvPr id="3" name="Содержимое 2"/>
          <p:cNvSpPr>
            <a:spLocks noGrp="1"/>
          </p:cNvSpPr>
          <p:nvPr>
            <p:ph idx="1"/>
          </p:nvPr>
        </p:nvSpPr>
        <p:spPr/>
        <p:txBody>
          <a:bodyPr>
            <a:normAutofit lnSpcReduction="10000"/>
          </a:bodyPr>
          <a:lstStyle/>
          <a:p>
            <a:r>
              <a:rPr lang="ru-RU" dirty="0" smtClean="0"/>
              <a:t>В составе мантии Земли, в 10-12 раз больше содержится воды, чем в Мировом океане.</a:t>
            </a:r>
          </a:p>
          <a:p>
            <a:r>
              <a:rPr lang="ru-RU" dirty="0" smtClean="0"/>
              <a:t>Среди существующих в природе жидкостей, поверхностное натяжение воды уступает только ртути.</a:t>
            </a:r>
          </a:p>
          <a:p>
            <a:r>
              <a:rPr lang="ru-RU" dirty="0" smtClean="0"/>
              <a:t>Вода отражает 5% солнечных лучей, в то время как снег - около 85%. Под лёд океана проникает только 2% солнечного света.</a:t>
            </a:r>
          </a:p>
          <a:p>
            <a:r>
              <a:rPr lang="ru-RU" dirty="0" smtClean="0"/>
              <a:t>Если бы на Земле не было впадин и выпуклостей, вода покрыла бы всю Землю, и её толщина была бы 3 км.</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u="sng" dirty="0" smtClean="0"/>
              <a:t>Заключение</a:t>
            </a:r>
            <a:endParaRPr lang="ru-RU" u="sng" dirty="0"/>
          </a:p>
        </p:txBody>
      </p:sp>
      <p:sp>
        <p:nvSpPr>
          <p:cNvPr id="3" name="Содержимое 2"/>
          <p:cNvSpPr>
            <a:spLocks noGrp="1"/>
          </p:cNvSpPr>
          <p:nvPr>
            <p:ph idx="1"/>
          </p:nvPr>
        </p:nvSpPr>
        <p:spPr>
          <a:xfrm>
            <a:off x="285720" y="1935480"/>
            <a:ext cx="5000660" cy="4389120"/>
          </a:xfrm>
        </p:spPr>
        <p:txBody>
          <a:bodyPr>
            <a:normAutofit fontScale="77500" lnSpcReduction="20000"/>
          </a:bodyPr>
          <a:lstStyle/>
          <a:p>
            <a:r>
              <a:rPr lang="ru-RU" dirty="0" smtClean="0"/>
              <a:t>По своей природе </a:t>
            </a:r>
            <a:r>
              <a:rPr lang="ru-RU" b="1" dirty="0" smtClean="0"/>
              <a:t>вода</a:t>
            </a:r>
            <a:r>
              <a:rPr lang="ru-RU" dirty="0" smtClean="0"/>
              <a:t> - уникальное вещество. Оно может принимать различные формы, помогать и приносить вред, лечить и вызывать болезни. Но, несмотря на такое количество характеристик и свойств, каждый человек должен для себя осознать важность этой субстанции. Каждый должен понять, что </a:t>
            </a:r>
            <a:r>
              <a:rPr lang="ru-RU" b="1" dirty="0" smtClean="0"/>
              <a:t>вода</a:t>
            </a:r>
            <a:r>
              <a:rPr lang="ru-RU" dirty="0" smtClean="0"/>
              <a:t> - это неотъемлемый атрибут жизни, без которого просто невозможно нормально существовать. Только относясь бережно и ценя ту силу, которая может дать вода, хорошее самочувствие и душевное спокойствие Вам гарантировано.</a:t>
            </a:r>
            <a:endParaRPr lang="ru-RU" dirty="0"/>
          </a:p>
        </p:txBody>
      </p:sp>
      <p:pic>
        <p:nvPicPr>
          <p:cNvPr id="4" name="Рисунок 3" descr="GmDoiKYGsgY.jpg"/>
          <p:cNvPicPr>
            <a:picLocks noChangeAspect="1"/>
          </p:cNvPicPr>
          <p:nvPr/>
        </p:nvPicPr>
        <p:blipFill>
          <a:blip r:embed="rId2"/>
          <a:stretch>
            <a:fillRect/>
          </a:stretch>
        </p:blipFill>
        <p:spPr>
          <a:xfrm>
            <a:off x="5143504" y="1142984"/>
            <a:ext cx="4000496" cy="571501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06.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07.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08.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09.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0.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2.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water6_13.tif"/>
          <p:cNvPicPr>
            <a:picLocks noGrp="1" noChangeAspect="1"/>
          </p:cNvPicPr>
          <p:nvPr>
            <p:ph idx="1"/>
          </p:nvPr>
        </p:nvPicPr>
        <p:blipFill>
          <a:blip r:embed="rId2" cstate="print"/>
          <a:stretch>
            <a:fillRect/>
          </a:stretch>
        </p:blipFill>
        <p:spPr>
          <a:xfrm>
            <a:off x="0" y="0"/>
            <a:ext cx="9144000" cy="6857999"/>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140</TotalTime>
  <Words>220</Words>
  <PresentationFormat>Экран (4:3)</PresentationFormat>
  <Paragraphs>17</Paragraphs>
  <Slides>24</Slides>
  <Notes>0</Notes>
  <HiddenSlides>0</HiddenSlides>
  <MMClips>4</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Поток</vt:lpstr>
      <vt:lpstr>Эксперименты с водой</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Опыт№1 Влияние звуковых волн     на воду </vt:lpstr>
      <vt:lpstr>Слайд 17</vt:lpstr>
      <vt:lpstr>Слайд 18</vt:lpstr>
      <vt:lpstr>Опыт№2 Свет в струе воды</vt:lpstr>
      <vt:lpstr>Слайд 20</vt:lpstr>
      <vt:lpstr>Опыт№3 Кажущееся изменение        формы тела</vt:lpstr>
      <vt:lpstr>Слайд 22</vt:lpstr>
      <vt:lpstr> Интересные факты о воде</vt:lpstr>
      <vt:lpstr>Заключение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Эксперименты с водой</dc:title>
  <dc:creator>Администратор</dc:creator>
  <cp:lastModifiedBy>Дмитрий Каленюк</cp:lastModifiedBy>
  <cp:revision>16</cp:revision>
  <dcterms:created xsi:type="dcterms:W3CDTF">2013-05-11T13:53:01Z</dcterms:created>
  <dcterms:modified xsi:type="dcterms:W3CDTF">2013-05-11T17:31:38Z</dcterms:modified>
</cp:coreProperties>
</file>