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4660"/>
  </p:normalViewPr>
  <p:slideViewPr>
    <p:cSldViewPr>
      <p:cViewPr>
        <p:scale>
          <a:sx n="90" d="100"/>
          <a:sy n="90" d="100"/>
        </p:scale>
        <p:origin x="-132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1A5664-FB06-4DF5-B22A-DF60943FF6A9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8FBB54-17EC-49CC-A299-FCF7944EB3E2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800" dirty="0" smtClean="0"/>
            <a:t>атомы</a:t>
          </a:r>
          <a:endParaRPr lang="ru-RU" sz="1800" dirty="0"/>
        </a:p>
      </dgm:t>
    </dgm:pt>
    <dgm:pt modelId="{A95B3B1A-C957-4B31-B458-78617C7E6A4F}" type="parTrans" cxnId="{018ED691-AB34-4BF0-B40F-9FC7FD99BE64}">
      <dgm:prSet/>
      <dgm:spPr/>
      <dgm:t>
        <a:bodyPr/>
        <a:lstStyle/>
        <a:p>
          <a:endParaRPr lang="ru-RU"/>
        </a:p>
      </dgm:t>
    </dgm:pt>
    <dgm:pt modelId="{C2B7FA4F-67B4-4C2C-90ED-E860E10F22C8}" type="sibTrans" cxnId="{018ED691-AB34-4BF0-B40F-9FC7FD99BE64}">
      <dgm:prSet/>
      <dgm:spPr/>
      <dgm:t>
        <a:bodyPr/>
        <a:lstStyle/>
        <a:p>
          <a:endParaRPr lang="ru-RU"/>
        </a:p>
      </dgm:t>
    </dgm:pt>
    <dgm:pt modelId="{74DFEB6C-ADA8-4EED-A598-4BCAC92D53D0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gradFill flip="none" rotWithShape="0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0" scaled="1"/>
          <a:tileRect/>
        </a:gra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r>
            <a:rPr lang="ru-RU" sz="1600" dirty="0" smtClean="0"/>
            <a:t>Молекулы</a:t>
          </a:r>
        </a:p>
        <a:p>
          <a:pPr>
            <a:spcAft>
              <a:spcPct val="35000"/>
            </a:spcAft>
          </a:pPr>
          <a:r>
            <a:rPr lang="ru-RU" sz="1100" dirty="0" smtClean="0"/>
            <a:t>(ковалентные связи внутри молекулы)</a:t>
          </a:r>
          <a:endParaRPr lang="ru-RU" sz="1100" dirty="0"/>
        </a:p>
      </dgm:t>
    </dgm:pt>
    <dgm:pt modelId="{DAEB6539-195B-4E3D-87BF-92A48F2C230C}" type="parTrans" cxnId="{54DD837B-5161-4AD2-B5F2-5F7AE74BA18A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0E58AF11-6E28-49D0-804E-9AAB334C8A27}" type="sibTrans" cxnId="{54DD837B-5161-4AD2-B5F2-5F7AE74BA18A}">
      <dgm:prSet/>
      <dgm:spPr/>
      <dgm:t>
        <a:bodyPr/>
        <a:lstStyle/>
        <a:p>
          <a:endParaRPr lang="ru-RU"/>
        </a:p>
      </dgm:t>
    </dgm:pt>
    <dgm:pt modelId="{31D50244-9B4D-4F8D-A260-4F332AA1076B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dirty="0" smtClean="0"/>
            <a:t>Атомы и ионы</a:t>
          </a:r>
          <a:br>
            <a:rPr lang="ru-RU" sz="1600" dirty="0" smtClean="0"/>
          </a:br>
          <a:r>
            <a:rPr lang="ru-RU" sz="1200" dirty="0" smtClean="0"/>
            <a:t>(металлическая связь)</a:t>
          </a:r>
          <a:endParaRPr lang="ru-RU" sz="1200" dirty="0"/>
        </a:p>
      </dgm:t>
    </dgm:pt>
    <dgm:pt modelId="{151FF93C-5DAF-41EB-813D-4F47AE99D37B}" type="parTrans" cxnId="{31FA295D-B028-4066-B915-3AB15128230E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A28F08D-D43C-40DA-8759-43CFA139F7C1}" type="sibTrans" cxnId="{31FA295D-B028-4066-B915-3AB15128230E}">
      <dgm:prSet/>
      <dgm:spPr/>
      <dgm:t>
        <a:bodyPr/>
        <a:lstStyle/>
        <a:p>
          <a:endParaRPr lang="ru-RU"/>
        </a:p>
      </dgm:t>
    </dgm:pt>
    <dgm:pt modelId="{99B2947B-A2AB-4B77-A0AA-B335792D3164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dirty="0" smtClean="0"/>
            <a:t>Ионы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(ионная связь)</a:t>
          </a:r>
          <a:endParaRPr lang="ru-RU" sz="1200" dirty="0"/>
        </a:p>
      </dgm:t>
    </dgm:pt>
    <dgm:pt modelId="{20C5CD6E-4ED3-4987-A6D6-24260DF61B00}" type="parTrans" cxnId="{62B0F8DE-8416-4109-A285-D088704CF64B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8CFCB560-F9B0-4C1D-8394-791CC6B446AE}" type="sibTrans" cxnId="{62B0F8DE-8416-4109-A285-D088704CF64B}">
      <dgm:prSet/>
      <dgm:spPr/>
      <dgm:t>
        <a:bodyPr/>
        <a:lstStyle/>
        <a:p>
          <a:endParaRPr lang="ru-RU"/>
        </a:p>
      </dgm:t>
    </dgm:pt>
    <dgm:pt modelId="{72058EEC-D783-4B7B-9F3E-BCA875F1E529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dirty="0" smtClean="0"/>
            <a:t>Атомы </a:t>
          </a:r>
          <a:r>
            <a:rPr lang="ru-RU" sz="1200" dirty="0" smtClean="0"/>
            <a:t/>
          </a:r>
          <a:br>
            <a:rPr lang="ru-RU" sz="1200" dirty="0" smtClean="0"/>
          </a:br>
          <a:r>
            <a:rPr lang="ru-RU" sz="1200" dirty="0" smtClean="0"/>
            <a:t>(ковалентные связи между атомами)</a:t>
          </a:r>
          <a:endParaRPr lang="ru-RU" sz="1200" dirty="0"/>
        </a:p>
      </dgm:t>
    </dgm:pt>
    <dgm:pt modelId="{B2CC9696-7DA1-4F8A-AF80-DDBB1D42476C}" type="parTrans" cxnId="{0685C9F7-A8EB-4C12-95C7-BACFE54AF5AE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236C991E-2918-43A3-99E9-384C00AD5B1D}" type="sibTrans" cxnId="{0685C9F7-A8EB-4C12-95C7-BACFE54AF5AE}">
      <dgm:prSet/>
      <dgm:spPr/>
      <dgm:t>
        <a:bodyPr/>
        <a:lstStyle/>
        <a:p>
          <a:endParaRPr lang="ru-RU"/>
        </a:p>
      </dgm:t>
    </dgm:pt>
    <dgm:pt modelId="{278D53B6-094A-412E-BB2F-26593F05089A}" type="asst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Молекулярные кристаллы</a:t>
          </a:r>
          <a:endParaRPr lang="ru-RU" dirty="0"/>
        </a:p>
      </dgm:t>
    </dgm:pt>
    <dgm:pt modelId="{CD92204B-E89E-4D95-9BC2-2F61A76CD379}" type="parTrans" cxnId="{6065ECC1-24A0-46B9-964A-3A5A37425E1A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00733344-BF71-4289-80A6-A264D2F6E5BD}" type="sibTrans" cxnId="{6065ECC1-24A0-46B9-964A-3A5A37425E1A}">
      <dgm:prSet/>
      <dgm:spPr/>
      <dgm:t>
        <a:bodyPr/>
        <a:lstStyle/>
        <a:p>
          <a:endParaRPr lang="ru-RU"/>
        </a:p>
      </dgm:t>
    </dgm:pt>
    <dgm:pt modelId="{77D0ABB9-0FF3-40D8-B2FB-9CDFB8E4880E}" type="asst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Металлы</a:t>
          </a:r>
          <a:endParaRPr lang="ru-RU" dirty="0"/>
        </a:p>
      </dgm:t>
    </dgm:pt>
    <dgm:pt modelId="{72EF6C08-2099-4158-914E-75F0716DA561}" type="parTrans" cxnId="{167A7000-141D-47BD-9AA6-868846B9AC2A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AA90DAF-B744-4B0E-BE12-585C0A28FE28}" type="sibTrans" cxnId="{167A7000-141D-47BD-9AA6-868846B9AC2A}">
      <dgm:prSet/>
      <dgm:spPr/>
      <dgm:t>
        <a:bodyPr/>
        <a:lstStyle/>
        <a:p>
          <a:endParaRPr lang="ru-RU"/>
        </a:p>
      </dgm:t>
    </dgm:pt>
    <dgm:pt modelId="{BAF6B699-B635-46FC-8FBC-30A6151F875A}" type="asst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Ионные кристаллы</a:t>
          </a:r>
          <a:endParaRPr lang="ru-RU" dirty="0"/>
        </a:p>
      </dgm:t>
    </dgm:pt>
    <dgm:pt modelId="{38C21FCF-80E5-4FA6-88DF-D997587DBE3E}" type="parTrans" cxnId="{892992B8-D208-4E02-AB53-BD898D4C5A46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D0236CC5-B563-46A7-878A-CA646B05CA00}" type="sibTrans" cxnId="{892992B8-D208-4E02-AB53-BD898D4C5A46}">
      <dgm:prSet/>
      <dgm:spPr/>
      <dgm:t>
        <a:bodyPr/>
        <a:lstStyle/>
        <a:p>
          <a:endParaRPr lang="ru-RU"/>
        </a:p>
      </dgm:t>
    </dgm:pt>
    <dgm:pt modelId="{3A3BC142-071C-4F40-BEDB-28743109DAAB}" type="asst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dirty="0" smtClean="0"/>
            <a:t>Атомные кристаллы</a:t>
          </a:r>
          <a:endParaRPr lang="ru-RU" dirty="0"/>
        </a:p>
      </dgm:t>
    </dgm:pt>
    <dgm:pt modelId="{0D0B074A-E440-4DD3-80A3-A90B94C8AB7B}" type="parTrans" cxnId="{93FC7911-DD05-4B93-8F6B-BFA2C4C1874A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0FD5B411-3B06-45D9-8AE7-32C81C1ECFFC}" type="sibTrans" cxnId="{93FC7911-DD05-4B93-8F6B-BFA2C4C1874A}">
      <dgm:prSet/>
      <dgm:spPr/>
      <dgm:t>
        <a:bodyPr/>
        <a:lstStyle/>
        <a:p>
          <a:endParaRPr lang="ru-RU"/>
        </a:p>
      </dgm:t>
    </dgm:pt>
    <dgm:pt modelId="{7F51EAED-D4C6-4BB9-84A2-C21150621B53}" type="pres">
      <dgm:prSet presAssocID="{FE1A5664-FB06-4DF5-B22A-DF60943FF6A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89D93D1-02DC-4DB6-969E-A9BF62A2C68B}" type="pres">
      <dgm:prSet presAssocID="{A88FBB54-17EC-49CC-A299-FCF7944EB3E2}" presName="hierRoot1" presStyleCnt="0">
        <dgm:presLayoutVars>
          <dgm:hierBranch val="init"/>
        </dgm:presLayoutVars>
      </dgm:prSet>
      <dgm:spPr/>
    </dgm:pt>
    <dgm:pt modelId="{6D0BD987-86D8-4360-B280-33BA8D5DDD34}" type="pres">
      <dgm:prSet presAssocID="{A88FBB54-17EC-49CC-A299-FCF7944EB3E2}" presName="rootComposite1" presStyleCnt="0"/>
      <dgm:spPr/>
    </dgm:pt>
    <dgm:pt modelId="{FFE37268-7E9B-4BAA-8B44-9FCFFCCD44DF}" type="pres">
      <dgm:prSet presAssocID="{A88FBB54-17EC-49CC-A299-FCF7944EB3E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2BFF2C-C942-46B7-9F1A-B60EAEFAAFBF}" type="pres">
      <dgm:prSet presAssocID="{A88FBB54-17EC-49CC-A299-FCF7944EB3E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244A11B-AE20-4AA4-95DB-48CAEA1CC45B}" type="pres">
      <dgm:prSet presAssocID="{A88FBB54-17EC-49CC-A299-FCF7944EB3E2}" presName="hierChild2" presStyleCnt="0"/>
      <dgm:spPr/>
    </dgm:pt>
    <dgm:pt modelId="{3FC651AE-79D3-437A-821F-D8D19C8938B3}" type="pres">
      <dgm:prSet presAssocID="{DAEB6539-195B-4E3D-87BF-92A48F2C230C}" presName="Name64" presStyleLbl="parChTrans1D2" presStyleIdx="0" presStyleCnt="4"/>
      <dgm:spPr/>
      <dgm:t>
        <a:bodyPr/>
        <a:lstStyle/>
        <a:p>
          <a:endParaRPr lang="ru-RU"/>
        </a:p>
      </dgm:t>
    </dgm:pt>
    <dgm:pt modelId="{1D81A5E1-AC9E-41A8-BA17-9E0C96CEB373}" type="pres">
      <dgm:prSet presAssocID="{74DFEB6C-ADA8-4EED-A598-4BCAC92D53D0}" presName="hierRoot2" presStyleCnt="0">
        <dgm:presLayoutVars>
          <dgm:hierBranch val="init"/>
        </dgm:presLayoutVars>
      </dgm:prSet>
      <dgm:spPr/>
    </dgm:pt>
    <dgm:pt modelId="{EFE89920-6522-4804-8173-64563ED64FC5}" type="pres">
      <dgm:prSet presAssocID="{74DFEB6C-ADA8-4EED-A598-4BCAC92D53D0}" presName="rootComposite" presStyleCnt="0"/>
      <dgm:spPr/>
    </dgm:pt>
    <dgm:pt modelId="{C2B23516-1357-41B1-A4C2-6ADF8BEA4177}" type="pres">
      <dgm:prSet presAssocID="{74DFEB6C-ADA8-4EED-A598-4BCAC92D53D0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382660-1F87-4F54-9A6C-3F2E8BDCD8CF}" type="pres">
      <dgm:prSet presAssocID="{74DFEB6C-ADA8-4EED-A598-4BCAC92D53D0}" presName="rootConnector" presStyleLbl="node2" presStyleIdx="0" presStyleCnt="4"/>
      <dgm:spPr/>
      <dgm:t>
        <a:bodyPr/>
        <a:lstStyle/>
        <a:p>
          <a:endParaRPr lang="ru-RU"/>
        </a:p>
      </dgm:t>
    </dgm:pt>
    <dgm:pt modelId="{12ED403A-2528-4685-A941-74591A4988F8}" type="pres">
      <dgm:prSet presAssocID="{74DFEB6C-ADA8-4EED-A598-4BCAC92D53D0}" presName="hierChild4" presStyleCnt="0"/>
      <dgm:spPr/>
    </dgm:pt>
    <dgm:pt modelId="{2826FD49-3FDB-4ACD-817D-90E41675AC93}" type="pres">
      <dgm:prSet presAssocID="{74DFEB6C-ADA8-4EED-A598-4BCAC92D53D0}" presName="hierChild5" presStyleCnt="0"/>
      <dgm:spPr/>
    </dgm:pt>
    <dgm:pt modelId="{1B1499A8-4B69-4859-8B5F-3FE4F7A9F093}" type="pres">
      <dgm:prSet presAssocID="{CD92204B-E89E-4D95-9BC2-2F61A76CD379}" presName="Name115" presStyleLbl="parChTrans1D3" presStyleIdx="0" presStyleCnt="4"/>
      <dgm:spPr/>
      <dgm:t>
        <a:bodyPr/>
        <a:lstStyle/>
        <a:p>
          <a:endParaRPr lang="ru-RU"/>
        </a:p>
      </dgm:t>
    </dgm:pt>
    <dgm:pt modelId="{D64132E4-E86D-4B85-A2C4-5EFB1C3D2A57}" type="pres">
      <dgm:prSet presAssocID="{278D53B6-094A-412E-BB2F-26593F05089A}" presName="hierRoot3" presStyleCnt="0">
        <dgm:presLayoutVars>
          <dgm:hierBranch val="init"/>
        </dgm:presLayoutVars>
      </dgm:prSet>
      <dgm:spPr/>
    </dgm:pt>
    <dgm:pt modelId="{DE9C0C3C-65F9-4CED-867B-1D49F4013205}" type="pres">
      <dgm:prSet presAssocID="{278D53B6-094A-412E-BB2F-26593F05089A}" presName="rootComposite3" presStyleCnt="0"/>
      <dgm:spPr/>
    </dgm:pt>
    <dgm:pt modelId="{34683831-22C2-477D-8631-561DD52BFD41}" type="pres">
      <dgm:prSet presAssocID="{278D53B6-094A-412E-BB2F-26593F05089A}" presName="rootText3" presStyleLbl="asst2" presStyleIdx="0" presStyleCnt="4" custLinFactNeighborX="-1610" custLinFactNeighborY="587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3CA4AF-5D59-4B6F-ACB3-8D3421FF6B0E}" type="pres">
      <dgm:prSet presAssocID="{278D53B6-094A-412E-BB2F-26593F05089A}" presName="rootConnector3" presStyleLbl="asst2" presStyleIdx="0" presStyleCnt="4"/>
      <dgm:spPr/>
      <dgm:t>
        <a:bodyPr/>
        <a:lstStyle/>
        <a:p>
          <a:endParaRPr lang="ru-RU"/>
        </a:p>
      </dgm:t>
    </dgm:pt>
    <dgm:pt modelId="{E5D6DE5F-E1B7-4DDA-9DCF-97A166EA8238}" type="pres">
      <dgm:prSet presAssocID="{278D53B6-094A-412E-BB2F-26593F05089A}" presName="hierChild6" presStyleCnt="0"/>
      <dgm:spPr/>
    </dgm:pt>
    <dgm:pt modelId="{D62D28A3-F647-4836-BAC3-C748DACC3D41}" type="pres">
      <dgm:prSet presAssocID="{278D53B6-094A-412E-BB2F-26593F05089A}" presName="hierChild7" presStyleCnt="0"/>
      <dgm:spPr/>
    </dgm:pt>
    <dgm:pt modelId="{8086B26C-87F9-4398-A818-87FA251C7319}" type="pres">
      <dgm:prSet presAssocID="{151FF93C-5DAF-41EB-813D-4F47AE99D37B}" presName="Name64" presStyleLbl="parChTrans1D2" presStyleIdx="1" presStyleCnt="4"/>
      <dgm:spPr/>
      <dgm:t>
        <a:bodyPr/>
        <a:lstStyle/>
        <a:p>
          <a:endParaRPr lang="ru-RU"/>
        </a:p>
      </dgm:t>
    </dgm:pt>
    <dgm:pt modelId="{166B6DF4-F273-4C1F-AD3A-1EE942241CF7}" type="pres">
      <dgm:prSet presAssocID="{31D50244-9B4D-4F8D-A260-4F332AA1076B}" presName="hierRoot2" presStyleCnt="0">
        <dgm:presLayoutVars>
          <dgm:hierBranch val="init"/>
        </dgm:presLayoutVars>
      </dgm:prSet>
      <dgm:spPr/>
    </dgm:pt>
    <dgm:pt modelId="{DCF79113-8011-4ED0-AEBE-FC8C47CF980B}" type="pres">
      <dgm:prSet presAssocID="{31D50244-9B4D-4F8D-A260-4F332AA1076B}" presName="rootComposite" presStyleCnt="0"/>
      <dgm:spPr/>
    </dgm:pt>
    <dgm:pt modelId="{6997C451-1A88-4F93-9B7A-DD2A15DE212A}" type="pres">
      <dgm:prSet presAssocID="{31D50244-9B4D-4F8D-A260-4F332AA1076B}" presName="rootText" presStyleLbl="node2" presStyleIdx="1" presStyleCnt="4" custLinFactNeighborX="0" custLinFactNeighborY="14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BB1752-838F-42EA-9A72-48EE364889F9}" type="pres">
      <dgm:prSet presAssocID="{31D50244-9B4D-4F8D-A260-4F332AA1076B}" presName="rootConnector" presStyleLbl="node2" presStyleIdx="1" presStyleCnt="4"/>
      <dgm:spPr/>
      <dgm:t>
        <a:bodyPr/>
        <a:lstStyle/>
        <a:p>
          <a:endParaRPr lang="ru-RU"/>
        </a:p>
      </dgm:t>
    </dgm:pt>
    <dgm:pt modelId="{4FA28F57-1C62-4588-9440-B1ACAD407BF7}" type="pres">
      <dgm:prSet presAssocID="{31D50244-9B4D-4F8D-A260-4F332AA1076B}" presName="hierChild4" presStyleCnt="0"/>
      <dgm:spPr/>
    </dgm:pt>
    <dgm:pt modelId="{58B629C4-0D43-4CC3-B44F-560EDE2DBC13}" type="pres">
      <dgm:prSet presAssocID="{31D50244-9B4D-4F8D-A260-4F332AA1076B}" presName="hierChild5" presStyleCnt="0"/>
      <dgm:spPr/>
    </dgm:pt>
    <dgm:pt modelId="{2C6DC483-9D0C-4DCC-A385-CAEB057CF392}" type="pres">
      <dgm:prSet presAssocID="{72EF6C08-2099-4158-914E-75F0716DA561}" presName="Name115" presStyleLbl="parChTrans1D3" presStyleIdx="1" presStyleCnt="4"/>
      <dgm:spPr/>
      <dgm:t>
        <a:bodyPr/>
        <a:lstStyle/>
        <a:p>
          <a:endParaRPr lang="ru-RU"/>
        </a:p>
      </dgm:t>
    </dgm:pt>
    <dgm:pt modelId="{CBDF6E63-8A47-454B-BC95-6B30DE63E534}" type="pres">
      <dgm:prSet presAssocID="{77D0ABB9-0FF3-40D8-B2FB-9CDFB8E4880E}" presName="hierRoot3" presStyleCnt="0">
        <dgm:presLayoutVars>
          <dgm:hierBranch val="init"/>
        </dgm:presLayoutVars>
      </dgm:prSet>
      <dgm:spPr/>
    </dgm:pt>
    <dgm:pt modelId="{43F09758-083C-4D0E-8ED7-B533C386E219}" type="pres">
      <dgm:prSet presAssocID="{77D0ABB9-0FF3-40D8-B2FB-9CDFB8E4880E}" presName="rootComposite3" presStyleCnt="0"/>
      <dgm:spPr/>
    </dgm:pt>
    <dgm:pt modelId="{81134A87-1E1C-494B-AE08-2010C1F7D2C8}" type="pres">
      <dgm:prSet presAssocID="{77D0ABB9-0FF3-40D8-B2FB-9CDFB8E4880E}" presName="rootText3" presStyleLbl="asst2" presStyleIdx="1" presStyleCnt="4" custLinFactNeighborX="1748" custLinFactNeighborY="80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4DF088-ED14-458E-81A9-BF476B0BCAE1}" type="pres">
      <dgm:prSet presAssocID="{77D0ABB9-0FF3-40D8-B2FB-9CDFB8E4880E}" presName="rootConnector3" presStyleLbl="asst2" presStyleIdx="1" presStyleCnt="4"/>
      <dgm:spPr/>
      <dgm:t>
        <a:bodyPr/>
        <a:lstStyle/>
        <a:p>
          <a:endParaRPr lang="ru-RU"/>
        </a:p>
      </dgm:t>
    </dgm:pt>
    <dgm:pt modelId="{E8DAC92A-0B2B-4F2C-BF78-6CD5D82561A2}" type="pres">
      <dgm:prSet presAssocID="{77D0ABB9-0FF3-40D8-B2FB-9CDFB8E4880E}" presName="hierChild6" presStyleCnt="0"/>
      <dgm:spPr/>
    </dgm:pt>
    <dgm:pt modelId="{021EEA30-4E5A-443F-BC34-B4CCA0F8287B}" type="pres">
      <dgm:prSet presAssocID="{77D0ABB9-0FF3-40D8-B2FB-9CDFB8E4880E}" presName="hierChild7" presStyleCnt="0"/>
      <dgm:spPr/>
    </dgm:pt>
    <dgm:pt modelId="{4CD6B867-EE50-42B6-9683-4353742BE2A8}" type="pres">
      <dgm:prSet presAssocID="{20C5CD6E-4ED3-4987-A6D6-24260DF61B00}" presName="Name64" presStyleLbl="parChTrans1D2" presStyleIdx="2" presStyleCnt="4"/>
      <dgm:spPr/>
      <dgm:t>
        <a:bodyPr/>
        <a:lstStyle/>
        <a:p>
          <a:endParaRPr lang="ru-RU"/>
        </a:p>
      </dgm:t>
    </dgm:pt>
    <dgm:pt modelId="{98D587C8-6DAD-416E-ABC6-35301B176DE9}" type="pres">
      <dgm:prSet presAssocID="{99B2947B-A2AB-4B77-A0AA-B335792D3164}" presName="hierRoot2" presStyleCnt="0">
        <dgm:presLayoutVars>
          <dgm:hierBranch val="init"/>
        </dgm:presLayoutVars>
      </dgm:prSet>
      <dgm:spPr/>
    </dgm:pt>
    <dgm:pt modelId="{64D8BA24-3FAA-445E-82A8-CE7B0978F45E}" type="pres">
      <dgm:prSet presAssocID="{99B2947B-A2AB-4B77-A0AA-B335792D3164}" presName="rootComposite" presStyleCnt="0"/>
      <dgm:spPr/>
    </dgm:pt>
    <dgm:pt modelId="{BB8AA933-B90A-4B3F-95EB-B12AD1DA316F}" type="pres">
      <dgm:prSet presAssocID="{99B2947B-A2AB-4B77-A0AA-B335792D3164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348463-3D31-4D53-A94A-BAFBD1DA6891}" type="pres">
      <dgm:prSet presAssocID="{99B2947B-A2AB-4B77-A0AA-B335792D3164}" presName="rootConnector" presStyleLbl="node2" presStyleIdx="2" presStyleCnt="4"/>
      <dgm:spPr/>
      <dgm:t>
        <a:bodyPr/>
        <a:lstStyle/>
        <a:p>
          <a:endParaRPr lang="ru-RU"/>
        </a:p>
      </dgm:t>
    </dgm:pt>
    <dgm:pt modelId="{0A32BF3A-10C3-4631-9D2C-B221AB1E5C77}" type="pres">
      <dgm:prSet presAssocID="{99B2947B-A2AB-4B77-A0AA-B335792D3164}" presName="hierChild4" presStyleCnt="0"/>
      <dgm:spPr/>
    </dgm:pt>
    <dgm:pt modelId="{EA8CC38A-C7A0-403E-A5FB-644889A2EDEF}" type="pres">
      <dgm:prSet presAssocID="{99B2947B-A2AB-4B77-A0AA-B335792D3164}" presName="hierChild5" presStyleCnt="0"/>
      <dgm:spPr/>
    </dgm:pt>
    <dgm:pt modelId="{0A1B39E8-A854-4D60-AE28-65FE62EE779F}" type="pres">
      <dgm:prSet presAssocID="{38C21FCF-80E5-4FA6-88DF-D997587DBE3E}" presName="Name115" presStyleLbl="parChTrans1D3" presStyleIdx="2" presStyleCnt="4"/>
      <dgm:spPr/>
      <dgm:t>
        <a:bodyPr/>
        <a:lstStyle/>
        <a:p>
          <a:endParaRPr lang="ru-RU"/>
        </a:p>
      </dgm:t>
    </dgm:pt>
    <dgm:pt modelId="{FC9100FB-06BF-4BF8-B578-5D95986249FD}" type="pres">
      <dgm:prSet presAssocID="{BAF6B699-B635-46FC-8FBC-30A6151F875A}" presName="hierRoot3" presStyleCnt="0">
        <dgm:presLayoutVars>
          <dgm:hierBranch val="init"/>
        </dgm:presLayoutVars>
      </dgm:prSet>
      <dgm:spPr/>
    </dgm:pt>
    <dgm:pt modelId="{0BE9B87D-E803-432C-8B30-2BC52D66159D}" type="pres">
      <dgm:prSet presAssocID="{BAF6B699-B635-46FC-8FBC-30A6151F875A}" presName="rootComposite3" presStyleCnt="0"/>
      <dgm:spPr/>
    </dgm:pt>
    <dgm:pt modelId="{28D1E62C-41B3-4FB1-8DAF-7460AF76CF42}" type="pres">
      <dgm:prSet presAssocID="{BAF6B699-B635-46FC-8FBC-30A6151F875A}" presName="rootText3" presStyleLbl="asst2" presStyleIdx="2" presStyleCnt="4" custLinFactNeighborX="1748" custLinFactNeighborY="817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EC861E-CB01-4B97-91FE-A64DB4C8FD9A}" type="pres">
      <dgm:prSet presAssocID="{BAF6B699-B635-46FC-8FBC-30A6151F875A}" presName="rootConnector3" presStyleLbl="asst2" presStyleIdx="2" presStyleCnt="4"/>
      <dgm:spPr/>
      <dgm:t>
        <a:bodyPr/>
        <a:lstStyle/>
        <a:p>
          <a:endParaRPr lang="ru-RU"/>
        </a:p>
      </dgm:t>
    </dgm:pt>
    <dgm:pt modelId="{413B61F3-5385-47FB-95C8-6D6190A13C82}" type="pres">
      <dgm:prSet presAssocID="{BAF6B699-B635-46FC-8FBC-30A6151F875A}" presName="hierChild6" presStyleCnt="0"/>
      <dgm:spPr/>
    </dgm:pt>
    <dgm:pt modelId="{F56FD6AD-EEB2-410A-9445-FF5EBF1975E9}" type="pres">
      <dgm:prSet presAssocID="{BAF6B699-B635-46FC-8FBC-30A6151F875A}" presName="hierChild7" presStyleCnt="0"/>
      <dgm:spPr/>
    </dgm:pt>
    <dgm:pt modelId="{7B3B52D2-566E-41AA-93E6-3DAFF1805CEC}" type="pres">
      <dgm:prSet presAssocID="{B2CC9696-7DA1-4F8A-AF80-DDBB1D42476C}" presName="Name64" presStyleLbl="parChTrans1D2" presStyleIdx="3" presStyleCnt="4"/>
      <dgm:spPr/>
      <dgm:t>
        <a:bodyPr/>
        <a:lstStyle/>
        <a:p>
          <a:endParaRPr lang="ru-RU"/>
        </a:p>
      </dgm:t>
    </dgm:pt>
    <dgm:pt modelId="{97776339-16F6-403E-929E-21456F5D98FB}" type="pres">
      <dgm:prSet presAssocID="{72058EEC-D783-4B7B-9F3E-BCA875F1E529}" presName="hierRoot2" presStyleCnt="0">
        <dgm:presLayoutVars>
          <dgm:hierBranch val="init"/>
        </dgm:presLayoutVars>
      </dgm:prSet>
      <dgm:spPr/>
    </dgm:pt>
    <dgm:pt modelId="{DDB947AE-5C35-4BF3-A013-A420C34CD6BF}" type="pres">
      <dgm:prSet presAssocID="{72058EEC-D783-4B7B-9F3E-BCA875F1E529}" presName="rootComposite" presStyleCnt="0"/>
      <dgm:spPr/>
    </dgm:pt>
    <dgm:pt modelId="{9E88B584-2BF0-4E61-B10C-ED7B4AC736A2}" type="pres">
      <dgm:prSet presAssocID="{72058EEC-D783-4B7B-9F3E-BCA875F1E529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428513-D6A1-46CC-A30F-0C6C96C33CEF}" type="pres">
      <dgm:prSet presAssocID="{72058EEC-D783-4B7B-9F3E-BCA875F1E529}" presName="rootConnector" presStyleLbl="node2" presStyleIdx="3" presStyleCnt="4"/>
      <dgm:spPr/>
      <dgm:t>
        <a:bodyPr/>
        <a:lstStyle/>
        <a:p>
          <a:endParaRPr lang="ru-RU"/>
        </a:p>
      </dgm:t>
    </dgm:pt>
    <dgm:pt modelId="{D6B8959E-7F7C-4DEB-929C-529E889F96B1}" type="pres">
      <dgm:prSet presAssocID="{72058EEC-D783-4B7B-9F3E-BCA875F1E529}" presName="hierChild4" presStyleCnt="0"/>
      <dgm:spPr/>
    </dgm:pt>
    <dgm:pt modelId="{DF9A8E32-0034-4C44-BE99-C30C5DB61342}" type="pres">
      <dgm:prSet presAssocID="{72058EEC-D783-4B7B-9F3E-BCA875F1E529}" presName="hierChild5" presStyleCnt="0"/>
      <dgm:spPr/>
    </dgm:pt>
    <dgm:pt modelId="{301063CB-F2FB-47F5-B1EB-B119943E7C94}" type="pres">
      <dgm:prSet presAssocID="{0D0B074A-E440-4DD3-80A3-A90B94C8AB7B}" presName="Name115" presStyleLbl="parChTrans1D3" presStyleIdx="3" presStyleCnt="4"/>
      <dgm:spPr/>
      <dgm:t>
        <a:bodyPr/>
        <a:lstStyle/>
        <a:p>
          <a:endParaRPr lang="ru-RU"/>
        </a:p>
      </dgm:t>
    </dgm:pt>
    <dgm:pt modelId="{450A3538-78C2-4AFC-9D38-0A715C13B842}" type="pres">
      <dgm:prSet presAssocID="{3A3BC142-071C-4F40-BEDB-28743109DAAB}" presName="hierRoot3" presStyleCnt="0">
        <dgm:presLayoutVars>
          <dgm:hierBranch val="init"/>
        </dgm:presLayoutVars>
      </dgm:prSet>
      <dgm:spPr/>
    </dgm:pt>
    <dgm:pt modelId="{B4F31712-35DF-4E28-B454-66D83DFECF28}" type="pres">
      <dgm:prSet presAssocID="{3A3BC142-071C-4F40-BEDB-28743109DAAB}" presName="rootComposite3" presStyleCnt="0"/>
      <dgm:spPr/>
    </dgm:pt>
    <dgm:pt modelId="{E94050BE-0AE5-4DBA-8618-5A988418D627}" type="pres">
      <dgm:prSet presAssocID="{3A3BC142-071C-4F40-BEDB-28743109DAAB}" presName="rootText3" presStyleLbl="asst2" presStyleIdx="3" presStyleCnt="4" custLinFactNeighborX="1748" custLinFactNeighborY="704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CEC881-FC75-4112-82CD-14AD947E40CF}" type="pres">
      <dgm:prSet presAssocID="{3A3BC142-071C-4F40-BEDB-28743109DAAB}" presName="rootConnector3" presStyleLbl="asst2" presStyleIdx="3" presStyleCnt="4"/>
      <dgm:spPr/>
      <dgm:t>
        <a:bodyPr/>
        <a:lstStyle/>
        <a:p>
          <a:endParaRPr lang="ru-RU"/>
        </a:p>
      </dgm:t>
    </dgm:pt>
    <dgm:pt modelId="{E9A551EE-77A1-47E4-9374-594780C3A305}" type="pres">
      <dgm:prSet presAssocID="{3A3BC142-071C-4F40-BEDB-28743109DAAB}" presName="hierChild6" presStyleCnt="0"/>
      <dgm:spPr/>
    </dgm:pt>
    <dgm:pt modelId="{32A1C849-3C70-4301-82D1-17EE9127C5BA}" type="pres">
      <dgm:prSet presAssocID="{3A3BC142-071C-4F40-BEDB-28743109DAAB}" presName="hierChild7" presStyleCnt="0"/>
      <dgm:spPr/>
    </dgm:pt>
    <dgm:pt modelId="{AF261766-A05C-4C64-B69F-56F81B33AB99}" type="pres">
      <dgm:prSet presAssocID="{A88FBB54-17EC-49CC-A299-FCF7944EB3E2}" presName="hierChild3" presStyleCnt="0"/>
      <dgm:spPr/>
    </dgm:pt>
  </dgm:ptLst>
  <dgm:cxnLst>
    <dgm:cxn modelId="{93FC7911-DD05-4B93-8F6B-BFA2C4C1874A}" srcId="{72058EEC-D783-4B7B-9F3E-BCA875F1E529}" destId="{3A3BC142-071C-4F40-BEDB-28743109DAAB}" srcOrd="0" destOrd="0" parTransId="{0D0B074A-E440-4DD3-80A3-A90B94C8AB7B}" sibTransId="{0FD5B411-3B06-45D9-8AE7-32C81C1ECFFC}"/>
    <dgm:cxn modelId="{018ED691-AB34-4BF0-B40F-9FC7FD99BE64}" srcId="{FE1A5664-FB06-4DF5-B22A-DF60943FF6A9}" destId="{A88FBB54-17EC-49CC-A299-FCF7944EB3E2}" srcOrd="0" destOrd="0" parTransId="{A95B3B1A-C957-4B31-B458-78617C7E6A4F}" sibTransId="{C2B7FA4F-67B4-4C2C-90ED-E860E10F22C8}"/>
    <dgm:cxn modelId="{167A7000-141D-47BD-9AA6-868846B9AC2A}" srcId="{31D50244-9B4D-4F8D-A260-4F332AA1076B}" destId="{77D0ABB9-0FF3-40D8-B2FB-9CDFB8E4880E}" srcOrd="0" destOrd="0" parTransId="{72EF6C08-2099-4158-914E-75F0716DA561}" sibTransId="{3AA90DAF-B744-4B0E-BE12-585C0A28FE28}"/>
    <dgm:cxn modelId="{633F0930-16D2-4A0E-9D5D-5397A90D30B2}" type="presOf" srcId="{BAF6B699-B635-46FC-8FBC-30A6151F875A}" destId="{50EC861E-CB01-4B97-91FE-A64DB4C8FD9A}" srcOrd="1" destOrd="0" presId="urn:microsoft.com/office/officeart/2009/3/layout/HorizontalOrganizationChart"/>
    <dgm:cxn modelId="{BA8EAD28-3B08-4EA5-A59D-C3663E58A558}" type="presOf" srcId="{A88FBB54-17EC-49CC-A299-FCF7944EB3E2}" destId="{062BFF2C-C942-46B7-9F1A-B60EAEFAAFBF}" srcOrd="1" destOrd="0" presId="urn:microsoft.com/office/officeart/2009/3/layout/HorizontalOrganizationChart"/>
    <dgm:cxn modelId="{0FA43E05-03B6-46AB-8D22-EBFBA833A994}" type="presOf" srcId="{31D50244-9B4D-4F8D-A260-4F332AA1076B}" destId="{C2BB1752-838F-42EA-9A72-48EE364889F9}" srcOrd="1" destOrd="0" presId="urn:microsoft.com/office/officeart/2009/3/layout/HorizontalOrganizationChart"/>
    <dgm:cxn modelId="{D9C7C31E-D0C9-4702-93D4-60369C7A1EC6}" type="presOf" srcId="{74DFEB6C-ADA8-4EED-A598-4BCAC92D53D0}" destId="{C2B23516-1357-41B1-A4C2-6ADF8BEA4177}" srcOrd="0" destOrd="0" presId="urn:microsoft.com/office/officeart/2009/3/layout/HorizontalOrganizationChart"/>
    <dgm:cxn modelId="{6065ECC1-24A0-46B9-964A-3A5A37425E1A}" srcId="{74DFEB6C-ADA8-4EED-A598-4BCAC92D53D0}" destId="{278D53B6-094A-412E-BB2F-26593F05089A}" srcOrd="0" destOrd="0" parTransId="{CD92204B-E89E-4D95-9BC2-2F61A76CD379}" sibTransId="{00733344-BF71-4289-80A6-A264D2F6E5BD}"/>
    <dgm:cxn modelId="{63FFA79E-56D5-49BE-A362-EEAB91BE76E0}" type="presOf" srcId="{BAF6B699-B635-46FC-8FBC-30A6151F875A}" destId="{28D1E62C-41B3-4FB1-8DAF-7460AF76CF42}" srcOrd="0" destOrd="0" presId="urn:microsoft.com/office/officeart/2009/3/layout/HorizontalOrganizationChart"/>
    <dgm:cxn modelId="{ED85E569-9A70-4051-A54C-DB8EAD182CC5}" type="presOf" srcId="{72EF6C08-2099-4158-914E-75F0716DA561}" destId="{2C6DC483-9D0C-4DCC-A385-CAEB057CF392}" srcOrd="0" destOrd="0" presId="urn:microsoft.com/office/officeart/2009/3/layout/HorizontalOrganizationChart"/>
    <dgm:cxn modelId="{1F8D3547-05BE-49C7-AC4B-CDD5233338BB}" type="presOf" srcId="{74DFEB6C-ADA8-4EED-A598-4BCAC92D53D0}" destId="{63382660-1F87-4F54-9A6C-3F2E8BDCD8CF}" srcOrd="1" destOrd="0" presId="urn:microsoft.com/office/officeart/2009/3/layout/HorizontalOrganizationChart"/>
    <dgm:cxn modelId="{218C55E3-1386-4360-948B-44441C7F2E04}" type="presOf" srcId="{0D0B074A-E440-4DD3-80A3-A90B94C8AB7B}" destId="{301063CB-F2FB-47F5-B1EB-B119943E7C94}" srcOrd="0" destOrd="0" presId="urn:microsoft.com/office/officeart/2009/3/layout/HorizontalOrganizationChart"/>
    <dgm:cxn modelId="{7C903CC7-A456-43C9-BCB2-C445A9F08495}" type="presOf" srcId="{38C21FCF-80E5-4FA6-88DF-D997587DBE3E}" destId="{0A1B39E8-A854-4D60-AE28-65FE62EE779F}" srcOrd="0" destOrd="0" presId="urn:microsoft.com/office/officeart/2009/3/layout/HorizontalOrganizationChart"/>
    <dgm:cxn modelId="{0685C9F7-A8EB-4C12-95C7-BACFE54AF5AE}" srcId="{A88FBB54-17EC-49CC-A299-FCF7944EB3E2}" destId="{72058EEC-D783-4B7B-9F3E-BCA875F1E529}" srcOrd="3" destOrd="0" parTransId="{B2CC9696-7DA1-4F8A-AF80-DDBB1D42476C}" sibTransId="{236C991E-2918-43A3-99E9-384C00AD5B1D}"/>
    <dgm:cxn modelId="{9387D22B-BB70-4A65-AF3C-F11F979AB6F4}" type="presOf" srcId="{151FF93C-5DAF-41EB-813D-4F47AE99D37B}" destId="{8086B26C-87F9-4398-A818-87FA251C7319}" srcOrd="0" destOrd="0" presId="urn:microsoft.com/office/officeart/2009/3/layout/HorizontalOrganizationChart"/>
    <dgm:cxn modelId="{62B0F8DE-8416-4109-A285-D088704CF64B}" srcId="{A88FBB54-17EC-49CC-A299-FCF7944EB3E2}" destId="{99B2947B-A2AB-4B77-A0AA-B335792D3164}" srcOrd="2" destOrd="0" parTransId="{20C5CD6E-4ED3-4987-A6D6-24260DF61B00}" sibTransId="{8CFCB560-F9B0-4C1D-8394-791CC6B446AE}"/>
    <dgm:cxn modelId="{31FA295D-B028-4066-B915-3AB15128230E}" srcId="{A88FBB54-17EC-49CC-A299-FCF7944EB3E2}" destId="{31D50244-9B4D-4F8D-A260-4F332AA1076B}" srcOrd="1" destOrd="0" parTransId="{151FF93C-5DAF-41EB-813D-4F47AE99D37B}" sibTransId="{CA28F08D-D43C-40DA-8759-43CFA139F7C1}"/>
    <dgm:cxn modelId="{D39908EB-24A0-4478-92A4-4FF97C6D75B0}" type="presOf" srcId="{3A3BC142-071C-4F40-BEDB-28743109DAAB}" destId="{58CEC881-FC75-4112-82CD-14AD947E40CF}" srcOrd="1" destOrd="0" presId="urn:microsoft.com/office/officeart/2009/3/layout/HorizontalOrganizationChart"/>
    <dgm:cxn modelId="{7F9C0A95-5B34-4B45-81D4-19CD5A3E84B5}" type="presOf" srcId="{72058EEC-D783-4B7B-9F3E-BCA875F1E529}" destId="{9E88B584-2BF0-4E61-B10C-ED7B4AC736A2}" srcOrd="0" destOrd="0" presId="urn:microsoft.com/office/officeart/2009/3/layout/HorizontalOrganizationChart"/>
    <dgm:cxn modelId="{B977C448-13FC-4B93-8C3C-9A544B99FE8E}" type="presOf" srcId="{20C5CD6E-4ED3-4987-A6D6-24260DF61B00}" destId="{4CD6B867-EE50-42B6-9683-4353742BE2A8}" srcOrd="0" destOrd="0" presId="urn:microsoft.com/office/officeart/2009/3/layout/HorizontalOrganizationChart"/>
    <dgm:cxn modelId="{54DD837B-5161-4AD2-B5F2-5F7AE74BA18A}" srcId="{A88FBB54-17EC-49CC-A299-FCF7944EB3E2}" destId="{74DFEB6C-ADA8-4EED-A598-4BCAC92D53D0}" srcOrd="0" destOrd="0" parTransId="{DAEB6539-195B-4E3D-87BF-92A48F2C230C}" sibTransId="{0E58AF11-6E28-49D0-804E-9AAB334C8A27}"/>
    <dgm:cxn modelId="{2B7DFDC6-EA51-4C90-BCFE-3B65A4E05166}" type="presOf" srcId="{B2CC9696-7DA1-4F8A-AF80-DDBB1D42476C}" destId="{7B3B52D2-566E-41AA-93E6-3DAFF1805CEC}" srcOrd="0" destOrd="0" presId="urn:microsoft.com/office/officeart/2009/3/layout/HorizontalOrganizationChart"/>
    <dgm:cxn modelId="{462B96E5-60B9-4272-8EFE-932082D4092F}" type="presOf" srcId="{72058EEC-D783-4B7B-9F3E-BCA875F1E529}" destId="{1E428513-D6A1-46CC-A30F-0C6C96C33CEF}" srcOrd="1" destOrd="0" presId="urn:microsoft.com/office/officeart/2009/3/layout/HorizontalOrganizationChart"/>
    <dgm:cxn modelId="{892992B8-D208-4E02-AB53-BD898D4C5A46}" srcId="{99B2947B-A2AB-4B77-A0AA-B335792D3164}" destId="{BAF6B699-B635-46FC-8FBC-30A6151F875A}" srcOrd="0" destOrd="0" parTransId="{38C21FCF-80E5-4FA6-88DF-D997587DBE3E}" sibTransId="{D0236CC5-B563-46A7-878A-CA646B05CA00}"/>
    <dgm:cxn modelId="{A539C850-7F53-4F1F-860E-9C12EDF3E380}" type="presOf" srcId="{278D53B6-094A-412E-BB2F-26593F05089A}" destId="{34683831-22C2-477D-8631-561DD52BFD41}" srcOrd="0" destOrd="0" presId="urn:microsoft.com/office/officeart/2009/3/layout/HorizontalOrganizationChart"/>
    <dgm:cxn modelId="{176AAC80-90F6-4906-90DA-A38588D0EC04}" type="presOf" srcId="{A88FBB54-17EC-49CC-A299-FCF7944EB3E2}" destId="{FFE37268-7E9B-4BAA-8B44-9FCFFCCD44DF}" srcOrd="0" destOrd="0" presId="urn:microsoft.com/office/officeart/2009/3/layout/HorizontalOrganizationChart"/>
    <dgm:cxn modelId="{D2D9738F-2E97-438D-AEF7-F943D559F81B}" type="presOf" srcId="{DAEB6539-195B-4E3D-87BF-92A48F2C230C}" destId="{3FC651AE-79D3-437A-821F-D8D19C8938B3}" srcOrd="0" destOrd="0" presId="urn:microsoft.com/office/officeart/2009/3/layout/HorizontalOrganizationChart"/>
    <dgm:cxn modelId="{BC3A1DDE-F586-497E-8848-795D00F130AD}" type="presOf" srcId="{31D50244-9B4D-4F8D-A260-4F332AA1076B}" destId="{6997C451-1A88-4F93-9B7A-DD2A15DE212A}" srcOrd="0" destOrd="0" presId="urn:microsoft.com/office/officeart/2009/3/layout/HorizontalOrganizationChart"/>
    <dgm:cxn modelId="{1CCC2C62-D1D7-4815-9576-54D7E10700EC}" type="presOf" srcId="{3A3BC142-071C-4F40-BEDB-28743109DAAB}" destId="{E94050BE-0AE5-4DBA-8618-5A988418D627}" srcOrd="0" destOrd="0" presId="urn:microsoft.com/office/officeart/2009/3/layout/HorizontalOrganizationChart"/>
    <dgm:cxn modelId="{245519C9-C64B-4833-8586-0DFC8A551FD6}" type="presOf" srcId="{99B2947B-A2AB-4B77-A0AA-B335792D3164}" destId="{45348463-3D31-4D53-A94A-BAFBD1DA6891}" srcOrd="1" destOrd="0" presId="urn:microsoft.com/office/officeart/2009/3/layout/HorizontalOrganizationChart"/>
    <dgm:cxn modelId="{BDB590E9-9E88-4270-BD46-95193F169B81}" type="presOf" srcId="{77D0ABB9-0FF3-40D8-B2FB-9CDFB8E4880E}" destId="{81134A87-1E1C-494B-AE08-2010C1F7D2C8}" srcOrd="0" destOrd="0" presId="urn:microsoft.com/office/officeart/2009/3/layout/HorizontalOrganizationChart"/>
    <dgm:cxn modelId="{D09B360A-6D14-4D96-B5D5-83D8956306FE}" type="presOf" srcId="{CD92204B-E89E-4D95-9BC2-2F61A76CD379}" destId="{1B1499A8-4B69-4859-8B5F-3FE4F7A9F093}" srcOrd="0" destOrd="0" presId="urn:microsoft.com/office/officeart/2009/3/layout/HorizontalOrganizationChart"/>
    <dgm:cxn modelId="{41B735C0-8267-424B-A3DD-B78403D7B34D}" type="presOf" srcId="{77D0ABB9-0FF3-40D8-B2FB-9CDFB8E4880E}" destId="{FB4DF088-ED14-458E-81A9-BF476B0BCAE1}" srcOrd="1" destOrd="0" presId="urn:microsoft.com/office/officeart/2009/3/layout/HorizontalOrganizationChart"/>
    <dgm:cxn modelId="{3B3CB946-BD4E-4DBD-83CF-F8B99317F234}" type="presOf" srcId="{99B2947B-A2AB-4B77-A0AA-B335792D3164}" destId="{BB8AA933-B90A-4B3F-95EB-B12AD1DA316F}" srcOrd="0" destOrd="0" presId="urn:microsoft.com/office/officeart/2009/3/layout/HorizontalOrganizationChart"/>
    <dgm:cxn modelId="{D9715F5D-5809-4807-89D8-671C94D644A7}" type="presOf" srcId="{FE1A5664-FB06-4DF5-B22A-DF60943FF6A9}" destId="{7F51EAED-D4C6-4BB9-84A2-C21150621B53}" srcOrd="0" destOrd="0" presId="urn:microsoft.com/office/officeart/2009/3/layout/HorizontalOrganizationChart"/>
    <dgm:cxn modelId="{E5F0CEA4-AA28-4276-BA9D-F6F21B8B7033}" type="presOf" srcId="{278D53B6-094A-412E-BB2F-26593F05089A}" destId="{963CA4AF-5D59-4B6F-ACB3-8D3421FF6B0E}" srcOrd="1" destOrd="0" presId="urn:microsoft.com/office/officeart/2009/3/layout/HorizontalOrganizationChart"/>
    <dgm:cxn modelId="{B465B111-8C77-464A-A9B0-D6CB1EDE2E6F}" type="presParOf" srcId="{7F51EAED-D4C6-4BB9-84A2-C21150621B53}" destId="{A89D93D1-02DC-4DB6-969E-A9BF62A2C68B}" srcOrd="0" destOrd="0" presId="urn:microsoft.com/office/officeart/2009/3/layout/HorizontalOrganizationChart"/>
    <dgm:cxn modelId="{1387C631-D1C1-47E0-BD12-8FC37C8223F4}" type="presParOf" srcId="{A89D93D1-02DC-4DB6-969E-A9BF62A2C68B}" destId="{6D0BD987-86D8-4360-B280-33BA8D5DDD34}" srcOrd="0" destOrd="0" presId="urn:microsoft.com/office/officeart/2009/3/layout/HorizontalOrganizationChart"/>
    <dgm:cxn modelId="{ABF60471-12DB-43E5-B07E-5F376D0E6EFB}" type="presParOf" srcId="{6D0BD987-86D8-4360-B280-33BA8D5DDD34}" destId="{FFE37268-7E9B-4BAA-8B44-9FCFFCCD44DF}" srcOrd="0" destOrd="0" presId="urn:microsoft.com/office/officeart/2009/3/layout/HorizontalOrganizationChart"/>
    <dgm:cxn modelId="{4E56DC31-8626-40D9-9D71-D60DE5084D66}" type="presParOf" srcId="{6D0BD987-86D8-4360-B280-33BA8D5DDD34}" destId="{062BFF2C-C942-46B7-9F1A-B60EAEFAAFBF}" srcOrd="1" destOrd="0" presId="urn:microsoft.com/office/officeart/2009/3/layout/HorizontalOrganizationChart"/>
    <dgm:cxn modelId="{13E71AD0-9BC0-437D-A04E-95969E15DC8D}" type="presParOf" srcId="{A89D93D1-02DC-4DB6-969E-A9BF62A2C68B}" destId="{D244A11B-AE20-4AA4-95DB-48CAEA1CC45B}" srcOrd="1" destOrd="0" presId="urn:microsoft.com/office/officeart/2009/3/layout/HorizontalOrganizationChart"/>
    <dgm:cxn modelId="{66E1907C-8C10-485B-B501-13D2A73A2505}" type="presParOf" srcId="{D244A11B-AE20-4AA4-95DB-48CAEA1CC45B}" destId="{3FC651AE-79D3-437A-821F-D8D19C8938B3}" srcOrd="0" destOrd="0" presId="urn:microsoft.com/office/officeart/2009/3/layout/HorizontalOrganizationChart"/>
    <dgm:cxn modelId="{2537C214-7556-475A-8667-ADFAC4DF1E3A}" type="presParOf" srcId="{D244A11B-AE20-4AA4-95DB-48CAEA1CC45B}" destId="{1D81A5E1-AC9E-41A8-BA17-9E0C96CEB373}" srcOrd="1" destOrd="0" presId="urn:microsoft.com/office/officeart/2009/3/layout/HorizontalOrganizationChart"/>
    <dgm:cxn modelId="{3C58AE27-D949-4DF8-BE5C-5D6CCBBBD9FE}" type="presParOf" srcId="{1D81A5E1-AC9E-41A8-BA17-9E0C96CEB373}" destId="{EFE89920-6522-4804-8173-64563ED64FC5}" srcOrd="0" destOrd="0" presId="urn:microsoft.com/office/officeart/2009/3/layout/HorizontalOrganizationChart"/>
    <dgm:cxn modelId="{ADE6E513-001A-49F2-B2DD-2321FBED5035}" type="presParOf" srcId="{EFE89920-6522-4804-8173-64563ED64FC5}" destId="{C2B23516-1357-41B1-A4C2-6ADF8BEA4177}" srcOrd="0" destOrd="0" presId="urn:microsoft.com/office/officeart/2009/3/layout/HorizontalOrganizationChart"/>
    <dgm:cxn modelId="{750C4135-42B1-43A1-AC52-861B9B3CF0F0}" type="presParOf" srcId="{EFE89920-6522-4804-8173-64563ED64FC5}" destId="{63382660-1F87-4F54-9A6C-3F2E8BDCD8CF}" srcOrd="1" destOrd="0" presId="urn:microsoft.com/office/officeart/2009/3/layout/HorizontalOrganizationChart"/>
    <dgm:cxn modelId="{B95DFB10-04A4-4A39-B9B5-FCFC5C180A2F}" type="presParOf" srcId="{1D81A5E1-AC9E-41A8-BA17-9E0C96CEB373}" destId="{12ED403A-2528-4685-A941-74591A4988F8}" srcOrd="1" destOrd="0" presId="urn:microsoft.com/office/officeart/2009/3/layout/HorizontalOrganizationChart"/>
    <dgm:cxn modelId="{AC140544-648C-46D2-9E28-144CA2D947A2}" type="presParOf" srcId="{1D81A5E1-AC9E-41A8-BA17-9E0C96CEB373}" destId="{2826FD49-3FDB-4ACD-817D-90E41675AC93}" srcOrd="2" destOrd="0" presId="urn:microsoft.com/office/officeart/2009/3/layout/HorizontalOrganizationChart"/>
    <dgm:cxn modelId="{80842C0F-BBE9-405D-B56B-607F47B90534}" type="presParOf" srcId="{2826FD49-3FDB-4ACD-817D-90E41675AC93}" destId="{1B1499A8-4B69-4859-8B5F-3FE4F7A9F093}" srcOrd="0" destOrd="0" presId="urn:microsoft.com/office/officeart/2009/3/layout/HorizontalOrganizationChart"/>
    <dgm:cxn modelId="{0F685969-E2C5-45FC-8CB6-4D8715221F0A}" type="presParOf" srcId="{2826FD49-3FDB-4ACD-817D-90E41675AC93}" destId="{D64132E4-E86D-4B85-A2C4-5EFB1C3D2A57}" srcOrd="1" destOrd="0" presId="urn:microsoft.com/office/officeart/2009/3/layout/HorizontalOrganizationChart"/>
    <dgm:cxn modelId="{81FF5FAF-00DB-4FF6-A22A-84902EA6FF6F}" type="presParOf" srcId="{D64132E4-E86D-4B85-A2C4-5EFB1C3D2A57}" destId="{DE9C0C3C-65F9-4CED-867B-1D49F4013205}" srcOrd="0" destOrd="0" presId="urn:microsoft.com/office/officeart/2009/3/layout/HorizontalOrganizationChart"/>
    <dgm:cxn modelId="{15E20B30-A89F-47BA-A27B-47C6E101B16E}" type="presParOf" srcId="{DE9C0C3C-65F9-4CED-867B-1D49F4013205}" destId="{34683831-22C2-477D-8631-561DD52BFD41}" srcOrd="0" destOrd="0" presId="urn:microsoft.com/office/officeart/2009/3/layout/HorizontalOrganizationChart"/>
    <dgm:cxn modelId="{D706BA19-B85A-4889-88CA-09B05F486572}" type="presParOf" srcId="{DE9C0C3C-65F9-4CED-867B-1D49F4013205}" destId="{963CA4AF-5D59-4B6F-ACB3-8D3421FF6B0E}" srcOrd="1" destOrd="0" presId="urn:microsoft.com/office/officeart/2009/3/layout/HorizontalOrganizationChart"/>
    <dgm:cxn modelId="{58613EBD-AE1E-4BC8-9460-7CCAC90B26F5}" type="presParOf" srcId="{D64132E4-E86D-4B85-A2C4-5EFB1C3D2A57}" destId="{E5D6DE5F-E1B7-4DDA-9DCF-97A166EA8238}" srcOrd="1" destOrd="0" presId="urn:microsoft.com/office/officeart/2009/3/layout/HorizontalOrganizationChart"/>
    <dgm:cxn modelId="{8F965C02-268D-46B5-B39D-D08DEDCFDE4C}" type="presParOf" srcId="{D64132E4-E86D-4B85-A2C4-5EFB1C3D2A57}" destId="{D62D28A3-F647-4836-BAC3-C748DACC3D41}" srcOrd="2" destOrd="0" presId="urn:microsoft.com/office/officeart/2009/3/layout/HorizontalOrganizationChart"/>
    <dgm:cxn modelId="{33EE0F59-91F0-4555-9E82-E5D0D6BCC979}" type="presParOf" srcId="{D244A11B-AE20-4AA4-95DB-48CAEA1CC45B}" destId="{8086B26C-87F9-4398-A818-87FA251C7319}" srcOrd="2" destOrd="0" presId="urn:microsoft.com/office/officeart/2009/3/layout/HorizontalOrganizationChart"/>
    <dgm:cxn modelId="{00DEC98A-8D30-492A-85F3-330A3D354686}" type="presParOf" srcId="{D244A11B-AE20-4AA4-95DB-48CAEA1CC45B}" destId="{166B6DF4-F273-4C1F-AD3A-1EE942241CF7}" srcOrd="3" destOrd="0" presId="urn:microsoft.com/office/officeart/2009/3/layout/HorizontalOrganizationChart"/>
    <dgm:cxn modelId="{BC46E326-8CEB-43BC-9973-0C9DF76C3240}" type="presParOf" srcId="{166B6DF4-F273-4C1F-AD3A-1EE942241CF7}" destId="{DCF79113-8011-4ED0-AEBE-FC8C47CF980B}" srcOrd="0" destOrd="0" presId="urn:microsoft.com/office/officeart/2009/3/layout/HorizontalOrganizationChart"/>
    <dgm:cxn modelId="{970E19BB-5FD2-4563-9D31-F4ACEE8A1227}" type="presParOf" srcId="{DCF79113-8011-4ED0-AEBE-FC8C47CF980B}" destId="{6997C451-1A88-4F93-9B7A-DD2A15DE212A}" srcOrd="0" destOrd="0" presId="urn:microsoft.com/office/officeart/2009/3/layout/HorizontalOrganizationChart"/>
    <dgm:cxn modelId="{E4B98838-58B3-4427-869D-FD7AE96BD98A}" type="presParOf" srcId="{DCF79113-8011-4ED0-AEBE-FC8C47CF980B}" destId="{C2BB1752-838F-42EA-9A72-48EE364889F9}" srcOrd="1" destOrd="0" presId="urn:microsoft.com/office/officeart/2009/3/layout/HorizontalOrganizationChart"/>
    <dgm:cxn modelId="{A25F964F-CB89-45C3-9852-A890881B5807}" type="presParOf" srcId="{166B6DF4-F273-4C1F-AD3A-1EE942241CF7}" destId="{4FA28F57-1C62-4588-9440-B1ACAD407BF7}" srcOrd="1" destOrd="0" presId="urn:microsoft.com/office/officeart/2009/3/layout/HorizontalOrganizationChart"/>
    <dgm:cxn modelId="{A968761E-2A4C-4310-BC12-3E49643CF8E3}" type="presParOf" srcId="{166B6DF4-F273-4C1F-AD3A-1EE942241CF7}" destId="{58B629C4-0D43-4CC3-B44F-560EDE2DBC13}" srcOrd="2" destOrd="0" presId="urn:microsoft.com/office/officeart/2009/3/layout/HorizontalOrganizationChart"/>
    <dgm:cxn modelId="{0510025A-7553-4393-A045-E5AE3FE42478}" type="presParOf" srcId="{58B629C4-0D43-4CC3-B44F-560EDE2DBC13}" destId="{2C6DC483-9D0C-4DCC-A385-CAEB057CF392}" srcOrd="0" destOrd="0" presId="urn:microsoft.com/office/officeart/2009/3/layout/HorizontalOrganizationChart"/>
    <dgm:cxn modelId="{F9371DA0-4E6B-42F9-8A5C-6DD245DA3533}" type="presParOf" srcId="{58B629C4-0D43-4CC3-B44F-560EDE2DBC13}" destId="{CBDF6E63-8A47-454B-BC95-6B30DE63E534}" srcOrd="1" destOrd="0" presId="urn:microsoft.com/office/officeart/2009/3/layout/HorizontalOrganizationChart"/>
    <dgm:cxn modelId="{3B124AA1-5E9E-49A7-B5B4-D7D8C7292FAC}" type="presParOf" srcId="{CBDF6E63-8A47-454B-BC95-6B30DE63E534}" destId="{43F09758-083C-4D0E-8ED7-B533C386E219}" srcOrd="0" destOrd="0" presId="urn:microsoft.com/office/officeart/2009/3/layout/HorizontalOrganizationChart"/>
    <dgm:cxn modelId="{B204429B-48F8-409E-87C7-CB6A737C8AF2}" type="presParOf" srcId="{43F09758-083C-4D0E-8ED7-B533C386E219}" destId="{81134A87-1E1C-494B-AE08-2010C1F7D2C8}" srcOrd="0" destOrd="0" presId="urn:microsoft.com/office/officeart/2009/3/layout/HorizontalOrganizationChart"/>
    <dgm:cxn modelId="{3FA25327-B031-4981-A8D8-E8224207BEDD}" type="presParOf" srcId="{43F09758-083C-4D0E-8ED7-B533C386E219}" destId="{FB4DF088-ED14-458E-81A9-BF476B0BCAE1}" srcOrd="1" destOrd="0" presId="urn:microsoft.com/office/officeart/2009/3/layout/HorizontalOrganizationChart"/>
    <dgm:cxn modelId="{07DB8E03-622F-4866-80A1-5ECEEB104C3D}" type="presParOf" srcId="{CBDF6E63-8A47-454B-BC95-6B30DE63E534}" destId="{E8DAC92A-0B2B-4F2C-BF78-6CD5D82561A2}" srcOrd="1" destOrd="0" presId="urn:microsoft.com/office/officeart/2009/3/layout/HorizontalOrganizationChart"/>
    <dgm:cxn modelId="{670DFF2B-A3B7-4B8A-9BB4-B79D91570006}" type="presParOf" srcId="{CBDF6E63-8A47-454B-BC95-6B30DE63E534}" destId="{021EEA30-4E5A-443F-BC34-B4CCA0F8287B}" srcOrd="2" destOrd="0" presId="urn:microsoft.com/office/officeart/2009/3/layout/HorizontalOrganizationChart"/>
    <dgm:cxn modelId="{C375D11C-F396-4C97-93F8-D83F3BD350BD}" type="presParOf" srcId="{D244A11B-AE20-4AA4-95DB-48CAEA1CC45B}" destId="{4CD6B867-EE50-42B6-9683-4353742BE2A8}" srcOrd="4" destOrd="0" presId="urn:microsoft.com/office/officeart/2009/3/layout/HorizontalOrganizationChart"/>
    <dgm:cxn modelId="{CEAD507E-69EB-4710-9490-E8A9BAA2FE64}" type="presParOf" srcId="{D244A11B-AE20-4AA4-95DB-48CAEA1CC45B}" destId="{98D587C8-6DAD-416E-ABC6-35301B176DE9}" srcOrd="5" destOrd="0" presId="urn:microsoft.com/office/officeart/2009/3/layout/HorizontalOrganizationChart"/>
    <dgm:cxn modelId="{15015841-6310-4EB0-BA57-4FABADE1BBD0}" type="presParOf" srcId="{98D587C8-6DAD-416E-ABC6-35301B176DE9}" destId="{64D8BA24-3FAA-445E-82A8-CE7B0978F45E}" srcOrd="0" destOrd="0" presId="urn:microsoft.com/office/officeart/2009/3/layout/HorizontalOrganizationChart"/>
    <dgm:cxn modelId="{B7A5385B-CF53-45BE-B895-124AE81D6D81}" type="presParOf" srcId="{64D8BA24-3FAA-445E-82A8-CE7B0978F45E}" destId="{BB8AA933-B90A-4B3F-95EB-B12AD1DA316F}" srcOrd="0" destOrd="0" presId="urn:microsoft.com/office/officeart/2009/3/layout/HorizontalOrganizationChart"/>
    <dgm:cxn modelId="{DB637573-A405-4A9F-AE8E-F8AA110FB9F9}" type="presParOf" srcId="{64D8BA24-3FAA-445E-82A8-CE7B0978F45E}" destId="{45348463-3D31-4D53-A94A-BAFBD1DA6891}" srcOrd="1" destOrd="0" presId="urn:microsoft.com/office/officeart/2009/3/layout/HorizontalOrganizationChart"/>
    <dgm:cxn modelId="{822CE201-167A-41D2-ABD2-14138FFF7229}" type="presParOf" srcId="{98D587C8-6DAD-416E-ABC6-35301B176DE9}" destId="{0A32BF3A-10C3-4631-9D2C-B221AB1E5C77}" srcOrd="1" destOrd="0" presId="urn:microsoft.com/office/officeart/2009/3/layout/HorizontalOrganizationChart"/>
    <dgm:cxn modelId="{9CF368EB-6C69-4AFF-9318-BC76DB33EBF3}" type="presParOf" srcId="{98D587C8-6DAD-416E-ABC6-35301B176DE9}" destId="{EA8CC38A-C7A0-403E-A5FB-644889A2EDEF}" srcOrd="2" destOrd="0" presId="urn:microsoft.com/office/officeart/2009/3/layout/HorizontalOrganizationChart"/>
    <dgm:cxn modelId="{11D3249C-74B0-413D-B097-192AA53B2586}" type="presParOf" srcId="{EA8CC38A-C7A0-403E-A5FB-644889A2EDEF}" destId="{0A1B39E8-A854-4D60-AE28-65FE62EE779F}" srcOrd="0" destOrd="0" presId="urn:microsoft.com/office/officeart/2009/3/layout/HorizontalOrganizationChart"/>
    <dgm:cxn modelId="{6350353D-B387-4A0C-A624-FD7E40CB86E5}" type="presParOf" srcId="{EA8CC38A-C7A0-403E-A5FB-644889A2EDEF}" destId="{FC9100FB-06BF-4BF8-B578-5D95986249FD}" srcOrd="1" destOrd="0" presId="urn:microsoft.com/office/officeart/2009/3/layout/HorizontalOrganizationChart"/>
    <dgm:cxn modelId="{16C1E74D-F2FF-4970-8829-960BAFCD17DB}" type="presParOf" srcId="{FC9100FB-06BF-4BF8-B578-5D95986249FD}" destId="{0BE9B87D-E803-432C-8B30-2BC52D66159D}" srcOrd="0" destOrd="0" presId="urn:microsoft.com/office/officeart/2009/3/layout/HorizontalOrganizationChart"/>
    <dgm:cxn modelId="{A3B1EF81-80A1-444D-A832-91079144D7C6}" type="presParOf" srcId="{0BE9B87D-E803-432C-8B30-2BC52D66159D}" destId="{28D1E62C-41B3-4FB1-8DAF-7460AF76CF42}" srcOrd="0" destOrd="0" presId="urn:microsoft.com/office/officeart/2009/3/layout/HorizontalOrganizationChart"/>
    <dgm:cxn modelId="{4895667E-7DDD-488C-9330-8FC233A779CB}" type="presParOf" srcId="{0BE9B87D-E803-432C-8B30-2BC52D66159D}" destId="{50EC861E-CB01-4B97-91FE-A64DB4C8FD9A}" srcOrd="1" destOrd="0" presId="urn:microsoft.com/office/officeart/2009/3/layout/HorizontalOrganizationChart"/>
    <dgm:cxn modelId="{4D64B612-DC98-4727-A166-69F287689E1D}" type="presParOf" srcId="{FC9100FB-06BF-4BF8-B578-5D95986249FD}" destId="{413B61F3-5385-47FB-95C8-6D6190A13C82}" srcOrd="1" destOrd="0" presId="urn:microsoft.com/office/officeart/2009/3/layout/HorizontalOrganizationChart"/>
    <dgm:cxn modelId="{93E96F75-9543-40AA-89C6-FCE4B5488A9E}" type="presParOf" srcId="{FC9100FB-06BF-4BF8-B578-5D95986249FD}" destId="{F56FD6AD-EEB2-410A-9445-FF5EBF1975E9}" srcOrd="2" destOrd="0" presId="urn:microsoft.com/office/officeart/2009/3/layout/HorizontalOrganizationChart"/>
    <dgm:cxn modelId="{D008915F-6C2E-4AEF-AFC6-DF4FBAC6212E}" type="presParOf" srcId="{D244A11B-AE20-4AA4-95DB-48CAEA1CC45B}" destId="{7B3B52D2-566E-41AA-93E6-3DAFF1805CEC}" srcOrd="6" destOrd="0" presId="urn:microsoft.com/office/officeart/2009/3/layout/HorizontalOrganizationChart"/>
    <dgm:cxn modelId="{1C4B4F5B-5031-41A1-82B4-7160DE9DA5FE}" type="presParOf" srcId="{D244A11B-AE20-4AA4-95DB-48CAEA1CC45B}" destId="{97776339-16F6-403E-929E-21456F5D98FB}" srcOrd="7" destOrd="0" presId="urn:microsoft.com/office/officeart/2009/3/layout/HorizontalOrganizationChart"/>
    <dgm:cxn modelId="{E7FB79A9-B4C4-4775-8FF2-E014D3E4651B}" type="presParOf" srcId="{97776339-16F6-403E-929E-21456F5D98FB}" destId="{DDB947AE-5C35-4BF3-A013-A420C34CD6BF}" srcOrd="0" destOrd="0" presId="urn:microsoft.com/office/officeart/2009/3/layout/HorizontalOrganizationChart"/>
    <dgm:cxn modelId="{9ABAA331-E2BB-481D-B673-C3E6C6CC4152}" type="presParOf" srcId="{DDB947AE-5C35-4BF3-A013-A420C34CD6BF}" destId="{9E88B584-2BF0-4E61-B10C-ED7B4AC736A2}" srcOrd="0" destOrd="0" presId="urn:microsoft.com/office/officeart/2009/3/layout/HorizontalOrganizationChart"/>
    <dgm:cxn modelId="{A2567303-F070-423A-A21F-CBCB36F4DFE2}" type="presParOf" srcId="{DDB947AE-5C35-4BF3-A013-A420C34CD6BF}" destId="{1E428513-D6A1-46CC-A30F-0C6C96C33CEF}" srcOrd="1" destOrd="0" presId="urn:microsoft.com/office/officeart/2009/3/layout/HorizontalOrganizationChart"/>
    <dgm:cxn modelId="{E3CBD450-1728-4F7C-A167-921E0B343B84}" type="presParOf" srcId="{97776339-16F6-403E-929E-21456F5D98FB}" destId="{D6B8959E-7F7C-4DEB-929C-529E889F96B1}" srcOrd="1" destOrd="0" presId="urn:microsoft.com/office/officeart/2009/3/layout/HorizontalOrganizationChart"/>
    <dgm:cxn modelId="{5E078241-C5D3-4714-B951-93A9F591F783}" type="presParOf" srcId="{97776339-16F6-403E-929E-21456F5D98FB}" destId="{DF9A8E32-0034-4C44-BE99-C30C5DB61342}" srcOrd="2" destOrd="0" presId="urn:microsoft.com/office/officeart/2009/3/layout/HorizontalOrganizationChart"/>
    <dgm:cxn modelId="{B66DFC33-EA71-4C7E-9020-1359086FEE5B}" type="presParOf" srcId="{DF9A8E32-0034-4C44-BE99-C30C5DB61342}" destId="{301063CB-F2FB-47F5-B1EB-B119943E7C94}" srcOrd="0" destOrd="0" presId="urn:microsoft.com/office/officeart/2009/3/layout/HorizontalOrganizationChart"/>
    <dgm:cxn modelId="{FB05AFBB-4686-48E6-A19E-5693B36F1383}" type="presParOf" srcId="{DF9A8E32-0034-4C44-BE99-C30C5DB61342}" destId="{450A3538-78C2-4AFC-9D38-0A715C13B842}" srcOrd="1" destOrd="0" presId="urn:microsoft.com/office/officeart/2009/3/layout/HorizontalOrganizationChart"/>
    <dgm:cxn modelId="{693EF66D-FAC3-42AB-B077-6117FCCF1C0F}" type="presParOf" srcId="{450A3538-78C2-4AFC-9D38-0A715C13B842}" destId="{B4F31712-35DF-4E28-B454-66D83DFECF28}" srcOrd="0" destOrd="0" presId="urn:microsoft.com/office/officeart/2009/3/layout/HorizontalOrganizationChart"/>
    <dgm:cxn modelId="{7747BCDA-2BCF-4ACF-8433-55EE84D79EED}" type="presParOf" srcId="{B4F31712-35DF-4E28-B454-66D83DFECF28}" destId="{E94050BE-0AE5-4DBA-8618-5A988418D627}" srcOrd="0" destOrd="0" presId="urn:microsoft.com/office/officeart/2009/3/layout/HorizontalOrganizationChart"/>
    <dgm:cxn modelId="{CFDA838A-52C4-4182-8F02-02B35D290C45}" type="presParOf" srcId="{B4F31712-35DF-4E28-B454-66D83DFECF28}" destId="{58CEC881-FC75-4112-82CD-14AD947E40CF}" srcOrd="1" destOrd="0" presId="urn:microsoft.com/office/officeart/2009/3/layout/HorizontalOrganizationChart"/>
    <dgm:cxn modelId="{0404408B-80D5-458A-9753-E473EA6C4B07}" type="presParOf" srcId="{450A3538-78C2-4AFC-9D38-0A715C13B842}" destId="{E9A551EE-77A1-47E4-9374-594780C3A305}" srcOrd="1" destOrd="0" presId="urn:microsoft.com/office/officeart/2009/3/layout/HorizontalOrganizationChart"/>
    <dgm:cxn modelId="{05769A0C-B562-4A08-900C-416B187EEBB0}" type="presParOf" srcId="{450A3538-78C2-4AFC-9D38-0A715C13B842}" destId="{32A1C849-3C70-4301-82D1-17EE9127C5BA}" srcOrd="2" destOrd="0" presId="urn:microsoft.com/office/officeart/2009/3/layout/HorizontalOrganizationChart"/>
    <dgm:cxn modelId="{FAAB65B7-12E6-4553-99DA-8399259211F3}" type="presParOf" srcId="{A89D93D1-02DC-4DB6-969E-A9BF62A2C68B}" destId="{AF261766-A05C-4C64-B69F-56F81B33AB99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063CB-F2FB-47F5-B1EB-B119943E7C94}">
      <dsp:nvSpPr>
        <dsp:cNvPr id="0" name=""/>
        <dsp:cNvSpPr/>
      </dsp:nvSpPr>
      <dsp:spPr>
        <a:xfrm>
          <a:off x="3723480" y="2793056"/>
          <a:ext cx="1196493" cy="2564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96493" y="256454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B52D2-566E-41AA-93E6-3DAFF1805CEC}">
      <dsp:nvSpPr>
        <dsp:cNvPr id="0" name=""/>
        <dsp:cNvSpPr/>
      </dsp:nvSpPr>
      <dsp:spPr>
        <a:xfrm>
          <a:off x="1701891" y="1706452"/>
          <a:ext cx="336931" cy="10866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8465" y="0"/>
              </a:lnTo>
              <a:lnTo>
                <a:pt x="168465" y="1086604"/>
              </a:lnTo>
              <a:lnTo>
                <a:pt x="336931" y="1086604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1B39E8-A854-4D60-AE28-65FE62EE779F}">
      <dsp:nvSpPr>
        <dsp:cNvPr id="0" name=""/>
        <dsp:cNvSpPr/>
      </dsp:nvSpPr>
      <dsp:spPr>
        <a:xfrm>
          <a:off x="3723480" y="1869487"/>
          <a:ext cx="1196493" cy="199166"/>
        </a:xfrm>
        <a:custGeom>
          <a:avLst/>
          <a:gdLst/>
          <a:ahLst/>
          <a:cxnLst/>
          <a:rect l="0" t="0" r="0" b="0"/>
          <a:pathLst>
            <a:path>
              <a:moveTo>
                <a:pt x="0" y="199166"/>
              </a:moveTo>
              <a:lnTo>
                <a:pt x="1196493" y="0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6B867-EE50-42B6-9683-4353742BE2A8}">
      <dsp:nvSpPr>
        <dsp:cNvPr id="0" name=""/>
        <dsp:cNvSpPr/>
      </dsp:nvSpPr>
      <dsp:spPr>
        <a:xfrm>
          <a:off x="1701891" y="1706452"/>
          <a:ext cx="336931" cy="362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8465" y="0"/>
              </a:lnTo>
              <a:lnTo>
                <a:pt x="168465" y="362201"/>
              </a:lnTo>
              <a:lnTo>
                <a:pt x="336931" y="362201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6DC483-9D0C-4DCC-A385-CAEB057CF392}">
      <dsp:nvSpPr>
        <dsp:cNvPr id="0" name=""/>
        <dsp:cNvSpPr/>
      </dsp:nvSpPr>
      <dsp:spPr>
        <a:xfrm>
          <a:off x="3723480" y="1136673"/>
          <a:ext cx="1196493" cy="215151"/>
        </a:xfrm>
        <a:custGeom>
          <a:avLst/>
          <a:gdLst/>
          <a:ahLst/>
          <a:cxnLst/>
          <a:rect l="0" t="0" r="0" b="0"/>
          <a:pathLst>
            <a:path>
              <a:moveTo>
                <a:pt x="0" y="215151"/>
              </a:moveTo>
              <a:lnTo>
                <a:pt x="1196493" y="0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86B26C-87F9-4398-A818-87FA251C7319}">
      <dsp:nvSpPr>
        <dsp:cNvPr id="0" name=""/>
        <dsp:cNvSpPr/>
      </dsp:nvSpPr>
      <dsp:spPr>
        <a:xfrm>
          <a:off x="1701891" y="1351825"/>
          <a:ext cx="336931" cy="354627"/>
        </a:xfrm>
        <a:custGeom>
          <a:avLst/>
          <a:gdLst/>
          <a:ahLst/>
          <a:cxnLst/>
          <a:rect l="0" t="0" r="0" b="0"/>
          <a:pathLst>
            <a:path>
              <a:moveTo>
                <a:pt x="0" y="354627"/>
              </a:moveTo>
              <a:lnTo>
                <a:pt x="168465" y="354627"/>
              </a:lnTo>
              <a:lnTo>
                <a:pt x="168465" y="0"/>
              </a:lnTo>
              <a:lnTo>
                <a:pt x="336931" y="0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1499A8-4B69-4859-8B5F-3FE4F7A9F093}">
      <dsp:nvSpPr>
        <dsp:cNvPr id="0" name=""/>
        <dsp:cNvSpPr/>
      </dsp:nvSpPr>
      <dsp:spPr>
        <a:xfrm>
          <a:off x="3723480" y="619848"/>
          <a:ext cx="1152137" cy="196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52137" y="196799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C651AE-79D3-437A-821F-D8D19C8938B3}">
      <dsp:nvSpPr>
        <dsp:cNvPr id="0" name=""/>
        <dsp:cNvSpPr/>
      </dsp:nvSpPr>
      <dsp:spPr>
        <a:xfrm>
          <a:off x="1701891" y="619848"/>
          <a:ext cx="336931" cy="1086604"/>
        </a:xfrm>
        <a:custGeom>
          <a:avLst/>
          <a:gdLst/>
          <a:ahLst/>
          <a:cxnLst/>
          <a:rect l="0" t="0" r="0" b="0"/>
          <a:pathLst>
            <a:path>
              <a:moveTo>
                <a:pt x="0" y="1086604"/>
              </a:moveTo>
              <a:lnTo>
                <a:pt x="168465" y="1086604"/>
              </a:lnTo>
              <a:lnTo>
                <a:pt x="168465" y="0"/>
              </a:lnTo>
              <a:lnTo>
                <a:pt x="336931" y="0"/>
              </a:lnTo>
            </a:path>
          </a:pathLst>
        </a:custGeom>
        <a:noFill/>
        <a:ln w="15875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37268-7E9B-4BAA-8B44-9FCFFCCD44DF}">
      <dsp:nvSpPr>
        <dsp:cNvPr id="0" name=""/>
        <dsp:cNvSpPr/>
      </dsp:nvSpPr>
      <dsp:spPr>
        <a:xfrm>
          <a:off x="17233" y="1449542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атомы</a:t>
          </a:r>
          <a:endParaRPr lang="ru-RU" sz="1800" kern="1200" dirty="0"/>
        </a:p>
      </dsp:txBody>
      <dsp:txXfrm>
        <a:off x="17233" y="1449542"/>
        <a:ext cx="1684657" cy="513820"/>
      </dsp:txXfrm>
    </dsp:sp>
    <dsp:sp modelId="{C2B23516-1357-41B1-A4C2-6ADF8BEA4177}">
      <dsp:nvSpPr>
        <dsp:cNvPr id="0" name=""/>
        <dsp:cNvSpPr/>
      </dsp:nvSpPr>
      <dsp:spPr>
        <a:xfrm>
          <a:off x="2038822" y="362938"/>
          <a:ext cx="1684657" cy="513820"/>
        </a:xfrm>
        <a:prstGeom prst="rect">
          <a:avLst/>
        </a:prstGeom>
        <a:gradFill flip="none" rotWithShape="0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0" scaled="1"/>
          <a:tileRect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/>
            <a:t>Молекулы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(ковалентные связи внутри молекулы)</a:t>
          </a:r>
          <a:endParaRPr lang="ru-RU" sz="1100" kern="1200" dirty="0"/>
        </a:p>
      </dsp:txBody>
      <dsp:txXfrm>
        <a:off x="2038822" y="362938"/>
        <a:ext cx="1684657" cy="513820"/>
      </dsp:txXfrm>
    </dsp:sp>
    <dsp:sp modelId="{34683831-22C2-477D-8631-561DD52BFD41}">
      <dsp:nvSpPr>
        <dsp:cNvPr id="0" name=""/>
        <dsp:cNvSpPr/>
      </dsp:nvSpPr>
      <dsp:spPr>
        <a:xfrm>
          <a:off x="4033288" y="302827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Молекулярные кристаллы</a:t>
          </a:r>
          <a:endParaRPr lang="ru-RU" sz="1800" kern="1200" dirty="0"/>
        </a:p>
      </dsp:txBody>
      <dsp:txXfrm>
        <a:off x="4033288" y="302827"/>
        <a:ext cx="1684657" cy="513820"/>
      </dsp:txXfrm>
    </dsp:sp>
    <dsp:sp modelId="{6997C451-1A88-4F93-9B7A-DD2A15DE212A}">
      <dsp:nvSpPr>
        <dsp:cNvPr id="0" name=""/>
        <dsp:cNvSpPr/>
      </dsp:nvSpPr>
      <dsp:spPr>
        <a:xfrm>
          <a:off x="2038822" y="1094914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Атомы и ионы</a:t>
          </a:r>
          <a:br>
            <a:rPr lang="ru-RU" sz="1600" kern="1200" dirty="0" smtClean="0"/>
          </a:br>
          <a:r>
            <a:rPr lang="ru-RU" sz="1200" kern="1200" dirty="0" smtClean="0"/>
            <a:t>(металлическая связь)</a:t>
          </a:r>
          <a:endParaRPr lang="ru-RU" sz="1200" kern="1200" dirty="0"/>
        </a:p>
      </dsp:txBody>
      <dsp:txXfrm>
        <a:off x="2038822" y="1094914"/>
        <a:ext cx="1684657" cy="513820"/>
      </dsp:txXfrm>
    </dsp:sp>
    <dsp:sp modelId="{81134A87-1E1C-494B-AE08-2010C1F7D2C8}">
      <dsp:nvSpPr>
        <dsp:cNvPr id="0" name=""/>
        <dsp:cNvSpPr/>
      </dsp:nvSpPr>
      <dsp:spPr>
        <a:xfrm>
          <a:off x="4077645" y="1136673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Металлы</a:t>
          </a:r>
          <a:endParaRPr lang="ru-RU" sz="1800" kern="1200" dirty="0"/>
        </a:p>
      </dsp:txBody>
      <dsp:txXfrm>
        <a:off x="4077645" y="1136673"/>
        <a:ext cx="1684657" cy="513820"/>
      </dsp:txXfrm>
    </dsp:sp>
    <dsp:sp modelId="{BB8AA933-B90A-4B3F-95EB-B12AD1DA316F}">
      <dsp:nvSpPr>
        <dsp:cNvPr id="0" name=""/>
        <dsp:cNvSpPr/>
      </dsp:nvSpPr>
      <dsp:spPr>
        <a:xfrm>
          <a:off x="2038822" y="1811743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Ионы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(ионная связь)</a:t>
          </a:r>
          <a:endParaRPr lang="ru-RU" sz="1200" kern="1200" dirty="0"/>
        </a:p>
      </dsp:txBody>
      <dsp:txXfrm>
        <a:off x="2038822" y="1811743"/>
        <a:ext cx="1684657" cy="513820"/>
      </dsp:txXfrm>
    </dsp:sp>
    <dsp:sp modelId="{28D1E62C-41B3-4FB1-8DAF-7460AF76CF42}">
      <dsp:nvSpPr>
        <dsp:cNvPr id="0" name=""/>
        <dsp:cNvSpPr/>
      </dsp:nvSpPr>
      <dsp:spPr>
        <a:xfrm>
          <a:off x="4077645" y="1869487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Ионные кристаллы</a:t>
          </a:r>
          <a:endParaRPr lang="ru-RU" sz="1800" kern="1200" dirty="0"/>
        </a:p>
      </dsp:txBody>
      <dsp:txXfrm>
        <a:off x="4077645" y="1869487"/>
        <a:ext cx="1684657" cy="513820"/>
      </dsp:txXfrm>
    </dsp:sp>
    <dsp:sp modelId="{9E88B584-2BF0-4E61-B10C-ED7B4AC736A2}">
      <dsp:nvSpPr>
        <dsp:cNvPr id="0" name=""/>
        <dsp:cNvSpPr/>
      </dsp:nvSpPr>
      <dsp:spPr>
        <a:xfrm>
          <a:off x="2038822" y="2536146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Атомы </a:t>
          </a:r>
          <a:r>
            <a:rPr lang="ru-RU" sz="1200" kern="1200" dirty="0" smtClean="0"/>
            <a:t/>
          </a:r>
          <a:br>
            <a:rPr lang="ru-RU" sz="1200" kern="1200" dirty="0" smtClean="0"/>
          </a:br>
          <a:r>
            <a:rPr lang="ru-RU" sz="1200" kern="1200" dirty="0" smtClean="0"/>
            <a:t>(ковалентные связи между атомами)</a:t>
          </a:r>
          <a:endParaRPr lang="ru-RU" sz="1200" kern="1200" dirty="0"/>
        </a:p>
      </dsp:txBody>
      <dsp:txXfrm>
        <a:off x="2038822" y="2536146"/>
        <a:ext cx="1684657" cy="513820"/>
      </dsp:txXfrm>
    </dsp:sp>
    <dsp:sp modelId="{E94050BE-0AE5-4DBA-8618-5A988418D627}">
      <dsp:nvSpPr>
        <dsp:cNvPr id="0" name=""/>
        <dsp:cNvSpPr/>
      </dsp:nvSpPr>
      <dsp:spPr>
        <a:xfrm>
          <a:off x="4077645" y="2535690"/>
          <a:ext cx="1684657" cy="513820"/>
        </a:xfrm>
        <a:prstGeom prst="rect">
          <a:avLst/>
        </a:prstGeom>
        <a:gradFill rotWithShape="1">
          <a:gsLst>
            <a:gs pos="0">
              <a:schemeClr val="accent1"/>
            </a:gs>
            <a:gs pos="100000">
              <a:schemeClr val="accent1">
                <a:shade val="76000"/>
                <a:lumMod val="90000"/>
              </a:schemeClr>
            </a:gs>
          </a:gsLst>
          <a:lin ang="5400000" scaled="0"/>
        </a:gradFill>
        <a:ln>
          <a:solidFill>
            <a:schemeClr val="accent2">
              <a:lumMod val="75000"/>
            </a:schemeClr>
          </a:solidFill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Атомные кристаллы</a:t>
          </a:r>
          <a:endParaRPr lang="ru-RU" sz="1800" kern="1200" dirty="0"/>
        </a:p>
      </dsp:txBody>
      <dsp:txXfrm>
        <a:off x="4077645" y="2535690"/>
        <a:ext cx="1684657" cy="513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D2ED6F-CEFE-43E7-BFD4-2A24106D9425}" type="datetimeFigureOut">
              <a:rPr lang="ru-RU" smtClean="0"/>
              <a:t>22.11.2013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89CF3-E6A3-4722-8F20-962F0A314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932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9CF3-E6A3-4722-8F20-962F0A31462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334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22.11.2013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dirty="0" smtClean="0"/>
              <a:t>Строение вещества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628482"/>
          </a:xfrm>
        </p:spPr>
        <p:txBody>
          <a:bodyPr/>
          <a:lstStyle/>
          <a:p>
            <a:r>
              <a:rPr lang="ru-RU" dirty="0" smtClean="0"/>
              <a:t>Повторение </a:t>
            </a:r>
            <a:r>
              <a:rPr lang="ru-RU" dirty="0" smtClean="0"/>
              <a:t>и обобщение темы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4653136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Ранкайтис Наталья Геннадьевна,</a:t>
            </a:r>
          </a:p>
          <a:p>
            <a:r>
              <a:rPr lang="ru-RU" smtClean="0"/>
              <a:t>учитель </a:t>
            </a:r>
            <a:r>
              <a:rPr lang="ru-RU" dirty="0" smtClean="0"/>
              <a:t>химии и биологии МБОУ СОШ №2 г. Макарова Сахалинской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06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Расчетные задачи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00808"/>
            <a:ext cx="7200800" cy="44644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Процентная концентрация?	</a:t>
            </a:r>
          </a:p>
          <a:p>
            <a:pPr marL="0" indent="0">
              <a:buNone/>
            </a:pPr>
            <a:r>
              <a:rPr lang="ru-RU" dirty="0" smtClean="0"/>
              <a:t>Молярность?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Задача 1. Чему равна концентрация (моль/л) раствора, содержащего 4,0 г гидроксида натрия в 2 л раствора?</a:t>
            </a:r>
          </a:p>
          <a:p>
            <a:pPr marL="822960" lvl="1" indent="-457200">
              <a:buAutoNum type="arabicPeriod"/>
            </a:pPr>
            <a:r>
              <a:rPr lang="en-US" dirty="0" smtClean="0"/>
              <a:t>M (</a:t>
            </a:r>
            <a:r>
              <a:rPr lang="en-US" dirty="0" err="1" smtClean="0"/>
              <a:t>NaOH</a:t>
            </a:r>
            <a:r>
              <a:rPr lang="en-US" dirty="0" smtClean="0"/>
              <a:t>) = 40 </a:t>
            </a:r>
            <a:r>
              <a:rPr lang="ru-RU" dirty="0" smtClean="0"/>
              <a:t>г/моль</a:t>
            </a:r>
          </a:p>
          <a:p>
            <a:pPr marL="822960" lvl="1" indent="-457200">
              <a:buAutoNum type="arabicPeriod"/>
            </a:pPr>
            <a:r>
              <a:rPr lang="en-US" dirty="0" smtClean="0"/>
              <a:t>n=m/M		n=4/40=0,1 </a:t>
            </a:r>
            <a:r>
              <a:rPr lang="ru-RU" dirty="0" smtClean="0"/>
              <a:t>моль</a:t>
            </a:r>
          </a:p>
          <a:p>
            <a:pPr marL="822960" lvl="1" indent="-457200">
              <a:buAutoNum type="arabicPeriod"/>
            </a:pPr>
            <a:r>
              <a:rPr lang="ru-RU" dirty="0" smtClean="0"/>
              <a:t>с=0,1/2=0,05 моль/л</a:t>
            </a:r>
          </a:p>
          <a:p>
            <a:pPr marL="822960" lvl="1" indent="-457200">
              <a:buAutoNum type="arabicPeriod"/>
            </a:pPr>
            <a:r>
              <a:rPr lang="ru-RU" dirty="0" smtClean="0"/>
              <a:t>Ответ: 0,05М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5580112" y="1844824"/>
                <a:ext cx="2016224" cy="606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 err="1"/>
                  <a:t>ω</a:t>
                </a:r>
                <a:r>
                  <a:rPr lang="ru-RU" sz="2000" baseline="-25000" dirty="0" err="1"/>
                  <a:t>в-ва</a:t>
                </a:r>
                <a:r>
                  <a:rPr lang="ru-RU" sz="20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в−ва</m:t>
                            </m:r>
                          </m:sub>
                        </m:sSub>
                        <m:r>
                          <a:rPr lang="ru-RU" sz="2000" i="1">
                            <a:latin typeface="Cambria Math"/>
                          </a:rPr>
                          <m:t>∗100%</m:t>
                        </m:r>
                      </m:num>
                      <m:den>
                        <m:sSub>
                          <m:sSubPr>
                            <m:ctrlPr>
                              <a:rPr lang="ru-RU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ru-RU" sz="2000" i="1">
                                <a:latin typeface="Cambria Math"/>
                              </a:rPr>
                              <m:t>р−ра</m:t>
                            </m:r>
                          </m:sub>
                        </m:sSub>
                      </m:den>
                    </m:f>
                  </m:oMath>
                </a14:m>
                <a:endParaRPr lang="ru-RU" sz="2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844824"/>
                <a:ext cx="2016224" cy="606000"/>
              </a:xfrm>
              <a:prstGeom prst="rect">
                <a:avLst/>
              </a:prstGeom>
              <a:blipFill rotWithShape="1">
                <a:blip r:embed="rId2"/>
                <a:stretch>
                  <a:fillRect l="-30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099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Расчетные задачи</a:t>
            </a:r>
            <a:endParaRPr lang="ru-RU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43608" y="1700808"/>
                <a:ext cx="7200800" cy="4464496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Содержание соли в водах Охотского моря </a:t>
                </a:r>
                <a:r>
                  <a:rPr lang="ru-RU" dirty="0"/>
                  <a:t> </a:t>
                </a:r>
                <a:r>
                  <a:rPr lang="ru-RU" dirty="0" smtClean="0"/>
                  <a:t>3,28—3,38%. Глубинные </a:t>
                </a:r>
                <a:r>
                  <a:rPr lang="ru-RU" dirty="0"/>
                  <a:t>воды имеют солёность </a:t>
                </a:r>
                <a:r>
                  <a:rPr lang="ru-RU" dirty="0" smtClean="0"/>
                  <a:t>3,43</a:t>
                </a:r>
                <a:r>
                  <a:rPr lang="ru-RU" dirty="0"/>
                  <a:t> — </a:t>
                </a:r>
                <a:r>
                  <a:rPr lang="ru-RU" dirty="0" smtClean="0"/>
                  <a:t>3,44%.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dirty="0" smtClean="0"/>
                  <a:t>Задача 2.  Сколько г соли останется после выпаривания 10 кг морской воды?</a:t>
                </a:r>
              </a:p>
              <a:p>
                <a:pPr marL="365760" lvl="1" indent="0">
                  <a:buNone/>
                </a:pPr>
                <a:r>
                  <a:rPr lang="ru-RU" dirty="0" smtClean="0"/>
                  <a:t>1. 			     </a:t>
                </a:r>
              </a:p>
              <a:p>
                <a:pPr marL="365760" lvl="1" indent="0">
                  <a:buNone/>
                </a:pPr>
                <a:endParaRPr lang="ru-RU" dirty="0" smtClean="0"/>
              </a:p>
              <a:p>
                <a:pPr marL="365760" lvl="1" indent="0">
                  <a:buNone/>
                </a:pPr>
                <a:r>
                  <a:rPr lang="ru-RU" dirty="0" smtClean="0"/>
                  <a:t>2. </a:t>
                </a:r>
                <a:r>
                  <a:rPr lang="en-US" dirty="0" smtClean="0"/>
                  <a:t>m</a:t>
                </a:r>
                <a:r>
                  <a:rPr lang="ru-RU" baseline="-25000" dirty="0" smtClean="0"/>
                  <a:t>соли</a:t>
                </a:r>
                <a:r>
                  <a:rPr lang="ru-RU" dirty="0" smtClean="0"/>
                  <a:t>=  </a:t>
                </a:r>
                <a:r>
                  <a:rPr lang="ru-RU" sz="2400" dirty="0" err="1" smtClean="0"/>
                  <a:t>ω</a:t>
                </a:r>
                <a:r>
                  <a:rPr lang="ru-RU" sz="2400" baseline="-25000" dirty="0" err="1" smtClean="0"/>
                  <a:t>в-ва</a:t>
                </a:r>
                <a:r>
                  <a:rPr lang="ru-RU" sz="2400" dirty="0" smtClean="0"/>
                  <a:t>*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ru-RU" sz="2400" i="1">
                            <a:latin typeface="Cambria Math"/>
                          </a:rPr>
                          <m:t>р−ра</m:t>
                        </m:r>
                      </m:sub>
                    </m:sSub>
                  </m:oMath>
                </a14:m>
                <a:r>
                  <a:rPr lang="ru-RU" dirty="0" smtClean="0"/>
                  <a:t>/100% = </a:t>
                </a:r>
              </a:p>
              <a:p>
                <a:pPr marL="365760" lvl="1" indent="0">
                  <a:buNone/>
                </a:pPr>
                <a:r>
                  <a:rPr lang="ru-RU" dirty="0"/>
                  <a:t> </a:t>
                </a:r>
                <a:r>
                  <a:rPr lang="ru-RU" dirty="0" smtClean="0"/>
                  <a:t>   </a:t>
                </a:r>
                <a:r>
                  <a:rPr lang="en-US" dirty="0" smtClean="0"/>
                  <a:t>m</a:t>
                </a:r>
                <a:r>
                  <a:rPr lang="ru-RU" baseline="-25000" dirty="0"/>
                  <a:t>соли</a:t>
                </a:r>
                <a:r>
                  <a:rPr lang="ru-RU" dirty="0"/>
                  <a:t>= </a:t>
                </a:r>
                <a:r>
                  <a:rPr lang="ru-RU" dirty="0" smtClean="0"/>
                  <a:t>3,38*10000/100=338 г</a:t>
                </a:r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43608" y="1700808"/>
                <a:ext cx="7200800" cy="4464496"/>
              </a:xfrm>
              <a:blipFill rotWithShape="1">
                <a:blip r:embed="rId2"/>
                <a:stretch>
                  <a:fillRect l="-1270" t="-95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979712" y="4149080"/>
                <a:ext cx="3456384" cy="811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00" dirty="0" err="1"/>
                  <a:t>ω</a:t>
                </a:r>
                <a:r>
                  <a:rPr lang="ru-RU" sz="2800" baseline="-25000" dirty="0" err="1"/>
                  <a:t>в-ва</a:t>
                </a:r>
                <a:r>
                  <a:rPr lang="ru-RU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ru-RU" sz="2800" i="1">
                                <a:latin typeface="Cambria Math"/>
                              </a:rPr>
                              <m:t>в−ва</m:t>
                            </m:r>
                          </m:sub>
                        </m:sSub>
                        <m:r>
                          <a:rPr lang="ru-RU" sz="2800" i="1">
                            <a:latin typeface="Cambria Math"/>
                          </a:rPr>
                          <m:t>∗100%</m:t>
                        </m:r>
                      </m:num>
                      <m:den>
                        <m:sSub>
                          <m:sSubPr>
                            <m:ctrlPr>
                              <a:rPr lang="ru-RU" sz="2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ru-RU" sz="2800" i="1">
                                <a:latin typeface="Cambria Math"/>
                              </a:rPr>
                              <m:t>р−ра</m:t>
                            </m:r>
                          </m:sub>
                        </m:sSub>
                      </m:den>
                    </m:f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4149080"/>
                <a:ext cx="3456384" cy="811248"/>
              </a:xfrm>
              <a:prstGeom prst="rect">
                <a:avLst/>
              </a:prstGeom>
              <a:blipFill rotWithShape="1">
                <a:blip r:embed="rId3"/>
                <a:stretch>
                  <a:fillRect l="-37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255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Итоги урока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844824"/>
            <a:ext cx="7128792" cy="4176464"/>
          </a:xfrm>
        </p:spPr>
        <p:txBody>
          <a:bodyPr>
            <a:normAutofit/>
          </a:bodyPr>
          <a:lstStyle/>
          <a:p>
            <a:r>
              <a:rPr lang="ru-RU" dirty="0" smtClean="0"/>
              <a:t>Повторили основные вопросы по теме «Строение вещества»</a:t>
            </a:r>
          </a:p>
          <a:p>
            <a:r>
              <a:rPr lang="ru-RU" dirty="0" smtClean="0"/>
              <a:t>Активизировали навыки составления графических и структурных формул, правила номенклатуры органических веществ</a:t>
            </a:r>
          </a:p>
          <a:p>
            <a:r>
              <a:rPr lang="ru-RU" dirty="0" smtClean="0"/>
              <a:t>Потренировались в решении расчетных задач на растворы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b="1" i="1" dirty="0" smtClean="0"/>
              <a:t>Домашнее задание: </a:t>
            </a:r>
            <a:r>
              <a:rPr lang="ru-RU" dirty="0" smtClean="0"/>
              <a:t>повторить Главу 2, упражнения и задачи по теме.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2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49772" y="620688"/>
            <a:ext cx="7710660" cy="5688632"/>
          </a:xfrm>
          <a:prstGeom prst="rect">
            <a:avLst/>
          </a:prstGeom>
          <a:effectLst>
            <a:softEdge rad="317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49772" y="2967335"/>
            <a:ext cx="76444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работу!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523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Систематизировать и закрепить знания по теме, подготовиться к контрольной работе.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60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Повторить типы химической связи</a:t>
            </a:r>
          </a:p>
          <a:p>
            <a:r>
              <a:rPr lang="ru-RU" dirty="0" smtClean="0"/>
              <a:t>Активизировать понятия «валентность», «валентные возможности атома», «гибридизация»</a:t>
            </a:r>
          </a:p>
          <a:p>
            <a:r>
              <a:rPr lang="ru-RU" dirty="0" smtClean="0"/>
              <a:t>Повторить основные положения теории строения А. М. Бутлерова</a:t>
            </a:r>
          </a:p>
          <a:p>
            <a:r>
              <a:rPr lang="ru-RU" dirty="0" smtClean="0"/>
              <a:t>Восстановить знания о дисперсных системах</a:t>
            </a:r>
          </a:p>
          <a:p>
            <a:r>
              <a:rPr lang="ru-RU" dirty="0" smtClean="0"/>
              <a:t>Отработать умение решать расчетные задачи на растворы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88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Типы химической связи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8667684"/>
              </p:ext>
            </p:extLst>
          </p:nvPr>
        </p:nvGraphicFramePr>
        <p:xfrm>
          <a:off x="1834864" y="2118062"/>
          <a:ext cx="5762303" cy="3050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75656" y="1933396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Виды частиц, из которых построены кристаллические тела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61575" y="5227055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Приведите примеры кристаллических тел разной природы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61575" y="5733256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Почему в схеме нет водородной связи?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13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Типы химической связи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060848"/>
            <a:ext cx="7056784" cy="36038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Определите тип химической связи в предложенных веществах,</a:t>
            </a:r>
            <a:br>
              <a:rPr lang="ru-RU" dirty="0" smtClean="0"/>
            </a:br>
            <a:r>
              <a:rPr lang="ru-RU" dirty="0" smtClean="0"/>
              <a:t>для молекулярных веществ изобразите </a:t>
            </a:r>
            <a:br>
              <a:rPr lang="ru-RU" dirty="0" smtClean="0"/>
            </a:br>
            <a:r>
              <a:rPr lang="ru-RU" dirty="0" smtClean="0"/>
              <a:t>их структурные формулы:</a:t>
            </a:r>
            <a:endParaRPr lang="en-US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NaCl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H</a:t>
            </a:r>
            <a:r>
              <a:rPr lang="en-US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Na, O</a:t>
            </a:r>
            <a:r>
              <a:rPr lang="en-US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C, CH</a:t>
            </a:r>
            <a:r>
              <a:rPr lang="en-US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</a:t>
            </a:r>
            <a:r>
              <a:rPr lang="en-US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CH</a:t>
            </a:r>
            <a:r>
              <a:rPr lang="en-US" sz="3600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OH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798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Гибридизация </a:t>
            </a:r>
            <a:br>
              <a:rPr lang="ru-RU" sz="3600" dirty="0" smtClean="0"/>
            </a:br>
            <a:r>
              <a:rPr lang="ru-RU" sz="3600" dirty="0" smtClean="0"/>
              <a:t>электронных орбиталей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7551" y="2060848"/>
            <a:ext cx="6709360" cy="40460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Гибридизация – модель, описывающая электронное строение молекул с учетом их геометрии.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Какую геометрическую форму имеют молекулы двух фторидов – бора и азота (</a:t>
            </a:r>
            <a:r>
              <a:rPr lang="en-US" dirty="0" smtClean="0"/>
              <a:t>BF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ru-RU" dirty="0" smtClean="0"/>
              <a:t>и</a:t>
            </a:r>
            <a:r>
              <a:rPr lang="en-US" dirty="0" smtClean="0"/>
              <a:t> N</a:t>
            </a:r>
            <a:r>
              <a:rPr lang="en-US" dirty="0"/>
              <a:t>F</a:t>
            </a:r>
            <a:r>
              <a:rPr lang="en-US" baseline="-25000" dirty="0"/>
              <a:t>3</a:t>
            </a:r>
            <a:r>
              <a:rPr lang="en-US" dirty="0"/>
              <a:t> </a:t>
            </a:r>
            <a:r>
              <a:rPr lang="ru-RU" dirty="0" smtClean="0"/>
              <a:t>соответственно)? </a:t>
            </a:r>
          </a:p>
          <a:p>
            <a:pPr marL="0" indent="0">
              <a:buNone/>
            </a:pPr>
            <a:r>
              <a:rPr lang="ru-RU" dirty="0" smtClean="0"/>
              <a:t>Дайте обоснованный ответ.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80928"/>
            <a:ext cx="3312368" cy="1438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90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5853241" cy="1202485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Теория строения химических соединений А. М. Бутлерова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780927"/>
            <a:ext cx="6196405" cy="294214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Атомы в молекулах соединяются в определенном порядке согласно их валентности.</a:t>
            </a:r>
          </a:p>
          <a:p>
            <a:pPr marL="0" indent="0">
              <a:buNone/>
            </a:pPr>
            <a:r>
              <a:rPr lang="ru-RU" dirty="0" smtClean="0"/>
              <a:t>2. Свойства веществ зависят не только от состава, но и от строения их молекул.</a:t>
            </a:r>
          </a:p>
          <a:p>
            <a:pPr marL="0" indent="0">
              <a:buNone/>
            </a:pPr>
            <a:r>
              <a:rPr lang="ru-RU" dirty="0" smtClean="0"/>
              <a:t>3. Свойства веществ зависят от взаимного влияния атомов в молекулах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92695"/>
            <a:ext cx="1673825" cy="218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2204864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AA2B1E"/>
              </a:buClr>
              <a:buSzPct val="85000"/>
            </a:pPr>
            <a:r>
              <a:rPr lang="ru-RU" sz="2400" dirty="0">
                <a:solidFill>
                  <a:prstClr val="black"/>
                </a:solidFill>
              </a:rPr>
              <a:t>Основные положения?</a:t>
            </a:r>
          </a:p>
        </p:txBody>
      </p:sp>
    </p:spTree>
    <p:extLst>
      <p:ext uri="{BB962C8B-B14F-4D97-AF65-F5344CB8AC3E}">
        <p14:creationId xmlns:p14="http://schemas.microsoft.com/office/powerpoint/2010/main" val="148276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5853241" cy="1202485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Теория строения химических соединений А. М. Бутлерова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92695"/>
            <a:ext cx="1673825" cy="2188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/>
              <a:t>Составьте структурную формулу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3-метил пентена-2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dirty="0" smtClean="0"/>
              <a:t> Определите тип гибридизации каждого атома углерода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Изобразите формулы двух изомеров и двух гомологов, дайте им названия</a:t>
            </a:r>
          </a:p>
        </p:txBody>
      </p:sp>
    </p:spTree>
    <p:extLst>
      <p:ext uri="{BB962C8B-B14F-4D97-AF65-F5344CB8AC3E}">
        <p14:creationId xmlns:p14="http://schemas.microsoft.com/office/powerpoint/2010/main" val="323237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Дисперсные системы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772816"/>
            <a:ext cx="6196405" cy="3603812"/>
          </a:xfrm>
        </p:spPr>
        <p:txBody>
          <a:bodyPr/>
          <a:lstStyle/>
          <a:p>
            <a:r>
              <a:rPr lang="ru-RU" dirty="0" smtClean="0"/>
              <a:t>Что такое дисперсная система?</a:t>
            </a:r>
          </a:p>
          <a:p>
            <a:r>
              <a:rPr lang="ru-RU" dirty="0" smtClean="0"/>
              <a:t>Какие виды дисперсных систем известны?</a:t>
            </a:r>
          </a:p>
          <a:p>
            <a:r>
              <a:rPr lang="ru-RU" dirty="0" smtClean="0"/>
              <a:t>Что такое истинный раствор?</a:t>
            </a:r>
          </a:p>
          <a:p>
            <a:r>
              <a:rPr lang="ru-RU" dirty="0" smtClean="0"/>
              <a:t>Каковы особенности коллоидных растворов?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95241"/>
            <a:ext cx="2304256" cy="226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93097"/>
            <a:ext cx="3744416" cy="1918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324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90</TotalTime>
  <Words>372</Words>
  <Application>Microsoft Office PowerPoint</Application>
  <PresentationFormat>Экран (4:3)</PresentationFormat>
  <Paragraphs>78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Кнопка</vt:lpstr>
      <vt:lpstr>Строение вещества</vt:lpstr>
      <vt:lpstr>Цель урока</vt:lpstr>
      <vt:lpstr>Задачи урока</vt:lpstr>
      <vt:lpstr>Типы химической связи</vt:lpstr>
      <vt:lpstr>Типы химической связи</vt:lpstr>
      <vt:lpstr>Гибридизация  электронных орбиталей</vt:lpstr>
      <vt:lpstr>Теория строения химических соединений А. М. Бутлерова</vt:lpstr>
      <vt:lpstr>Теория строения химических соединений А. М. Бутлерова</vt:lpstr>
      <vt:lpstr>Дисперсные системы</vt:lpstr>
      <vt:lpstr>Расчетные задачи</vt:lpstr>
      <vt:lpstr>Расчетные задачи</vt:lpstr>
      <vt:lpstr>Итоги урока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вещества</dc:title>
  <dc:creator>Наташа</dc:creator>
  <cp:lastModifiedBy>Наташа</cp:lastModifiedBy>
  <cp:revision>11</cp:revision>
  <dcterms:created xsi:type="dcterms:W3CDTF">2013-11-21T09:48:58Z</dcterms:created>
  <dcterms:modified xsi:type="dcterms:W3CDTF">2013-11-22T08:41:46Z</dcterms:modified>
</cp:coreProperties>
</file>