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8" autoAdjust="0"/>
    <p:restoredTop sz="94660"/>
  </p:normalViewPr>
  <p:slideViewPr>
    <p:cSldViewPr>
      <p:cViewPr varScale="1">
        <p:scale>
          <a:sx n="44" d="100"/>
          <a:sy n="44" d="100"/>
        </p:scale>
        <p:origin x="-114" y="-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8AE03-40A6-4B2A-89CC-59E711EF02B4}" type="datetimeFigureOut">
              <a:rPr lang="ru-RU" smtClean="0"/>
              <a:t>30.03.2013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1DC4C2-7742-4189-9F0B-7895A130FE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153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8DD63A8-B03D-4FA0-8E35-2E2C9F633053}" type="datetimeFigureOut">
              <a:rPr lang="ru-RU" smtClean="0"/>
              <a:t>30.03.2013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8FB972E-E797-418E-A47C-B88CA9E4E53D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63A8-B03D-4FA0-8E35-2E2C9F633053}" type="datetimeFigureOut">
              <a:rPr lang="ru-RU" smtClean="0"/>
              <a:t>30.03.2013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972E-E797-418E-A47C-B88CA9E4E5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63A8-B03D-4FA0-8E35-2E2C9F633053}" type="datetimeFigureOut">
              <a:rPr lang="ru-RU" smtClean="0"/>
              <a:t>30.03.2013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972E-E797-418E-A47C-B88CA9E4E5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63A8-B03D-4FA0-8E35-2E2C9F633053}" type="datetimeFigureOut">
              <a:rPr lang="ru-RU" smtClean="0"/>
              <a:t>30.03.2013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972E-E797-418E-A47C-B88CA9E4E5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63A8-B03D-4FA0-8E35-2E2C9F633053}" type="datetimeFigureOut">
              <a:rPr lang="ru-RU" smtClean="0"/>
              <a:t>30.03.2013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972E-E797-418E-A47C-B88CA9E4E5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63A8-B03D-4FA0-8E35-2E2C9F633053}" type="datetimeFigureOut">
              <a:rPr lang="ru-RU" smtClean="0"/>
              <a:t>30.03.2013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972E-E797-418E-A47C-B88CA9E4E5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63A8-B03D-4FA0-8E35-2E2C9F633053}" type="datetimeFigureOut">
              <a:rPr lang="ru-RU" smtClean="0"/>
              <a:t>30.03.2013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972E-E797-418E-A47C-B88CA9E4E5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63A8-B03D-4FA0-8E35-2E2C9F633053}" type="datetimeFigureOut">
              <a:rPr lang="ru-RU" smtClean="0"/>
              <a:t>30.03.2013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972E-E797-418E-A47C-B88CA9E4E5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63A8-B03D-4FA0-8E35-2E2C9F633053}" type="datetimeFigureOut">
              <a:rPr lang="ru-RU" smtClean="0"/>
              <a:t>30.03.2013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972E-E797-418E-A47C-B88CA9E4E5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63A8-B03D-4FA0-8E35-2E2C9F633053}" type="datetimeFigureOut">
              <a:rPr lang="ru-RU" smtClean="0"/>
              <a:t>30.03.2013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972E-E797-418E-A47C-B88CA9E4E53D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63A8-B03D-4FA0-8E35-2E2C9F633053}" type="datetimeFigureOut">
              <a:rPr lang="ru-RU" smtClean="0"/>
              <a:t>30.03.2013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972E-E797-418E-A47C-B88CA9E4E5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8DD63A8-B03D-4FA0-8E35-2E2C9F633053}" type="datetimeFigureOut">
              <a:rPr lang="ru-RU" smtClean="0"/>
              <a:t>30.03.2013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8FB972E-E797-418E-A47C-B88CA9E4E5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2492896"/>
            <a:ext cx="3816424" cy="1917740"/>
          </a:xfrm>
        </p:spPr>
        <p:txBody>
          <a:bodyPr/>
          <a:lstStyle/>
          <a:p>
            <a:r>
              <a:rPr lang="ru-RU" dirty="0" smtClean="0"/>
              <a:t>Прямоугольный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ПрямоугольныйПРЕЗЕНТАЦИЯ</a:t>
            </a:r>
            <a:r>
              <a:rPr lang="ru-RU" dirty="0"/>
              <a:t> </a:t>
            </a:r>
            <a:r>
              <a:rPr lang="ru-RU" dirty="0" smtClean="0"/>
              <a:t>5 КЛАСС</a:t>
            </a:r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971600" y="2564904"/>
            <a:ext cx="1728192" cy="151216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мка 4"/>
          <p:cNvSpPr/>
          <p:nvPr/>
        </p:nvSpPr>
        <p:spPr>
          <a:xfrm>
            <a:off x="179512" y="1916832"/>
            <a:ext cx="3312368" cy="27363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76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Построение параллелепипеда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516186"/>
            <a:ext cx="6696744" cy="3577109"/>
          </a:xfrm>
        </p:spPr>
      </p:pic>
    </p:spTree>
    <p:extLst>
      <p:ext uri="{BB962C8B-B14F-4D97-AF65-F5344CB8AC3E}">
        <p14:creationId xmlns:p14="http://schemas.microsoft.com/office/powerpoint/2010/main" val="376068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Небольшой перерыв! 1 мин!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12776"/>
            <a:ext cx="7992888" cy="5040560"/>
          </a:xfrm>
        </p:spPr>
      </p:pic>
      <p:sp>
        <p:nvSpPr>
          <p:cNvPr id="6" name="Куб 5"/>
          <p:cNvSpPr/>
          <p:nvPr/>
        </p:nvSpPr>
        <p:spPr>
          <a:xfrm>
            <a:off x="5292080" y="4797152"/>
            <a:ext cx="45719" cy="21602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6804248" y="3933056"/>
            <a:ext cx="864096" cy="36004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уб 7"/>
          <p:cNvSpPr/>
          <p:nvPr/>
        </p:nvSpPr>
        <p:spPr>
          <a:xfrm>
            <a:off x="6804248" y="4797152"/>
            <a:ext cx="864096" cy="36004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6804248" y="5589240"/>
            <a:ext cx="1008112" cy="43204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40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Смотри!!!!!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76872"/>
            <a:ext cx="7416824" cy="4104456"/>
          </a:xfrm>
        </p:spPr>
      </p:pic>
    </p:spTree>
    <p:extLst>
      <p:ext uri="{BB962C8B-B14F-4D97-AF65-F5344CB8AC3E}">
        <p14:creationId xmlns:p14="http://schemas.microsoft.com/office/powerpoint/2010/main" val="3846164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Посмотрим внимательно ли ты смотрел ???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04864"/>
            <a:ext cx="7560840" cy="3960440"/>
          </a:xfrm>
        </p:spPr>
      </p:pic>
      <p:sp>
        <p:nvSpPr>
          <p:cNvPr id="5" name="Управляющая кнопка: сведения 4">
            <a:hlinkClick r:id="" action="ppaction://noaction" highlightClick="1"/>
          </p:cNvPr>
          <p:cNvSpPr/>
          <p:nvPr/>
        </p:nvSpPr>
        <p:spPr>
          <a:xfrm>
            <a:off x="1187624" y="2492896"/>
            <a:ext cx="792088" cy="72008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53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ПОКА И УДАЧИ В </a:t>
            </a:r>
            <a:r>
              <a:rPr lang="ru-RU" dirty="0" smtClean="0"/>
              <a:t>ИЗУЧЕНИИ!!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80" y="2312988"/>
            <a:ext cx="3355090" cy="349408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1" y="2312988"/>
            <a:ext cx="3404122" cy="3494087"/>
          </a:xfrm>
        </p:spPr>
      </p:pic>
    </p:spTree>
    <p:extLst>
      <p:ext uri="{BB962C8B-B14F-4D97-AF65-F5344CB8AC3E}">
        <p14:creationId xmlns:p14="http://schemas.microsoft.com/office/powerpoint/2010/main" val="4098454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-315416"/>
            <a:ext cx="7024744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8136904" cy="6120680"/>
          </a:xfrm>
        </p:spPr>
      </p:pic>
    </p:spTree>
    <p:extLst>
      <p:ext uri="{BB962C8B-B14F-4D97-AF65-F5344CB8AC3E}">
        <p14:creationId xmlns:p14="http://schemas.microsoft.com/office/powerpoint/2010/main" val="553325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«УЧИСЬ»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971600" y="2492896"/>
            <a:ext cx="6840760" cy="34563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Улыбающееся лицо 4"/>
          <p:cNvSpPr/>
          <p:nvPr/>
        </p:nvSpPr>
        <p:spPr>
          <a:xfrm>
            <a:off x="5220072" y="2636912"/>
            <a:ext cx="2736304" cy="230425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494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645" y="1700809"/>
            <a:ext cx="6637468" cy="2562096"/>
          </a:xfrm>
        </p:spPr>
        <p:txBody>
          <a:bodyPr>
            <a:normAutofit/>
          </a:bodyPr>
          <a:lstStyle/>
          <a:p>
            <a:r>
              <a:rPr lang="ru-RU" sz="1890" dirty="0">
                <a:solidFill>
                  <a:schemeClr val="tx2">
                    <a:lumMod val="75000"/>
                  </a:schemeClr>
                </a:solidFill>
              </a:rPr>
              <a:t>Прямоугольный параллелепипед. </a:t>
            </a:r>
            <a:br>
              <a:rPr lang="ru-RU" sz="189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9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89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90" dirty="0" smtClean="0">
                <a:solidFill>
                  <a:schemeClr val="tx2">
                    <a:lumMod val="75000"/>
                  </a:schemeClr>
                </a:solidFill>
              </a:rPr>
              <a:t>Спичечный </a:t>
            </a:r>
            <a:r>
              <a:rPr lang="ru-RU" sz="1890" dirty="0">
                <a:solidFill>
                  <a:schemeClr val="tx2">
                    <a:lumMod val="75000"/>
                  </a:schemeClr>
                </a:solidFill>
              </a:rPr>
              <a:t>коробок, деревянный брусок, кирпич дают представление о прямоугольном параллелепипеде. Поверхность прямоугольного параллелепипеда состоит из 6 </a:t>
            </a:r>
            <a:r>
              <a:rPr lang="ru-RU" sz="1890" dirty="0" smtClean="0">
                <a:solidFill>
                  <a:schemeClr val="tx2">
                    <a:lumMod val="75000"/>
                  </a:schemeClr>
                </a:solidFill>
              </a:rPr>
              <a:t>прямоугольников), </a:t>
            </a:r>
            <a:r>
              <a:rPr lang="ru-RU" sz="1890" dirty="0">
                <a:solidFill>
                  <a:schemeClr val="tx2">
                    <a:lumMod val="75000"/>
                  </a:schemeClr>
                </a:solidFill>
              </a:rPr>
              <a:t>каждый из которых называют гранью прямоугольного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параллелепипеда.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28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1656184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Противоположные грани прямоугольного параллелепипеда равны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276872"/>
            <a:ext cx="5328592" cy="3816424"/>
          </a:xfrm>
        </p:spPr>
      </p:pic>
      <p:sp>
        <p:nvSpPr>
          <p:cNvPr id="5" name="Куб 4"/>
          <p:cNvSpPr/>
          <p:nvPr/>
        </p:nvSpPr>
        <p:spPr>
          <a:xfrm>
            <a:off x="2555776" y="5687537"/>
            <a:ext cx="864096" cy="5497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24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645" y="908721"/>
            <a:ext cx="6637468" cy="1656183"/>
          </a:xfrm>
        </p:spPr>
        <p:txBody>
          <a:bodyPr/>
          <a:lstStyle/>
          <a:p>
            <a:r>
              <a:rPr lang="ru-RU" dirty="0" smtClean="0">
                <a:solidFill>
                  <a:schemeClr val="accent3"/>
                </a:solidFill>
              </a:rPr>
              <a:t>  ЗАПОМНИ!!!!!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2780928"/>
            <a:ext cx="7560839" cy="331236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Стороны граней называют </a:t>
            </a:r>
            <a:r>
              <a:rPr lang="ru-RU" b="1" dirty="0"/>
              <a:t>ребрами параллелепипеда</a:t>
            </a:r>
            <a:r>
              <a:rPr lang="ru-RU" dirty="0"/>
              <a:t>, а вершины граней — </a:t>
            </a:r>
            <a:r>
              <a:rPr lang="ru-RU" b="1" dirty="0"/>
              <a:t>вершинами параллелепипеда</a:t>
            </a:r>
            <a:r>
              <a:rPr lang="ru-RU" dirty="0"/>
              <a:t>. </a:t>
            </a:r>
            <a:br>
              <a:rPr lang="ru-RU" dirty="0"/>
            </a:br>
            <a:r>
              <a:rPr lang="ru-RU" dirty="0"/>
              <a:t>У прямоугольного параллелепипеда 12 ребер и 8 вершин. </a:t>
            </a:r>
            <a:br>
              <a:rPr lang="ru-RU" dirty="0"/>
            </a:br>
            <a:r>
              <a:rPr lang="ru-RU" dirty="0"/>
              <a:t>Прямоугольный параллелепипед имеет три измерения — </a:t>
            </a:r>
            <a:r>
              <a:rPr lang="ru-RU" b="1" dirty="0"/>
              <a:t>длину, ширину и высоту.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Куб</a:t>
            </a:r>
            <a:r>
              <a:rPr lang="ru-RU" dirty="0"/>
              <a:t> — это прямоугольный параллелепипед, у которого все измерения одинаковы.</a:t>
            </a:r>
            <a:br>
              <a:rPr lang="ru-RU" dirty="0"/>
            </a:br>
            <a:r>
              <a:rPr lang="ru-RU" dirty="0"/>
              <a:t>Поэтому поверхность куба состоит из 6 равных квадратов.</a:t>
            </a:r>
            <a:br>
              <a:rPr lang="ru-RU" dirty="0"/>
            </a:br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6084168" y="1340768"/>
            <a:ext cx="2160240" cy="129614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75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0"/>
            <a:ext cx="14401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744"/>
            <a:ext cx="7299564" cy="5184576"/>
          </a:xfrm>
        </p:spPr>
      </p:pic>
    </p:spTree>
    <p:extLst>
      <p:ext uri="{BB962C8B-B14F-4D97-AF65-F5344CB8AC3E}">
        <p14:creationId xmlns:p14="http://schemas.microsoft.com/office/powerpoint/2010/main" val="315904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2232248"/>
          </a:xfrm>
        </p:spPr>
        <p:txBody>
          <a:bodyPr>
            <a:normAutofit fontScale="90000"/>
          </a:bodyPr>
          <a:lstStyle/>
          <a:p>
            <a:r>
              <a:rPr lang="ru-RU" dirty="0"/>
              <a:t>Назови грани </a:t>
            </a:r>
            <a:r>
              <a:rPr lang="ru-RU" b="1" dirty="0"/>
              <a:t>прямоугольного</a:t>
            </a:r>
            <a:r>
              <a:rPr lang="ru-RU" dirty="0"/>
              <a:t> </a:t>
            </a:r>
            <a:r>
              <a:rPr lang="ru-RU" b="1" dirty="0" smtClean="0"/>
              <a:t>параллелепипеда ! СМОЖЕШ?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92896"/>
            <a:ext cx="7056784" cy="3816424"/>
          </a:xfrm>
        </p:spPr>
      </p:pic>
    </p:spTree>
    <p:extLst>
      <p:ext uri="{BB962C8B-B14F-4D97-AF65-F5344CB8AC3E}">
        <p14:creationId xmlns:p14="http://schemas.microsoft.com/office/powerpoint/2010/main" val="141035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645" y="1268761"/>
            <a:ext cx="6637468" cy="1008111"/>
          </a:xfrm>
        </p:spPr>
        <p:txBody>
          <a:bodyPr/>
          <a:lstStyle/>
          <a:p>
            <a:r>
              <a:rPr lang="ru-RU" dirty="0" smtClean="0"/>
              <a:t>                   ответ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8645" y="2564904"/>
            <a:ext cx="6637467" cy="3222709"/>
          </a:xfrm>
        </p:spPr>
        <p:txBody>
          <a:bodyPr/>
          <a:lstStyle/>
          <a:p>
            <a:r>
              <a:rPr lang="ru-RU" dirty="0" smtClean="0"/>
              <a:t>А </a:t>
            </a:r>
            <a:r>
              <a:rPr lang="en-US" dirty="0" smtClean="0"/>
              <a:t>B C D         </a:t>
            </a:r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3491880" y="2924944"/>
            <a:ext cx="3744416" cy="237626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4113076"/>
            <a:ext cx="864096" cy="7560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>
            <a:off x="5148064" y="908720"/>
            <a:ext cx="1800200" cy="648072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19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Запомните как выглядит параллелепипед!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5" y="2204864"/>
            <a:ext cx="3024337" cy="3744416"/>
          </a:xfrm>
        </p:spPr>
      </p:pic>
    </p:spTree>
    <p:extLst>
      <p:ext uri="{BB962C8B-B14F-4D97-AF65-F5344CB8AC3E}">
        <p14:creationId xmlns:p14="http://schemas.microsoft.com/office/powerpoint/2010/main" val="347310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ПРОВЕРИМ! Найди параллелепипед!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276872"/>
            <a:ext cx="6120680" cy="3816424"/>
          </a:xfrm>
        </p:spPr>
      </p:pic>
    </p:spTree>
    <p:extLst>
      <p:ext uri="{BB962C8B-B14F-4D97-AF65-F5344CB8AC3E}">
        <p14:creationId xmlns:p14="http://schemas.microsoft.com/office/powerpoint/2010/main" val="32911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78</TotalTime>
  <Words>79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Остин</vt:lpstr>
      <vt:lpstr>Прямоугольный</vt:lpstr>
      <vt:lpstr>Прямоугольный параллелепипед.   Спичечный коробок, деревянный брусок, кирпич дают представление о прямоугольном параллелепипеде. Поверхность прямоугольного параллелепипеда состоит из 6 прямоугольников), каждый из которых называют гранью прямоугольного </vt:lpstr>
      <vt:lpstr>Противоположные грани прямоугольного параллелепипеда равны</vt:lpstr>
      <vt:lpstr>  ЗАПОМНИ!!!!!</vt:lpstr>
      <vt:lpstr>Презентация PowerPoint</vt:lpstr>
      <vt:lpstr>Назови грани прямоугольного параллелепипеда ! СМОЖЕШ?</vt:lpstr>
      <vt:lpstr>                   ответ</vt:lpstr>
      <vt:lpstr>Запомните как выглядит параллелепипед!</vt:lpstr>
      <vt:lpstr>ПРОВЕРИМ! Найди параллелепипед!</vt:lpstr>
      <vt:lpstr>Построение параллелепипеда</vt:lpstr>
      <vt:lpstr>Небольшой перерыв! 1 мин!</vt:lpstr>
      <vt:lpstr>Смотри!!!!!</vt:lpstr>
      <vt:lpstr>Посмотрим внимательно ли ты смотрел ???</vt:lpstr>
      <vt:lpstr> ПОКА И УДАЧИ В ИЗУЧЕНИИ!!</vt:lpstr>
      <vt:lpstr>Презентация PowerPoint</vt:lpstr>
      <vt:lpstr>«УЧИСЬ»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Прямоугольный</dc:title>
  <dc:creator>Ирина</dc:creator>
  <cp:lastModifiedBy>Коля</cp:lastModifiedBy>
  <cp:revision>9</cp:revision>
  <dcterms:created xsi:type="dcterms:W3CDTF">2011-12-15T14:02:10Z</dcterms:created>
  <dcterms:modified xsi:type="dcterms:W3CDTF">2013-03-30T19:44:25Z</dcterms:modified>
</cp:coreProperties>
</file>