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72" r:id="rId1"/>
  </p:sldMasterIdLst>
  <p:notesMasterIdLst>
    <p:notesMasterId r:id="rId27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294" autoAdjust="0"/>
    <p:restoredTop sz="94660"/>
  </p:normalViewPr>
  <p:slideViewPr>
    <p:cSldViewPr>
      <p:cViewPr>
        <p:scale>
          <a:sx n="75" d="100"/>
          <a:sy n="75" d="100"/>
        </p:scale>
        <p:origin x="-1248" y="15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3_1">
  <dgm:title val=""/>
  <dgm:desc val=""/>
  <dgm:catLst>
    <dgm:cat type="accent3" pri="11100"/>
  </dgm:catLst>
  <dgm:styleLbl name="node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3">
        <a:alpha val="4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A1440EB-C6AD-40EE-812C-782B8B578617}" type="doc">
      <dgm:prSet loTypeId="urn:microsoft.com/office/officeart/2005/8/layout/default#1" loCatId="list" qsTypeId="urn:microsoft.com/office/officeart/2005/8/quickstyle/simple1" qsCatId="simple" csTypeId="urn:microsoft.com/office/officeart/2005/8/colors/accent3_1" csCatId="accent3" phldr="1"/>
      <dgm:spPr/>
      <dgm:t>
        <a:bodyPr/>
        <a:lstStyle/>
        <a:p>
          <a:endParaRPr lang="ru-RU"/>
        </a:p>
      </dgm:t>
    </dgm:pt>
    <dgm:pt modelId="{72BA34AE-F932-4284-8BE8-DF22DA37CBA9}">
      <dgm:prSet phldrT="[Текст]"/>
      <dgm:spPr/>
      <dgm:t>
        <a:bodyPr/>
        <a:lstStyle/>
        <a:p>
          <a:r>
            <a:rPr lang="ru-RU" dirty="0" smtClean="0">
              <a:effectLst>
                <a:outerShdw blurRad="38100" dist="38100" dir="2700000" algn="tl">
                  <a:srgbClr val="FFFFFF"/>
                </a:outerShdw>
              </a:effectLst>
              <a:latin typeface="Georgia" pitchFamily="18" charset="0"/>
              <a:cs typeface="Times New Roman" pitchFamily="18" charset="0"/>
            </a:rPr>
            <a:t>Политические и социальные </a:t>
          </a:r>
          <a:endParaRPr lang="ru-RU" dirty="0"/>
        </a:p>
      </dgm:t>
    </dgm:pt>
    <dgm:pt modelId="{B8131641-008A-47E7-848E-9195AE526F05}" type="parTrans" cxnId="{261F3CA4-884A-493B-88EE-D62E9008041D}">
      <dgm:prSet/>
      <dgm:spPr/>
      <dgm:t>
        <a:bodyPr/>
        <a:lstStyle/>
        <a:p>
          <a:endParaRPr lang="ru-RU"/>
        </a:p>
      </dgm:t>
    </dgm:pt>
    <dgm:pt modelId="{AA8C3579-C47A-4CB1-ABD9-E67FF3D2EAE8}" type="sibTrans" cxnId="{261F3CA4-884A-493B-88EE-D62E9008041D}">
      <dgm:prSet/>
      <dgm:spPr/>
      <dgm:t>
        <a:bodyPr/>
        <a:lstStyle/>
        <a:p>
          <a:endParaRPr lang="ru-RU"/>
        </a:p>
      </dgm:t>
    </dgm:pt>
    <dgm:pt modelId="{F0B19943-2140-449A-9C26-7E1ECFFC52BC}">
      <dgm:prSet phldrT="[Текст]"/>
      <dgm:spPr/>
      <dgm:t>
        <a:bodyPr/>
        <a:lstStyle/>
        <a:p>
          <a:r>
            <a:rPr lang="ru-RU" dirty="0" smtClean="0">
              <a:effectLst>
                <a:outerShdw blurRad="38100" dist="38100" dir="2700000" algn="tl">
                  <a:srgbClr val="FFFFFF"/>
                </a:outerShdw>
              </a:effectLst>
              <a:latin typeface="Georgia" pitchFamily="18" charset="0"/>
              <a:cs typeface="Times New Roman" pitchFamily="18" charset="0"/>
            </a:rPr>
            <a:t>Межкультурные компетенции</a:t>
          </a:r>
          <a:endParaRPr lang="ru-RU" dirty="0"/>
        </a:p>
      </dgm:t>
    </dgm:pt>
    <dgm:pt modelId="{F87F19D0-EDC2-4804-8387-BCEAF47C84EE}" type="parTrans" cxnId="{E2D92F22-4B40-4DCC-B770-147F592C0466}">
      <dgm:prSet/>
      <dgm:spPr/>
      <dgm:t>
        <a:bodyPr/>
        <a:lstStyle/>
        <a:p>
          <a:endParaRPr lang="ru-RU"/>
        </a:p>
      </dgm:t>
    </dgm:pt>
    <dgm:pt modelId="{CB82A650-1457-49D9-AC89-2EECAF2842AC}" type="sibTrans" cxnId="{E2D92F22-4B40-4DCC-B770-147F592C0466}">
      <dgm:prSet/>
      <dgm:spPr/>
      <dgm:t>
        <a:bodyPr/>
        <a:lstStyle/>
        <a:p>
          <a:endParaRPr lang="ru-RU"/>
        </a:p>
      </dgm:t>
    </dgm:pt>
    <dgm:pt modelId="{7DCC2217-7667-4113-A14D-91D5336AAB8D}">
      <dgm:prSet phldrT="[Текст]"/>
      <dgm:spPr/>
      <dgm:t>
        <a:bodyPr/>
        <a:lstStyle/>
        <a:p>
          <a:r>
            <a:rPr lang="ru-RU" dirty="0" smtClean="0">
              <a:effectLst>
                <a:outerShdw blurRad="38100" dist="38100" dir="2700000" algn="tl">
                  <a:srgbClr val="FFFFFF"/>
                </a:outerShdw>
              </a:effectLst>
              <a:latin typeface="Times New Roman" pitchFamily="18" charset="0"/>
            </a:rPr>
            <a:t>Общения </a:t>
          </a:r>
          <a:endParaRPr lang="ru-RU" dirty="0"/>
        </a:p>
      </dgm:t>
    </dgm:pt>
    <dgm:pt modelId="{75F8CA2B-A11A-4551-959A-5B389E19B77D}" type="parTrans" cxnId="{E37BB19F-0C18-4DEE-9030-79CE2C18162C}">
      <dgm:prSet/>
      <dgm:spPr/>
      <dgm:t>
        <a:bodyPr/>
        <a:lstStyle/>
        <a:p>
          <a:endParaRPr lang="ru-RU"/>
        </a:p>
      </dgm:t>
    </dgm:pt>
    <dgm:pt modelId="{3F50FBD9-AB0E-4BE5-8C1C-848F9E825AE0}" type="sibTrans" cxnId="{E37BB19F-0C18-4DEE-9030-79CE2C18162C}">
      <dgm:prSet/>
      <dgm:spPr/>
      <dgm:t>
        <a:bodyPr/>
        <a:lstStyle/>
        <a:p>
          <a:endParaRPr lang="ru-RU"/>
        </a:p>
      </dgm:t>
    </dgm:pt>
    <dgm:pt modelId="{AB7B656F-4002-4252-BCCD-AAB8E585D0FF}">
      <dgm:prSet phldrT="[Текст]"/>
      <dgm:spPr/>
      <dgm:t>
        <a:bodyPr/>
        <a:lstStyle/>
        <a:p>
          <a:r>
            <a:rPr lang="ru-RU" dirty="0" smtClean="0">
              <a:effectLst>
                <a:outerShdw blurRad="38100" dist="38100" dir="2700000" algn="tl">
                  <a:srgbClr val="FFFFFF"/>
                </a:outerShdw>
              </a:effectLst>
              <a:latin typeface="Times New Roman" pitchFamily="18" charset="0"/>
            </a:rPr>
            <a:t>Информационная</a:t>
          </a:r>
          <a:endParaRPr lang="ru-RU" dirty="0"/>
        </a:p>
      </dgm:t>
    </dgm:pt>
    <dgm:pt modelId="{51F28266-2371-47EE-BDBC-6A85B0EB23E3}" type="parTrans" cxnId="{20E9D927-6ED9-4CB4-ABB8-7E91D60C1979}">
      <dgm:prSet/>
      <dgm:spPr/>
      <dgm:t>
        <a:bodyPr/>
        <a:lstStyle/>
        <a:p>
          <a:endParaRPr lang="ru-RU"/>
        </a:p>
      </dgm:t>
    </dgm:pt>
    <dgm:pt modelId="{DA79BBB3-B696-4940-A6DE-98FE1D203644}" type="sibTrans" cxnId="{20E9D927-6ED9-4CB4-ABB8-7E91D60C1979}">
      <dgm:prSet/>
      <dgm:spPr/>
      <dgm:t>
        <a:bodyPr/>
        <a:lstStyle/>
        <a:p>
          <a:endParaRPr lang="ru-RU"/>
        </a:p>
      </dgm:t>
    </dgm:pt>
    <dgm:pt modelId="{A3651AD0-CEB9-4E66-A718-B5EE85F4AEAD}">
      <dgm:prSet phldrT="[Текст]"/>
      <dgm:spPr/>
      <dgm:t>
        <a:bodyPr/>
        <a:lstStyle/>
        <a:p>
          <a:r>
            <a:rPr lang="ru-RU" dirty="0" smtClean="0"/>
            <a:t>Деятельностная</a:t>
          </a:r>
          <a:endParaRPr lang="ru-RU" dirty="0"/>
        </a:p>
      </dgm:t>
    </dgm:pt>
    <dgm:pt modelId="{857AF228-E222-4368-B2F3-68F3BEB92641}" type="parTrans" cxnId="{50674CE6-9C83-40AD-8F4A-197DFF2C1A3C}">
      <dgm:prSet/>
      <dgm:spPr/>
      <dgm:t>
        <a:bodyPr/>
        <a:lstStyle/>
        <a:p>
          <a:endParaRPr lang="ru-RU"/>
        </a:p>
      </dgm:t>
    </dgm:pt>
    <dgm:pt modelId="{AD074BF6-928F-457A-9891-4CE37B1E220D}" type="sibTrans" cxnId="{50674CE6-9C83-40AD-8F4A-197DFF2C1A3C}">
      <dgm:prSet/>
      <dgm:spPr/>
      <dgm:t>
        <a:bodyPr/>
        <a:lstStyle/>
        <a:p>
          <a:endParaRPr lang="ru-RU"/>
        </a:p>
      </dgm:t>
    </dgm:pt>
    <dgm:pt modelId="{9F969BEE-3801-4F21-93D3-02BC4006B481}" type="pres">
      <dgm:prSet presAssocID="{4A1440EB-C6AD-40EE-812C-782B8B578617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8B078A6-71B1-4F03-BDBB-4AF12A2B89FC}" type="pres">
      <dgm:prSet presAssocID="{72BA34AE-F932-4284-8BE8-DF22DA37CBA9}" presName="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0A993F3-05DD-4781-B23B-62E5B24817EA}" type="pres">
      <dgm:prSet presAssocID="{AA8C3579-C47A-4CB1-ABD9-E67FF3D2EAE8}" presName="sibTrans" presStyleCnt="0"/>
      <dgm:spPr/>
      <dgm:t>
        <a:bodyPr/>
        <a:lstStyle/>
        <a:p>
          <a:endParaRPr lang="ru-RU"/>
        </a:p>
      </dgm:t>
    </dgm:pt>
    <dgm:pt modelId="{0C95D01C-CAD3-4AEC-A7F3-74D9913AB462}" type="pres">
      <dgm:prSet presAssocID="{F0B19943-2140-449A-9C26-7E1ECFFC52BC}" presName="node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2A6CA70-8DA8-41E8-85C3-4BF5F0DBDB0F}" type="pres">
      <dgm:prSet presAssocID="{CB82A650-1457-49D9-AC89-2EECAF2842AC}" presName="sibTrans" presStyleCnt="0"/>
      <dgm:spPr/>
      <dgm:t>
        <a:bodyPr/>
        <a:lstStyle/>
        <a:p>
          <a:endParaRPr lang="ru-RU"/>
        </a:p>
      </dgm:t>
    </dgm:pt>
    <dgm:pt modelId="{7E45B41B-B08D-494D-97BA-1ECBF5021FB9}" type="pres">
      <dgm:prSet presAssocID="{7DCC2217-7667-4113-A14D-91D5336AAB8D}" presName="node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090F0C8-DA47-4E82-B868-FA056BE11757}" type="pres">
      <dgm:prSet presAssocID="{3F50FBD9-AB0E-4BE5-8C1C-848F9E825AE0}" presName="sibTrans" presStyleCnt="0"/>
      <dgm:spPr/>
      <dgm:t>
        <a:bodyPr/>
        <a:lstStyle/>
        <a:p>
          <a:endParaRPr lang="ru-RU"/>
        </a:p>
      </dgm:t>
    </dgm:pt>
    <dgm:pt modelId="{C99D3330-A7B4-45AD-B37F-79EF85FC037C}" type="pres">
      <dgm:prSet presAssocID="{AB7B656F-4002-4252-BCCD-AAB8E585D0FF}" presName="node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4F7E184-359C-43E9-B0B4-5BDA55DEF91A}" type="pres">
      <dgm:prSet presAssocID="{DA79BBB3-B696-4940-A6DE-98FE1D203644}" presName="sibTrans" presStyleCnt="0"/>
      <dgm:spPr/>
      <dgm:t>
        <a:bodyPr/>
        <a:lstStyle/>
        <a:p>
          <a:endParaRPr lang="ru-RU"/>
        </a:p>
      </dgm:t>
    </dgm:pt>
    <dgm:pt modelId="{A745D7C6-D68D-4637-B66A-952068E9669C}" type="pres">
      <dgm:prSet presAssocID="{A3651AD0-CEB9-4E66-A718-B5EE85F4AEAD}" presName="node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51FDD4E8-F799-4688-9316-EBA3EAE01273}" type="presOf" srcId="{7DCC2217-7667-4113-A14D-91D5336AAB8D}" destId="{7E45B41B-B08D-494D-97BA-1ECBF5021FB9}" srcOrd="0" destOrd="0" presId="urn:microsoft.com/office/officeart/2005/8/layout/default#1"/>
    <dgm:cxn modelId="{9975BCBE-82AB-4B56-B2DD-B3BEA1F1B022}" type="presOf" srcId="{A3651AD0-CEB9-4E66-A718-B5EE85F4AEAD}" destId="{A745D7C6-D68D-4637-B66A-952068E9669C}" srcOrd="0" destOrd="0" presId="urn:microsoft.com/office/officeart/2005/8/layout/default#1"/>
    <dgm:cxn modelId="{50674CE6-9C83-40AD-8F4A-197DFF2C1A3C}" srcId="{4A1440EB-C6AD-40EE-812C-782B8B578617}" destId="{A3651AD0-CEB9-4E66-A718-B5EE85F4AEAD}" srcOrd="4" destOrd="0" parTransId="{857AF228-E222-4368-B2F3-68F3BEB92641}" sibTransId="{AD074BF6-928F-457A-9891-4CE37B1E220D}"/>
    <dgm:cxn modelId="{20E9D927-6ED9-4CB4-ABB8-7E91D60C1979}" srcId="{4A1440EB-C6AD-40EE-812C-782B8B578617}" destId="{AB7B656F-4002-4252-BCCD-AAB8E585D0FF}" srcOrd="3" destOrd="0" parTransId="{51F28266-2371-47EE-BDBC-6A85B0EB23E3}" sibTransId="{DA79BBB3-B696-4940-A6DE-98FE1D203644}"/>
    <dgm:cxn modelId="{C8BF117B-8EDE-46CA-AF61-F8D5DA798533}" type="presOf" srcId="{72BA34AE-F932-4284-8BE8-DF22DA37CBA9}" destId="{E8B078A6-71B1-4F03-BDBB-4AF12A2B89FC}" srcOrd="0" destOrd="0" presId="urn:microsoft.com/office/officeart/2005/8/layout/default#1"/>
    <dgm:cxn modelId="{16885D12-32B8-4BD9-99F6-A18DF7BBEC1F}" type="presOf" srcId="{AB7B656F-4002-4252-BCCD-AAB8E585D0FF}" destId="{C99D3330-A7B4-45AD-B37F-79EF85FC037C}" srcOrd="0" destOrd="0" presId="urn:microsoft.com/office/officeart/2005/8/layout/default#1"/>
    <dgm:cxn modelId="{E37BB19F-0C18-4DEE-9030-79CE2C18162C}" srcId="{4A1440EB-C6AD-40EE-812C-782B8B578617}" destId="{7DCC2217-7667-4113-A14D-91D5336AAB8D}" srcOrd="2" destOrd="0" parTransId="{75F8CA2B-A11A-4551-959A-5B389E19B77D}" sibTransId="{3F50FBD9-AB0E-4BE5-8C1C-848F9E825AE0}"/>
    <dgm:cxn modelId="{E2D92F22-4B40-4DCC-B770-147F592C0466}" srcId="{4A1440EB-C6AD-40EE-812C-782B8B578617}" destId="{F0B19943-2140-449A-9C26-7E1ECFFC52BC}" srcOrd="1" destOrd="0" parTransId="{F87F19D0-EDC2-4804-8387-BCEAF47C84EE}" sibTransId="{CB82A650-1457-49D9-AC89-2EECAF2842AC}"/>
    <dgm:cxn modelId="{EA4AF64F-7588-449E-89D2-4609DE7E4B9D}" type="presOf" srcId="{F0B19943-2140-449A-9C26-7E1ECFFC52BC}" destId="{0C95D01C-CAD3-4AEC-A7F3-74D9913AB462}" srcOrd="0" destOrd="0" presId="urn:microsoft.com/office/officeart/2005/8/layout/default#1"/>
    <dgm:cxn modelId="{261F3CA4-884A-493B-88EE-D62E9008041D}" srcId="{4A1440EB-C6AD-40EE-812C-782B8B578617}" destId="{72BA34AE-F932-4284-8BE8-DF22DA37CBA9}" srcOrd="0" destOrd="0" parTransId="{B8131641-008A-47E7-848E-9195AE526F05}" sibTransId="{AA8C3579-C47A-4CB1-ABD9-E67FF3D2EAE8}"/>
    <dgm:cxn modelId="{67BE0416-FB3A-4408-983E-E7E27FFE73AA}" type="presOf" srcId="{4A1440EB-C6AD-40EE-812C-782B8B578617}" destId="{9F969BEE-3801-4F21-93D3-02BC4006B481}" srcOrd="0" destOrd="0" presId="urn:microsoft.com/office/officeart/2005/8/layout/default#1"/>
    <dgm:cxn modelId="{167AE013-5937-4017-BD06-BEFB28399315}" type="presParOf" srcId="{9F969BEE-3801-4F21-93D3-02BC4006B481}" destId="{E8B078A6-71B1-4F03-BDBB-4AF12A2B89FC}" srcOrd="0" destOrd="0" presId="urn:microsoft.com/office/officeart/2005/8/layout/default#1"/>
    <dgm:cxn modelId="{4458CCC8-F274-4EAE-AFAB-B99986CA0D5A}" type="presParOf" srcId="{9F969BEE-3801-4F21-93D3-02BC4006B481}" destId="{30A993F3-05DD-4781-B23B-62E5B24817EA}" srcOrd="1" destOrd="0" presId="urn:microsoft.com/office/officeart/2005/8/layout/default#1"/>
    <dgm:cxn modelId="{7ED56985-6309-4801-A2F4-25536E2C962C}" type="presParOf" srcId="{9F969BEE-3801-4F21-93D3-02BC4006B481}" destId="{0C95D01C-CAD3-4AEC-A7F3-74D9913AB462}" srcOrd="2" destOrd="0" presId="urn:microsoft.com/office/officeart/2005/8/layout/default#1"/>
    <dgm:cxn modelId="{54B2D60D-C297-4E44-879C-DF3F5EC8CFD5}" type="presParOf" srcId="{9F969BEE-3801-4F21-93D3-02BC4006B481}" destId="{A2A6CA70-8DA8-41E8-85C3-4BF5F0DBDB0F}" srcOrd="3" destOrd="0" presId="urn:microsoft.com/office/officeart/2005/8/layout/default#1"/>
    <dgm:cxn modelId="{A8B7A65D-1487-45E2-AFD7-777397AFB05E}" type="presParOf" srcId="{9F969BEE-3801-4F21-93D3-02BC4006B481}" destId="{7E45B41B-B08D-494D-97BA-1ECBF5021FB9}" srcOrd="4" destOrd="0" presId="urn:microsoft.com/office/officeart/2005/8/layout/default#1"/>
    <dgm:cxn modelId="{DD908919-FD5A-4C85-BE98-331258AD7513}" type="presParOf" srcId="{9F969BEE-3801-4F21-93D3-02BC4006B481}" destId="{A090F0C8-DA47-4E82-B868-FA056BE11757}" srcOrd="5" destOrd="0" presId="urn:microsoft.com/office/officeart/2005/8/layout/default#1"/>
    <dgm:cxn modelId="{5078F736-A416-4173-97B6-78ABAD302EB6}" type="presParOf" srcId="{9F969BEE-3801-4F21-93D3-02BC4006B481}" destId="{C99D3330-A7B4-45AD-B37F-79EF85FC037C}" srcOrd="6" destOrd="0" presId="urn:microsoft.com/office/officeart/2005/8/layout/default#1"/>
    <dgm:cxn modelId="{353839DB-F8BD-4849-B594-CC5F14E6ABE3}" type="presParOf" srcId="{9F969BEE-3801-4F21-93D3-02BC4006B481}" destId="{E4F7E184-359C-43E9-B0B4-5BDA55DEF91A}" srcOrd="7" destOrd="0" presId="urn:microsoft.com/office/officeart/2005/8/layout/default#1"/>
    <dgm:cxn modelId="{5521C5F3-9925-4B30-A495-8E1E0A5976E5}" type="presParOf" srcId="{9F969BEE-3801-4F21-93D3-02BC4006B481}" destId="{A745D7C6-D68D-4637-B66A-952068E9669C}" srcOrd="8" destOrd="0" presId="urn:microsoft.com/office/officeart/2005/8/layout/default#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8B078A6-71B1-4F03-BDBB-4AF12A2B89FC}">
      <dsp:nvSpPr>
        <dsp:cNvPr id="0" name=""/>
        <dsp:cNvSpPr/>
      </dsp:nvSpPr>
      <dsp:spPr>
        <a:xfrm>
          <a:off x="0" y="365918"/>
          <a:ext cx="2571749" cy="1543050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effectLst>
                <a:outerShdw blurRad="38100" dist="38100" dir="2700000" algn="tl">
                  <a:srgbClr val="FFFFFF"/>
                </a:outerShdw>
              </a:effectLst>
              <a:latin typeface="Georgia" pitchFamily="18" charset="0"/>
              <a:cs typeface="Times New Roman" pitchFamily="18" charset="0"/>
            </a:rPr>
            <a:t>Политические и социальные </a:t>
          </a:r>
          <a:endParaRPr lang="ru-RU" sz="2400" kern="1200" dirty="0"/>
        </a:p>
      </dsp:txBody>
      <dsp:txXfrm>
        <a:off x="0" y="365918"/>
        <a:ext cx="2571749" cy="1543050"/>
      </dsp:txXfrm>
    </dsp:sp>
    <dsp:sp modelId="{0C95D01C-CAD3-4AEC-A7F3-74D9913AB462}">
      <dsp:nvSpPr>
        <dsp:cNvPr id="0" name=""/>
        <dsp:cNvSpPr/>
      </dsp:nvSpPr>
      <dsp:spPr>
        <a:xfrm>
          <a:off x="2828925" y="365918"/>
          <a:ext cx="2571749" cy="1543050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effectLst>
                <a:outerShdw blurRad="38100" dist="38100" dir="2700000" algn="tl">
                  <a:srgbClr val="FFFFFF"/>
                </a:outerShdw>
              </a:effectLst>
              <a:latin typeface="Georgia" pitchFamily="18" charset="0"/>
              <a:cs typeface="Times New Roman" pitchFamily="18" charset="0"/>
            </a:rPr>
            <a:t>Межкультурные компетенции</a:t>
          </a:r>
          <a:endParaRPr lang="ru-RU" sz="2400" kern="1200" dirty="0"/>
        </a:p>
      </dsp:txBody>
      <dsp:txXfrm>
        <a:off x="2828925" y="365918"/>
        <a:ext cx="2571749" cy="1543050"/>
      </dsp:txXfrm>
    </dsp:sp>
    <dsp:sp modelId="{7E45B41B-B08D-494D-97BA-1ECBF5021FB9}">
      <dsp:nvSpPr>
        <dsp:cNvPr id="0" name=""/>
        <dsp:cNvSpPr/>
      </dsp:nvSpPr>
      <dsp:spPr>
        <a:xfrm>
          <a:off x="5657849" y="365918"/>
          <a:ext cx="2571749" cy="1543050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effectLst>
                <a:outerShdw blurRad="38100" dist="38100" dir="2700000" algn="tl">
                  <a:srgbClr val="FFFFFF"/>
                </a:outerShdw>
              </a:effectLst>
              <a:latin typeface="Times New Roman" pitchFamily="18" charset="0"/>
            </a:rPr>
            <a:t>Общения </a:t>
          </a:r>
          <a:endParaRPr lang="ru-RU" sz="2400" kern="1200" dirty="0"/>
        </a:p>
      </dsp:txBody>
      <dsp:txXfrm>
        <a:off x="5657849" y="365918"/>
        <a:ext cx="2571749" cy="1543050"/>
      </dsp:txXfrm>
    </dsp:sp>
    <dsp:sp modelId="{C99D3330-A7B4-45AD-B37F-79EF85FC037C}">
      <dsp:nvSpPr>
        <dsp:cNvPr id="0" name=""/>
        <dsp:cNvSpPr/>
      </dsp:nvSpPr>
      <dsp:spPr>
        <a:xfrm>
          <a:off x="1414462" y="2166143"/>
          <a:ext cx="2571749" cy="1543050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effectLst>
                <a:outerShdw blurRad="38100" dist="38100" dir="2700000" algn="tl">
                  <a:srgbClr val="FFFFFF"/>
                </a:outerShdw>
              </a:effectLst>
              <a:latin typeface="Times New Roman" pitchFamily="18" charset="0"/>
            </a:rPr>
            <a:t>Информационная</a:t>
          </a:r>
          <a:endParaRPr lang="ru-RU" sz="2400" kern="1200" dirty="0"/>
        </a:p>
      </dsp:txBody>
      <dsp:txXfrm>
        <a:off x="1414462" y="2166143"/>
        <a:ext cx="2571749" cy="1543050"/>
      </dsp:txXfrm>
    </dsp:sp>
    <dsp:sp modelId="{A745D7C6-D68D-4637-B66A-952068E9669C}">
      <dsp:nvSpPr>
        <dsp:cNvPr id="0" name=""/>
        <dsp:cNvSpPr/>
      </dsp:nvSpPr>
      <dsp:spPr>
        <a:xfrm>
          <a:off x="4243387" y="2166143"/>
          <a:ext cx="2571749" cy="1543050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/>
            <a:t>Деятельностная</a:t>
          </a:r>
          <a:endParaRPr lang="ru-RU" sz="2400" kern="1200" dirty="0"/>
        </a:p>
      </dsp:txBody>
      <dsp:txXfrm>
        <a:off x="4243387" y="2166143"/>
        <a:ext cx="2571749" cy="154305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default#1">
  <dgm:title val=""/>
  <dgm:desc val=""/>
  <dgm:catLst>
    <dgm:cat type="lis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E6E8170-1430-4F78-B662-51D5C77D7D60}" type="datetimeFigureOut">
              <a:rPr lang="ru-RU" smtClean="0"/>
              <a:pPr/>
              <a:t>13.11.2012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6A1E72-6B89-4C4A-B550-2EF867DA4D1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5329509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0"/>
            <a:ext cx="9144000" cy="29337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0" y="2925286"/>
            <a:ext cx="9144000" cy="1588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Rectangle 12"/>
          <p:cNvSpPr/>
          <p:nvPr/>
        </p:nvSpPr>
        <p:spPr>
          <a:xfrm>
            <a:off x="2514600" y="2362200"/>
            <a:ext cx="4114800" cy="1127760"/>
          </a:xfrm>
          <a:prstGeom prst="rect">
            <a:avLst/>
          </a:prstGeom>
          <a:solidFill>
            <a:schemeClr val="tx1"/>
          </a:solidFill>
          <a:ln w="76200" cmpd="thinThick">
            <a:solidFill>
              <a:schemeClr val="tx1"/>
            </a:solidFill>
            <a:miter lim="800000"/>
          </a:ln>
        </p:spPr>
        <p:txBody>
          <a:bodyPr vert="horz" lIns="91440" tIns="45720" rIns="91440" bIns="45720" rtlCol="0" anchor="ctr" anchorCtr="0">
            <a:normAutofit/>
          </a:bodyPr>
          <a:lstStyle/>
          <a:p>
            <a:pPr algn="ctr" defTabSz="914400" rtl="0" eaLnBrk="1" latinLnBrk="0" hangingPunct="1">
              <a:spcBef>
                <a:spcPts val="400"/>
              </a:spcBef>
              <a:buNone/>
            </a:pPr>
            <a:endParaRPr lang="en-US" sz="1800" b="1" kern="1200" cap="all" spc="0" baseline="0" smtClean="0">
              <a:solidFill>
                <a:schemeClr val="bg1"/>
              </a:solidFill>
              <a:latin typeface="+mj-lt"/>
              <a:ea typeface="+mj-ea"/>
              <a:cs typeface="Tunga" pitchFamily="2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65400" y="3045460"/>
            <a:ext cx="4013200" cy="428625"/>
          </a:xfrm>
        </p:spPr>
        <p:txBody>
          <a:bodyPr tIns="0" anchor="t">
            <a:noAutofit/>
          </a:bodyPr>
          <a:lstStyle>
            <a:lvl1pPr marL="0" indent="0" algn="ctr">
              <a:buNone/>
              <a:defRPr sz="1600" b="0" i="0" cap="none" spc="0" baseline="0">
                <a:solidFill>
                  <a:schemeClr val="bg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2565400" y="2397760"/>
            <a:ext cx="4013200" cy="599440"/>
          </a:xfrm>
          <a:noFill/>
          <a:ln>
            <a:noFill/>
          </a:ln>
        </p:spPr>
        <p:txBody>
          <a:bodyPr bIns="0" anchor="b"/>
          <a:lstStyle>
            <a:lvl1pPr>
              <a:defRPr>
                <a:effectLst>
                  <a:glow rad="88900">
                    <a:schemeClr val="tx1">
                      <a:alpha val="60000"/>
                    </a:schemeClr>
                  </a:glo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1" name="Date Placeholder 10"/>
          <p:cNvSpPr>
            <a:spLocks noGrp="1"/>
          </p:cNvSpPr>
          <p:nvPr>
            <p:ph type="dt" sz="half" idx="10"/>
          </p:nvPr>
        </p:nvSpPr>
        <p:spPr bwMode="black"/>
        <p:txBody>
          <a:bodyPr/>
          <a:lstStyle/>
          <a:p>
            <a:fld id="{86B93860-894C-4AFA-BA76-0CC5690341B3}" type="datetime1">
              <a:rPr lang="ru-RU" smtClean="0"/>
              <a:pPr/>
              <a:t>13.11.2012</a:t>
            </a:fld>
            <a:endParaRPr lang="ru-RU"/>
          </a:p>
        </p:txBody>
      </p:sp>
      <p:sp>
        <p:nvSpPr>
          <p:cNvPr id="17" name="Slide Number Placeholder 1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952AFA8-B0AF-4EB0-8C7B-968F35C15BD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01339B-BBEB-4BCB-8BD5-791AE8F22757}" type="datetime1">
              <a:rPr lang="ru-RU" smtClean="0"/>
              <a:pPr/>
              <a:t>13.11.2012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52AFA8-B0AF-4EB0-8C7B-968F35C15BD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Straight Connector 8"/>
          <p:cNvCxnSpPr/>
          <p:nvPr/>
        </p:nvCxnSpPr>
        <p:spPr>
          <a:xfrm rot="5400000">
            <a:off x="4267200" y="3429000"/>
            <a:ext cx="6858000" cy="1588"/>
          </a:xfrm>
          <a:prstGeom prst="line">
            <a:avLst/>
          </a:prstGeom>
          <a:ln w="1270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Rectangle 6"/>
          <p:cNvSpPr/>
          <p:nvPr/>
        </p:nvSpPr>
        <p:spPr bwMode="hidden">
          <a:xfrm>
            <a:off x="0" y="1"/>
            <a:ext cx="76962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629400" cy="50292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5A11CF-FAB1-4AF9-AEA7-3CC00D7C16B1}" type="datetime1">
              <a:rPr lang="ru-RU" smtClean="0"/>
              <a:pPr/>
              <a:t>13.11.2012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52AFA8-B0AF-4EB0-8C7B-968F35C15BD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239000" y="914401"/>
            <a:ext cx="926980" cy="50292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Content Placeholder 30"/>
          <p:cNvSpPr>
            <a:spLocks noGrp="1"/>
          </p:cNvSpPr>
          <p:nvPr>
            <p:ph sz="quarter" idx="13"/>
          </p:nvPr>
        </p:nvSpPr>
        <p:spPr>
          <a:xfrm>
            <a:off x="457200" y="2020824"/>
            <a:ext cx="8229600" cy="407517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1" name="Date Placeholder 10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343AA328-15A3-4890-BCF2-DA5F3E4C82B4}" type="datetime1">
              <a:rPr lang="ru-RU" smtClean="0"/>
              <a:pPr/>
              <a:t>13.11.2012</a:t>
            </a:fld>
            <a:endParaRPr lang="ru-RU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B952AFA8-B0AF-4EB0-8C7B-968F35C15BD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3" name="Footer Placeholder 12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922776"/>
            <a:ext cx="9144000" cy="29352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1" name="Straight Connector 10"/>
          <p:cNvCxnSpPr/>
          <p:nvPr/>
        </p:nvCxnSpPr>
        <p:spPr>
          <a:xfrm>
            <a:off x="0" y="3921760"/>
            <a:ext cx="9144000" cy="1588"/>
          </a:xfrm>
          <a:prstGeom prst="line">
            <a:avLst/>
          </a:prstGeom>
          <a:ln w="1270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Rectangle 11"/>
          <p:cNvSpPr/>
          <p:nvPr/>
        </p:nvSpPr>
        <p:spPr>
          <a:xfrm>
            <a:off x="2514600" y="3368040"/>
            <a:ext cx="4114800" cy="1127760"/>
          </a:xfrm>
          <a:prstGeom prst="rect">
            <a:avLst/>
          </a:prstGeom>
          <a:solidFill>
            <a:schemeClr val="tx1"/>
          </a:solidFill>
          <a:ln w="76200" cmpd="thinThick">
            <a:solidFill>
              <a:schemeClr val="tx1"/>
            </a:solidFill>
            <a:miter lim="800000"/>
          </a:ln>
        </p:spPr>
        <p:txBody>
          <a:bodyPr vert="horz" lIns="91440" tIns="45720" rIns="91440" bIns="45720" rtlCol="0" anchor="ctr" anchorCtr="0">
            <a:normAutofit/>
          </a:bodyPr>
          <a:lstStyle/>
          <a:p>
            <a:pPr algn="ctr" defTabSz="914400" rtl="0" eaLnBrk="1" latinLnBrk="0" hangingPunct="1">
              <a:spcBef>
                <a:spcPts val="400"/>
              </a:spcBef>
              <a:buNone/>
            </a:pPr>
            <a:endParaRPr lang="en-US" sz="1800" b="1" kern="1200" cap="all" spc="0" baseline="0" smtClean="0">
              <a:solidFill>
                <a:schemeClr val="bg1"/>
              </a:solidFill>
              <a:latin typeface="+mj-lt"/>
              <a:ea typeface="+mj-ea"/>
              <a:cs typeface="Tunga" pitchFamily="2"/>
            </a:endParaRPr>
          </a:p>
        </p:txBody>
      </p:sp>
      <p:sp>
        <p:nvSpPr>
          <p:cNvPr id="9" name="Title Placeholder 1"/>
          <p:cNvSpPr>
            <a:spLocks noGrp="1"/>
          </p:cNvSpPr>
          <p:nvPr>
            <p:ph type="title"/>
          </p:nvPr>
        </p:nvSpPr>
        <p:spPr bwMode="black">
          <a:xfrm>
            <a:off x="2529052" y="3367246"/>
            <a:ext cx="4085897" cy="706821"/>
          </a:xfrm>
          <a:prstGeom prst="rect">
            <a:avLst/>
          </a:prstGeom>
          <a:noFill/>
          <a:ln w="98425" cmpd="thinThick">
            <a:noFill/>
            <a:miter lim="800000"/>
          </a:ln>
        </p:spPr>
        <p:txBody>
          <a:bodyPr vert="horz" lIns="91440" tIns="45720" rIns="91440" bIns="0" rtlCol="0" anchor="b" anchorCtr="0">
            <a:normAutofit/>
          </a:bodyPr>
          <a:lstStyle>
            <a:lvl1pPr>
              <a:defRPr kumimoji="0" lang="en-US" sz="18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Tunga" pitchFamily="2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Subtitle 2"/>
          <p:cNvSpPr>
            <a:spLocks noGrp="1"/>
          </p:cNvSpPr>
          <p:nvPr>
            <p:ph type="subTitle" idx="1"/>
          </p:nvPr>
        </p:nvSpPr>
        <p:spPr bwMode="black">
          <a:xfrm>
            <a:off x="2518542" y="4084577"/>
            <a:ext cx="4106917" cy="397094"/>
          </a:xfrm>
        </p:spPr>
        <p:txBody>
          <a:bodyPr tIns="0" anchor="t" anchorCtr="0">
            <a:normAutofit/>
          </a:bodyPr>
          <a:lstStyle>
            <a:lvl1pPr marL="0" indent="0" algn="ctr">
              <a:buNone/>
              <a:def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Tahoma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13" name="Date Placeholder 1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4DE3C1-DB5E-4A93-8B0F-801D73B67E15}" type="datetime1">
              <a:rPr lang="ru-RU" smtClean="0"/>
              <a:pPr/>
              <a:t>13.11.2012</a:t>
            </a:fld>
            <a:endParaRPr lang="ru-RU"/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952AFA8-B0AF-4EB0-8C7B-968F35C15BD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5" name="Footer Placeholder 1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wedge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Content Placeholder 30"/>
          <p:cNvSpPr>
            <a:spLocks noGrp="1"/>
          </p:cNvSpPr>
          <p:nvPr>
            <p:ph sz="quarter" idx="13"/>
          </p:nvPr>
        </p:nvSpPr>
        <p:spPr>
          <a:xfrm>
            <a:off x="457201" y="2020824"/>
            <a:ext cx="4023360" cy="40050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5" name="Content Placeholder 30"/>
          <p:cNvSpPr>
            <a:spLocks noGrp="1"/>
          </p:cNvSpPr>
          <p:nvPr>
            <p:ph sz="quarter" idx="14"/>
          </p:nvPr>
        </p:nvSpPr>
        <p:spPr>
          <a:xfrm>
            <a:off x="4663440" y="2020824"/>
            <a:ext cx="4023360" cy="40050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fld id="{66B1A155-C0F9-4625-8858-4122E7BD069D}" type="datetime1">
              <a:rPr lang="ru-RU" smtClean="0"/>
              <a:pPr/>
              <a:t>13.11.2012</a:t>
            </a:fld>
            <a:endParaRPr lang="ru-RU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B952AFA8-B0AF-4EB0-8C7B-968F35C15BD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3" name="Footer Placeholder 12"/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Title 1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Content Placeholder 30"/>
          <p:cNvSpPr>
            <a:spLocks noGrp="1"/>
          </p:cNvSpPr>
          <p:nvPr>
            <p:ph sz="quarter" idx="13"/>
          </p:nvPr>
        </p:nvSpPr>
        <p:spPr>
          <a:xfrm>
            <a:off x="457201" y="2819400"/>
            <a:ext cx="4023360" cy="3209544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24" name="Content Placeholder 30"/>
          <p:cNvSpPr>
            <a:spLocks noGrp="1"/>
          </p:cNvSpPr>
          <p:nvPr>
            <p:ph sz="quarter" idx="14"/>
          </p:nvPr>
        </p:nvSpPr>
        <p:spPr>
          <a:xfrm>
            <a:off x="4663440" y="2816352"/>
            <a:ext cx="4023360" cy="3209544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020824"/>
            <a:ext cx="4023360" cy="704088"/>
          </a:xfrm>
          <a:noFill/>
          <a:ln w="98425" cmpd="thinThick">
            <a:noFill/>
            <a:miter lim="800000"/>
          </a:ln>
        </p:spPr>
        <p:txBody>
          <a:bodyPr vert="horz" lIns="91440" tIns="45720" rIns="91440" bIns="45720" rtlCol="0" anchor="ctr" anchorCtr="0">
            <a:normAutofit/>
          </a:bodyPr>
          <a:lstStyle>
            <a:lvl1pPr marL="0" indent="0" algn="ctr" defTabSz="914400" rtl="0" eaLnBrk="1" latinLnBrk="0" hangingPunct="1">
              <a:spcBef>
                <a:spcPts val="400"/>
              </a:spcBef>
              <a:buNone/>
              <a:defRPr lang="en-US" sz="1800" b="1" kern="1200" cap="none" spc="200" baseline="0" smtClean="0">
                <a:solidFill>
                  <a:schemeClr val="tx1"/>
                </a:solidFill>
                <a:latin typeface="+mj-lt"/>
                <a:ea typeface="+mj-ea"/>
                <a:cs typeface="Tunga" pitchFamily="2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5"/>
          </p:nvPr>
        </p:nvSpPr>
        <p:spPr>
          <a:xfrm>
            <a:off x="4663440" y="2020824"/>
            <a:ext cx="4023360" cy="704088"/>
          </a:xfrm>
          <a:noFill/>
          <a:ln w="98425" cmpd="thinThick">
            <a:noFill/>
            <a:miter lim="800000"/>
          </a:ln>
        </p:spPr>
        <p:txBody>
          <a:bodyPr vert="horz" lIns="91440" tIns="45720" rIns="91440" bIns="45720" rtlCol="0" anchor="ctr" anchorCtr="0">
            <a:normAutofit/>
          </a:bodyPr>
          <a:lstStyle>
            <a:lvl1pPr marL="0" indent="0" algn="ctr" defTabSz="914400" rtl="0" eaLnBrk="1" latinLnBrk="0" hangingPunct="1">
              <a:spcBef>
                <a:spcPts val="400"/>
              </a:spcBef>
              <a:buNone/>
              <a:defRPr lang="en-US" sz="1800" b="1" i="0" kern="1200" cap="none" spc="200" baseline="0" dirty="0" smtClean="0">
                <a:solidFill>
                  <a:schemeClr val="tx1"/>
                </a:solidFill>
                <a:latin typeface="+mj-lt"/>
                <a:ea typeface="+mj-ea"/>
                <a:cs typeface="Tunga" pitchFamily="2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 algn="ctr" defTabSz="914400" rtl="0" eaLnBrk="1" latinLnBrk="0" hangingPunct="1">
              <a:lnSpc>
                <a:spcPct val="11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FontTx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11" name="Date Placeholder 10"/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fld id="{8F1927F2-0A06-4A16-B47A-90A6C6BB8CAA}" type="datetime1">
              <a:rPr lang="ru-RU" smtClean="0"/>
              <a:pPr/>
              <a:t>13.11.2012</a:t>
            </a:fld>
            <a:endParaRPr lang="ru-RU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B952AFA8-B0AF-4EB0-8C7B-968F35C15BD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3" name="Footer Placeholder 12"/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8" name="Title 1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53784E-D192-4869-B701-C0559AE6F8F9}" type="datetime1">
              <a:rPr lang="ru-RU" smtClean="0"/>
              <a:pPr/>
              <a:t>13.11.2012</a:t>
            </a:fld>
            <a:endParaRPr lang="ru-RU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952AFA8-B0AF-4EB0-8C7B-968F35C15BD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A174C1-2C15-4F17-A8A5-4BBAFCB5D669}" type="datetime1">
              <a:rPr lang="ru-RU" smtClean="0"/>
              <a:pPr/>
              <a:t>13.11.2012</a:t>
            </a:fld>
            <a:endParaRPr lang="ru-RU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952AFA8-B0AF-4EB0-8C7B-968F35C15BD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Content Placeholder 30"/>
          <p:cNvSpPr>
            <a:spLocks noGrp="1"/>
          </p:cNvSpPr>
          <p:nvPr>
            <p:ph sz="quarter" idx="14"/>
          </p:nvPr>
        </p:nvSpPr>
        <p:spPr>
          <a:xfrm>
            <a:off x="1485900" y="1914525"/>
            <a:ext cx="6172200" cy="351091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2"/>
          </p:nvPr>
        </p:nvSpPr>
        <p:spPr>
          <a:xfrm>
            <a:off x="1737360" y="5513832"/>
            <a:ext cx="5669280" cy="548640"/>
          </a:xfrm>
        </p:spPr>
        <p:txBody>
          <a:bodyPr vert="horz" lIns="91440" tIns="0" rIns="91440" bIns="45720" rtlCol="0" anchor="ctr">
            <a:normAutofit/>
          </a:bodyPr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Font typeface="Arial" pitchFamily="34" charset="0"/>
              <a:buNone/>
              <a:defRPr lang="en-US" sz="1400" b="0" i="0" kern="1200" cap="none" spc="0" baseline="0" smtClean="0">
                <a:solidFill>
                  <a:schemeClr val="tx1"/>
                </a:solidFill>
                <a:latin typeface="+mn-lt"/>
                <a:ea typeface="+mn-ea"/>
                <a:cs typeface="Tahoma" pitchFamily="34" charset="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3" name="Title 1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6" name="Date Placeholder 15"/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fld id="{3F394D54-8001-4E4F-95EA-43231E0B9D74}" type="datetime1">
              <a:rPr lang="ru-RU" smtClean="0"/>
              <a:pPr/>
              <a:t>13.11.2012</a:t>
            </a:fld>
            <a:endParaRPr lang="ru-RU"/>
          </a:p>
        </p:txBody>
      </p:sp>
      <p:sp>
        <p:nvSpPr>
          <p:cNvPr id="19" name="Slide Number Placeholder 18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B952AFA8-B0AF-4EB0-8C7B-968F35C15BD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Footer Placeholder 22"/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852209" y="2026918"/>
            <a:ext cx="5439582" cy="3263750"/>
          </a:xfrm>
          <a:solidFill>
            <a:schemeClr val="tx1"/>
          </a:solidFill>
          <a:ln w="69850" cmpd="dbl">
            <a:solidFill>
              <a:schemeClr val="tx1"/>
            </a:solidFill>
            <a:miter lim="800000"/>
          </a:ln>
        </p:spPr>
        <p:txBody>
          <a:bodyPr vert="horz" lIns="91440" tIns="45720" rIns="91440" bIns="45720" rtlCol="0" anchor="ctr" anchorCtr="0">
            <a:normAutofit/>
          </a:bodyPr>
          <a:lstStyle>
            <a:lvl1pPr marL="0" indent="0" algn="ctr" defTabSz="914400" rtl="0" eaLnBrk="1" latinLnBrk="0" hangingPunct="1">
              <a:spcBef>
                <a:spcPts val="400"/>
              </a:spcBef>
              <a:buNone/>
              <a:defRPr lang="en-US" sz="1800" b="0" kern="1200" cap="none" spc="0" baseline="0" dirty="0">
                <a:solidFill>
                  <a:schemeClr val="bg1"/>
                </a:solidFill>
                <a:latin typeface="+mj-lt"/>
                <a:ea typeface="+mj-ea"/>
                <a:cs typeface="Tunga" pitchFamily="2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5" name="Text Placeholder 24"/>
          <p:cNvSpPr>
            <a:spLocks noGrp="1"/>
          </p:cNvSpPr>
          <p:nvPr>
            <p:ph type="body" sz="quarter" idx="13"/>
          </p:nvPr>
        </p:nvSpPr>
        <p:spPr>
          <a:xfrm>
            <a:off x="1737360" y="5516880"/>
            <a:ext cx="5669280" cy="548640"/>
          </a:xfrm>
        </p:spPr>
        <p:txBody>
          <a:bodyPr vert="horz" lIns="91440" tIns="0" rIns="91440" bIns="0" rtlCol="0" anchor="ctr" anchorCtr="0">
            <a:normAutofit/>
          </a:bodyPr>
          <a:lstStyle>
            <a:lvl1pPr marL="0" indent="0">
              <a:spcBef>
                <a:spcPts val="0"/>
              </a:spcBef>
              <a:buNone/>
              <a:defRPr lang="en-US" sz="1400" b="0" i="0" kern="1200" cap="none" spc="30" baseline="0" smtClean="0">
                <a:solidFill>
                  <a:schemeClr val="tx2"/>
                </a:solidFill>
                <a:latin typeface="+mn-lt"/>
                <a:ea typeface="+mn-ea"/>
                <a:cs typeface="Tahoma" pitchFamily="34" charset="0"/>
              </a:defRPr>
            </a:lvl1pPr>
            <a:lvl2pPr marL="171450" indent="1588">
              <a:buNone/>
              <a:defRPr>
                <a:solidFill>
                  <a:schemeClr val="bg2"/>
                </a:solidFill>
              </a:defRPr>
            </a:lvl2pPr>
            <a:lvl3pPr marL="344488" indent="6350">
              <a:buNone/>
              <a:defRPr>
                <a:solidFill>
                  <a:schemeClr val="bg2"/>
                </a:solidFill>
              </a:defRPr>
            </a:lvl3pPr>
            <a:lvl4pPr marL="515938" indent="3175">
              <a:buNone/>
              <a:defRPr>
                <a:solidFill>
                  <a:schemeClr val="bg2"/>
                </a:solidFill>
              </a:defRPr>
            </a:lvl4pPr>
            <a:lvl5pPr marL="688975" indent="-1588">
              <a:buNone/>
              <a:defRPr>
                <a:solidFill>
                  <a:schemeClr val="bg2"/>
                </a:solidFill>
              </a:defRPr>
            </a:lvl5pPr>
          </a:lstStyle>
          <a:p>
            <a:pPr marL="0" lvl="0" indent="0" algn="ctr" defTabSz="914400" rtl="0" eaLnBrk="1" latinLnBrk="0" hangingPunct="1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2514600" y="975360"/>
            <a:ext cx="4114800" cy="70104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3" name="Date Placeholder 12"/>
          <p:cNvSpPr>
            <a:spLocks noGrp="1"/>
          </p:cNvSpPr>
          <p:nvPr>
            <p:ph type="dt" sz="half" idx="14"/>
          </p:nvPr>
        </p:nvSpPr>
        <p:spPr>
          <a:xfrm>
            <a:off x="2981325" y="273180"/>
            <a:ext cx="3181350" cy="292100"/>
          </a:xfrm>
        </p:spPr>
        <p:txBody>
          <a:bodyPr/>
          <a:lstStyle/>
          <a:p>
            <a:fld id="{8F4030D7-93CC-4379-8102-2FDC153AFA48}" type="datetime1">
              <a:rPr lang="ru-RU" smtClean="0"/>
              <a:pPr/>
              <a:t>13.11.2012</a:t>
            </a:fld>
            <a:endParaRPr lang="ru-RU"/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5"/>
          </p:nvPr>
        </p:nvSpPr>
        <p:spPr>
          <a:xfrm>
            <a:off x="4038600" y="6172200"/>
            <a:ext cx="1066800" cy="304800"/>
          </a:xfrm>
        </p:spPr>
        <p:txBody>
          <a:bodyPr/>
          <a:lstStyle/>
          <a:p>
            <a:fld id="{B952AFA8-B0AF-4EB0-8C7B-968F35C15BD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5" name="Footer Placeholder 14"/>
          <p:cNvSpPr>
            <a:spLocks noGrp="1"/>
          </p:cNvSpPr>
          <p:nvPr>
            <p:ph type="ftr" sz="quarter" idx="16"/>
          </p:nvPr>
        </p:nvSpPr>
        <p:spPr>
          <a:xfrm>
            <a:off x="1447800" y="6486525"/>
            <a:ext cx="6248400" cy="292100"/>
          </a:xfrm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 bwMode="hidden">
          <a:xfrm>
            <a:off x="0" y="1335973"/>
            <a:ext cx="9144000" cy="55220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019301"/>
            <a:ext cx="8229600" cy="41173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981325" y="273180"/>
            <a:ext cx="3181350" cy="2921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>
              <a:defRPr sz="1200" b="0" cap="all" spc="300" baseline="0">
                <a:solidFill>
                  <a:schemeClr val="tx1"/>
                </a:solidFill>
              </a:defRPr>
            </a:lvl1pPr>
          </a:lstStyle>
          <a:p>
            <a:fld id="{C2F20337-EB11-4EA5-A3DE-C9FD43C179DB}" type="datetime1">
              <a:rPr lang="ru-RU" smtClean="0"/>
              <a:pPr/>
              <a:t>13.11.2012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447800" y="6486525"/>
            <a:ext cx="6248400" cy="2921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100" b="0" cap="all" spc="300" baseline="0">
                <a:solidFill>
                  <a:schemeClr val="tx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038600" y="6172200"/>
            <a:ext cx="1066800" cy="304800"/>
          </a:xfrm>
          <a:prstGeom prst="rect">
            <a:avLst/>
          </a:prstGeom>
          <a:ln>
            <a:noFill/>
          </a:ln>
        </p:spPr>
        <p:txBody>
          <a:bodyPr vert="horz" lIns="0" tIns="0" rIns="0" bIns="0" rtlCol="0" anchor="ctr">
            <a:normAutofit/>
          </a:bodyPr>
          <a:lstStyle>
            <a:lvl1pPr algn="ctr">
              <a:defRPr sz="1200" b="1">
                <a:solidFill>
                  <a:schemeClr val="tx1"/>
                </a:solidFill>
              </a:defRPr>
            </a:lvl1pPr>
          </a:lstStyle>
          <a:p>
            <a:fld id="{B952AFA8-B0AF-4EB0-8C7B-968F35C15BDA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0" name="Straight Connector 9"/>
          <p:cNvCxnSpPr/>
          <p:nvPr/>
        </p:nvCxnSpPr>
        <p:spPr>
          <a:xfrm>
            <a:off x="0" y="1331436"/>
            <a:ext cx="9144000" cy="1588"/>
          </a:xfrm>
          <a:prstGeom prst="line">
            <a:avLst/>
          </a:prstGeom>
          <a:ln w="12700">
            <a:solidFill>
              <a:schemeClr val="tx2">
                <a:lumMod val="75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14600" y="975360"/>
            <a:ext cx="4114800" cy="701040"/>
          </a:xfrm>
          <a:prstGeom prst="rect">
            <a:avLst/>
          </a:prstGeom>
          <a:solidFill>
            <a:schemeClr val="tx1"/>
          </a:solidFill>
          <a:ln w="76200" cmpd="thinThick">
            <a:solidFill>
              <a:schemeClr val="tx1"/>
            </a:solidFill>
            <a:miter lim="800000"/>
          </a:ln>
        </p:spPr>
        <p:txBody>
          <a:bodyPr vert="horz" lIns="91440" tIns="45720" rIns="91440" bIns="45720" rtlCol="0" anchor="ctr" anchorCtr="0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>
    <p:wedge/>
  </p:transition>
  <p:timing>
    <p:tnLst>
      <p:par>
        <p:cTn id="1" dur="indefinite" restart="never" nodeType="tmRoot"/>
      </p:par>
    </p:tnLst>
  </p:timing>
  <p:hf hdr="0" ftr="0" dt="0"/>
  <p:txStyles>
    <p:titleStyle>
      <a:lvl1pPr algn="ctr" defTabSz="914400" rtl="0" eaLnBrk="1" latinLnBrk="0" hangingPunct="1">
        <a:spcBef>
          <a:spcPts val="400"/>
        </a:spcBef>
        <a:buNone/>
        <a:defRPr sz="1800" b="1" kern="1200" cap="all" spc="0" baseline="0">
          <a:solidFill>
            <a:schemeClr val="bg1">
              <a:lumMod val="75000"/>
              <a:lumOff val="25000"/>
            </a:schemeClr>
          </a:solidFill>
          <a:effectLst/>
          <a:latin typeface="+mj-lt"/>
          <a:ea typeface="+mj-ea"/>
          <a:cs typeface="Tunga" pitchFamily="2"/>
        </a:defRPr>
      </a:lvl1pPr>
    </p:titleStyle>
    <p:bodyStyle>
      <a:lvl1pPr marL="0" indent="0" algn="ctr" defTabSz="914400" rtl="0" eaLnBrk="1" latinLnBrk="0" hangingPunct="1">
        <a:lnSpc>
          <a:spcPct val="100000"/>
        </a:lnSpc>
        <a:spcBef>
          <a:spcPts val="600"/>
        </a:spcBef>
        <a:spcAft>
          <a:spcPts val="0"/>
        </a:spcAft>
        <a:buClr>
          <a:schemeClr val="accent1"/>
        </a:buClr>
        <a:buFontTx/>
        <a:buNone/>
        <a:defRPr sz="2000" b="0" i="0" kern="1200" cap="none" spc="30" baseline="0">
          <a:solidFill>
            <a:schemeClr val="tx1"/>
          </a:solidFill>
          <a:latin typeface="+mn-lt"/>
          <a:ea typeface="+mn-ea"/>
          <a:cs typeface="Tahoma" pitchFamily="34" charset="0"/>
        </a:defRPr>
      </a:lvl1pPr>
      <a:lvl2pPr marL="0" indent="0" algn="ctr" defTabSz="914400" rtl="0" eaLnBrk="1" latinLnBrk="0" hangingPunct="1">
        <a:lnSpc>
          <a:spcPct val="100000"/>
        </a:lnSpc>
        <a:spcBef>
          <a:spcPts val="1200"/>
        </a:spcBef>
        <a:buClr>
          <a:schemeClr val="accent1"/>
        </a:buClr>
        <a:buFontTx/>
        <a:buNone/>
        <a:defRPr sz="1800" kern="1200">
          <a:solidFill>
            <a:schemeClr val="tx2"/>
          </a:solidFill>
          <a:latin typeface="+mn-lt"/>
          <a:ea typeface="+mn-ea"/>
          <a:cs typeface="Tahoma" pitchFamily="34" charset="0"/>
        </a:defRPr>
      </a:lvl2pPr>
      <a:lvl3pPr marL="0" indent="0" algn="ctr" defTabSz="914400" rtl="0" eaLnBrk="1" latinLnBrk="0" hangingPunct="1">
        <a:lnSpc>
          <a:spcPct val="100000"/>
        </a:lnSpc>
        <a:spcBef>
          <a:spcPts val="1200"/>
        </a:spcBef>
        <a:buClr>
          <a:schemeClr val="accent1"/>
        </a:buClr>
        <a:buFontTx/>
        <a:buNone/>
        <a:defRPr sz="1600" kern="1200">
          <a:solidFill>
            <a:schemeClr val="tx1"/>
          </a:solidFill>
          <a:latin typeface="+mn-lt"/>
          <a:ea typeface="+mn-ea"/>
          <a:cs typeface="Tahoma" pitchFamily="34" charset="0"/>
        </a:defRPr>
      </a:lvl3pPr>
      <a:lvl4pPr marL="0" indent="0" algn="ctr" defTabSz="914400" rtl="0" eaLnBrk="1" latinLnBrk="0" hangingPunct="1">
        <a:lnSpc>
          <a:spcPct val="100000"/>
        </a:lnSpc>
        <a:spcBef>
          <a:spcPts val="1200"/>
        </a:spcBef>
        <a:buClr>
          <a:schemeClr val="accent1"/>
        </a:buClr>
        <a:buFontTx/>
        <a:buNone/>
        <a:defRPr sz="1400" kern="1200">
          <a:solidFill>
            <a:schemeClr val="tx2"/>
          </a:solidFill>
          <a:latin typeface="+mn-lt"/>
          <a:ea typeface="+mn-ea"/>
          <a:cs typeface="Tahoma" pitchFamily="34" charset="0"/>
        </a:defRPr>
      </a:lvl4pPr>
      <a:lvl5pPr marL="0" indent="0" algn="ctr" defTabSz="914400" rtl="0" eaLnBrk="1" latinLnBrk="0" hangingPunct="1">
        <a:lnSpc>
          <a:spcPct val="100000"/>
        </a:lnSpc>
        <a:spcBef>
          <a:spcPts val="1200"/>
        </a:spcBef>
        <a:buClr>
          <a:schemeClr val="accent1"/>
        </a:buClr>
        <a:buFontTx/>
        <a:buNone/>
        <a:defRPr sz="1400" kern="1200" baseline="0">
          <a:solidFill>
            <a:schemeClr val="tx1"/>
          </a:solidFill>
          <a:latin typeface="+mn-lt"/>
          <a:ea typeface="+mn-ea"/>
          <a:cs typeface="Tahoma" pitchFamily="34" charset="0"/>
        </a:defRPr>
      </a:lvl5pPr>
      <a:lvl6pPr marL="0" indent="0" algn="ctr" defTabSz="914400" rtl="0" eaLnBrk="1" latinLnBrk="0" hangingPunct="1">
        <a:lnSpc>
          <a:spcPct val="100000"/>
        </a:lnSpc>
        <a:spcBef>
          <a:spcPts val="1200"/>
        </a:spcBef>
        <a:buFont typeface="Arial" pitchFamily="34" charset="0"/>
        <a:buNone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0" indent="0" algn="ctr" defTabSz="914400" rtl="0" eaLnBrk="1" latinLnBrk="0" hangingPunct="1">
        <a:lnSpc>
          <a:spcPct val="100000"/>
        </a:lnSpc>
        <a:spcBef>
          <a:spcPts val="1200"/>
        </a:spcBef>
        <a:buFont typeface="Arial" pitchFamily="34" charset="0"/>
        <a:buNone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0" indent="0" algn="ctr" defTabSz="914400" rtl="0" eaLnBrk="1" latinLnBrk="0" hangingPunct="1">
        <a:lnSpc>
          <a:spcPct val="100000"/>
        </a:lnSpc>
        <a:spcBef>
          <a:spcPts val="1200"/>
        </a:spcBef>
        <a:buFont typeface="Arial" pitchFamily="34" charset="0"/>
        <a:buNone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0" indent="0" algn="ctr" defTabSz="914400" rtl="0" eaLnBrk="1" latinLnBrk="0" hangingPunct="1">
        <a:lnSpc>
          <a:spcPct val="100000"/>
        </a:lnSpc>
        <a:spcBef>
          <a:spcPts val="1200"/>
        </a:spcBef>
        <a:buFont typeface="Arial" pitchFamily="34" charset="0"/>
        <a:buNone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83768" y="1124744"/>
            <a:ext cx="4176464" cy="2365383"/>
          </a:xfrm>
        </p:spPr>
        <p:txBody>
          <a:bodyPr>
            <a:normAutofit/>
          </a:bodyPr>
          <a:lstStyle/>
          <a:p>
            <a:r>
              <a:rPr lang="ru-RU" dirty="0" smtClean="0"/>
              <a:t>Основные компетенции и направления профессионального образования</a:t>
            </a:r>
            <a:endParaRPr lang="ru-RU" dirty="0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>
          <a:xfrm>
            <a:off x="0" y="1714488"/>
            <a:ext cx="9144000" cy="4525963"/>
          </a:xfrm>
        </p:spPr>
        <p:txBody>
          <a:bodyPr>
            <a:normAutofit/>
          </a:bodyPr>
          <a:lstStyle/>
          <a:p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</a:rPr>
              <a:t>В соответствии с Законом РФ «Об образовании», Федеральным законом «О высшем послевузовском профессиональном образовании» разработана и одобрена Концепция модернизации российского образования.</a:t>
            </a:r>
          </a:p>
          <a:p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Концепция модернизации российского образования</a:t>
            </a:r>
            <a:r>
              <a:rPr lang="ru-RU" sz="2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; 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«Образование и развитие инновационной экономики: внедрение современной модели образования в 2009-2012 годы»; "О направлении Рекомендаций по организации </a:t>
            </a:r>
            <a:r>
              <a:rPr lang="ru-RU" sz="2600" dirty="0" err="1" smtClean="0">
                <a:latin typeface="Times New Roman" pitchFamily="18" charset="0"/>
                <a:cs typeface="Times New Roman" pitchFamily="18" charset="0"/>
              </a:rPr>
              <a:t>внеучебной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работы со студентами в образовательном учреждении высшего профессионального образования"</a:t>
            </a:r>
          </a:p>
          <a:p>
            <a:endParaRPr lang="ru-RU" sz="2800" dirty="0" smtClean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1185850"/>
          </a:xfrm>
        </p:spPr>
        <p:txBody>
          <a:bodyPr>
            <a:norm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ru-RU" sz="2400" b="1" i="1" dirty="0" smtClean="0">
                <a:ln w="0"/>
                <a:solidFill>
                  <a:schemeClr val="bg1"/>
                </a:soli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Основные направления развития профессионального образования</a:t>
            </a:r>
            <a:endParaRPr lang="ru-RU" sz="2400" b="1" i="1" dirty="0">
              <a:ln w="0"/>
              <a:solidFill>
                <a:schemeClr val="bg1"/>
              </a:solidFill>
              <a:effectLst>
                <a:reflection blurRad="12700" stA="50000" endPos="50000" dist="5000" dir="5400000" sy="-100000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B952AFA8-B0AF-4EB0-8C7B-968F35C15BDA}" type="slidenum">
              <a:rPr lang="ru-RU" smtClean="0"/>
              <a:pPr/>
              <a:t>10</a:t>
            </a:fld>
            <a:endParaRPr lang="ru-RU"/>
          </a:p>
        </p:txBody>
      </p:sp>
    </p:spTree>
  </p:cSld>
  <p:clrMapOvr>
    <a:masterClrMapping/>
  </p:clrMapOvr>
  <p:transition>
    <p:wedg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>
          <a:xfrm>
            <a:off x="251520" y="2924944"/>
            <a:ext cx="8686800" cy="1217622"/>
          </a:xfrm>
        </p:spPr>
        <p:txBody>
          <a:bodyPr>
            <a:normAutofit/>
          </a:bodyPr>
          <a:lstStyle/>
          <a:p>
            <a:pPr marL="495300" indent="-495300">
              <a:buFont typeface="Wingdings 2" pitchFamily="18" charset="2"/>
              <a:buNone/>
            </a:pP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</a:rPr>
              <a:t>1</a:t>
            </a:r>
            <a:r>
              <a:rPr lang="ru-RU" sz="2800" dirty="0" smtClean="0">
                <a:latin typeface="Times New Roman" pitchFamily="18" charset="0"/>
              </a:rPr>
              <a:t>. Модернизация структуры содержания </a:t>
            </a:r>
          </a:p>
          <a:p>
            <a:pPr marL="495300" indent="-495300">
              <a:buFont typeface="Wingdings 2" pitchFamily="18" charset="2"/>
              <a:buNone/>
            </a:pPr>
            <a:r>
              <a:rPr lang="ru-RU" sz="2800" dirty="0" smtClean="0">
                <a:latin typeface="Times New Roman" pitchFamily="18" charset="0"/>
              </a:rPr>
              <a:t>	профессионального </a:t>
            </a:r>
            <a:r>
              <a:rPr lang="ru-RU" sz="2800" dirty="0" smtClean="0">
                <a:latin typeface="Times New Roman" pitchFamily="18" charset="0"/>
              </a:rPr>
              <a:t>образования</a:t>
            </a:r>
            <a:endParaRPr lang="ru-RU" sz="2800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Направления развития: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B952AFA8-B0AF-4EB0-8C7B-968F35C15BDA}" type="slidenum">
              <a:rPr lang="ru-RU" smtClean="0"/>
              <a:pPr/>
              <a:t>11</a:t>
            </a:fld>
            <a:endParaRPr lang="ru-RU"/>
          </a:p>
        </p:txBody>
      </p:sp>
    </p:spTree>
  </p:cSld>
  <p:clrMapOvr>
    <a:masterClrMapping/>
  </p:clrMapOvr>
  <p:transition>
    <p:wedg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>
          <a:xfrm>
            <a:off x="304800" y="1357298"/>
            <a:ext cx="8686800" cy="4722827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800" dirty="0" smtClean="0">
                <a:latin typeface="Times New Roman" pitchFamily="18" charset="0"/>
              </a:rPr>
              <a:t>2. Создание гибкой, динамичной системы профессионального </a:t>
            </a:r>
            <a:r>
              <a:rPr lang="ru-RU" sz="2800" dirty="0" smtClean="0">
                <a:latin typeface="Times New Roman" pitchFamily="18" charset="0"/>
              </a:rPr>
              <a:t>образования</a:t>
            </a:r>
            <a:endParaRPr lang="ru-RU" sz="2800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B952AFA8-B0AF-4EB0-8C7B-968F35C15BDA}" type="slidenum">
              <a:rPr lang="ru-RU" smtClean="0"/>
              <a:pPr/>
              <a:t>12</a:t>
            </a:fld>
            <a:endParaRPr lang="ru-RU"/>
          </a:p>
        </p:txBody>
      </p:sp>
      <p:pic>
        <p:nvPicPr>
          <p:cNvPr id="4" name="Рисунок 3" descr="557169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8" y="3833818"/>
            <a:ext cx="3024182" cy="3024182"/>
          </a:xfrm>
          <a:prstGeom prst="rect">
            <a:avLst/>
          </a:prstGeom>
          <a:effectLst>
            <a:softEdge rad="317500"/>
          </a:effectLst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>
          <a:xfrm>
            <a:off x="304800" y="1285860"/>
            <a:ext cx="8686800" cy="4794265"/>
          </a:xfrm>
        </p:spPr>
        <p:txBody>
          <a:bodyPr>
            <a:normAutofit/>
          </a:bodyPr>
          <a:lstStyle/>
          <a:p>
            <a:pPr>
              <a:buFont typeface="Wingdings 2" pitchFamily="18" charset="2"/>
              <a:buNone/>
            </a:pPr>
            <a:r>
              <a:rPr lang="ru-RU" sz="2800" dirty="0" smtClean="0">
                <a:latin typeface="Times New Roman" pitchFamily="18" charset="0"/>
              </a:rPr>
              <a:t>3. Изменение цели профессионального образования: </a:t>
            </a:r>
          </a:p>
          <a:p>
            <a:pPr>
              <a:buFont typeface="Wingdings 2" pitchFamily="18" charset="2"/>
              <a:buNone/>
            </a:pPr>
            <a:r>
              <a:rPr lang="ru-RU" sz="2800" dirty="0" smtClean="0">
                <a:latin typeface="Times New Roman" pitchFamily="18" charset="0"/>
              </a:rPr>
              <a:t>		с вооружения профессиональными знаниями и умениями — на профессиональное развитие обучающихся, с подготовки узкого специалиста — на подготовку </a:t>
            </a:r>
            <a:r>
              <a:rPr lang="ru-RU" sz="2800" dirty="0" smtClean="0">
                <a:latin typeface="Times New Roman" pitchFamily="18" charset="0"/>
              </a:rPr>
              <a:t>профессионала</a:t>
            </a:r>
            <a:endParaRPr lang="ru-RU" sz="28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B952AFA8-B0AF-4EB0-8C7B-968F35C15BDA}" type="slidenum">
              <a:rPr lang="ru-RU" smtClean="0"/>
              <a:pPr/>
              <a:t>13</a:t>
            </a:fld>
            <a:endParaRPr lang="ru-RU"/>
          </a:p>
        </p:txBody>
      </p:sp>
    </p:spTree>
  </p:cSld>
  <p:clrMapOvr>
    <a:masterClrMapping/>
  </p:clrMapOvr>
  <p:transition>
    <p:wedg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>
          <a:xfrm>
            <a:off x="323528" y="1340768"/>
            <a:ext cx="8686800" cy="4937141"/>
          </a:xfrm>
        </p:spPr>
        <p:txBody>
          <a:bodyPr/>
          <a:lstStyle/>
          <a:p>
            <a:pPr>
              <a:buNone/>
            </a:pPr>
            <a:r>
              <a:rPr lang="ru-RU" sz="2800" dirty="0" smtClean="0">
                <a:latin typeface="Times New Roman" pitchFamily="18" charset="0"/>
              </a:rPr>
              <a:t>4. Обеспечение опережающего характера профессионального </a:t>
            </a:r>
            <a:r>
              <a:rPr lang="ru-RU" sz="2800" dirty="0" smtClean="0">
                <a:latin typeface="Times New Roman" pitchFamily="18" charset="0"/>
              </a:rPr>
              <a:t>образования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B952AFA8-B0AF-4EB0-8C7B-968F35C15BDA}" type="slidenum">
              <a:rPr lang="ru-RU" smtClean="0"/>
              <a:pPr/>
              <a:t>14</a:t>
            </a:fld>
            <a:endParaRPr lang="ru-RU"/>
          </a:p>
        </p:txBody>
      </p:sp>
      <p:pic>
        <p:nvPicPr>
          <p:cNvPr id="4" name="Рисунок 3" descr="534434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57818" y="4286256"/>
            <a:ext cx="2214578" cy="2387216"/>
          </a:xfrm>
          <a:prstGeom prst="rect">
            <a:avLst/>
          </a:prstGeom>
          <a:effectLst>
            <a:softEdge rad="127000"/>
          </a:effectLst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>
          <a:xfrm>
            <a:off x="304800" y="1357298"/>
            <a:ext cx="8686800" cy="4722827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800" dirty="0" smtClean="0">
                <a:latin typeface="Times New Roman" pitchFamily="18" charset="0"/>
              </a:rPr>
              <a:t>5. Развитие сети инновационных образовательных учреждений, обеспечивающих повышенный уровень профессионального </a:t>
            </a:r>
            <a:r>
              <a:rPr lang="ru-RU" sz="2800" dirty="0" smtClean="0">
                <a:latin typeface="Times New Roman" pitchFamily="18" charset="0"/>
              </a:rPr>
              <a:t>образования</a:t>
            </a:r>
            <a:endParaRPr lang="ru-RU" sz="2800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B952AFA8-B0AF-4EB0-8C7B-968F35C15BDA}" type="slidenum">
              <a:rPr lang="ru-RU" smtClean="0"/>
              <a:pPr/>
              <a:t>15</a:t>
            </a:fld>
            <a:endParaRPr lang="ru-RU"/>
          </a:p>
        </p:txBody>
      </p:sp>
      <p:pic>
        <p:nvPicPr>
          <p:cNvPr id="4" name="Рисунок 3" descr="196445-yan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772026" y="4000504"/>
            <a:ext cx="3729064" cy="2500330"/>
          </a:xfrm>
          <a:prstGeom prst="rect">
            <a:avLst/>
          </a:prstGeom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>
          <a:xfrm>
            <a:off x="323528" y="1340768"/>
            <a:ext cx="8686800" cy="4937141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800" dirty="0" smtClean="0">
                <a:latin typeface="Times New Roman" pitchFamily="18" charset="0"/>
              </a:rPr>
              <a:t>6. Осуществление различных моделей интеграции начального, среднего и высшего профессионального </a:t>
            </a:r>
            <a:r>
              <a:rPr lang="ru-RU" sz="2800" dirty="0" smtClean="0">
                <a:latin typeface="Times New Roman" pitchFamily="18" charset="0"/>
              </a:rPr>
              <a:t>образования</a:t>
            </a:r>
            <a:endParaRPr lang="ru-RU" sz="28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B952AFA8-B0AF-4EB0-8C7B-968F35C15BDA}" type="slidenum">
              <a:rPr lang="ru-RU" smtClean="0"/>
              <a:pPr/>
              <a:t>16</a:t>
            </a:fld>
            <a:endParaRPr lang="ru-RU"/>
          </a:p>
        </p:txBody>
      </p:sp>
    </p:spTree>
  </p:cSld>
  <p:clrMapOvr>
    <a:masterClrMapping/>
  </p:clrMapOvr>
  <p:transition>
    <p:wedg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>
          <a:xfrm>
            <a:off x="323528" y="1317619"/>
            <a:ext cx="8686800" cy="4937141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800" dirty="0" smtClean="0">
                <a:latin typeface="Times New Roman" pitchFamily="18" charset="0"/>
              </a:rPr>
              <a:t>7. Развитие сети негосударственных образовательных </a:t>
            </a:r>
            <a:r>
              <a:rPr lang="ru-RU" sz="2800" dirty="0" smtClean="0">
                <a:latin typeface="Times New Roman" pitchFamily="18" charset="0"/>
              </a:rPr>
              <a:t>учреждений</a:t>
            </a:r>
            <a:endParaRPr lang="ru-RU" sz="2800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B952AFA8-B0AF-4EB0-8C7B-968F35C15BDA}" type="slidenum">
              <a:rPr lang="ru-RU" smtClean="0"/>
              <a:pPr/>
              <a:t>17</a:t>
            </a:fld>
            <a:endParaRPr lang="ru-RU"/>
          </a:p>
        </p:txBody>
      </p:sp>
      <p:pic>
        <p:nvPicPr>
          <p:cNvPr id="4" name="Рисунок 3" descr="602014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488" y="3786190"/>
            <a:ext cx="4643470" cy="28575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>
          <a:xfrm>
            <a:off x="251520" y="1340768"/>
            <a:ext cx="8686800" cy="4865703"/>
          </a:xfrm>
        </p:spPr>
        <p:txBody>
          <a:bodyPr/>
          <a:lstStyle/>
          <a:p>
            <a:pPr>
              <a:buNone/>
            </a:pPr>
            <a:r>
              <a:rPr lang="ru-RU" sz="2800" dirty="0" smtClean="0">
                <a:latin typeface="Times New Roman" pitchFamily="18" charset="0"/>
              </a:rPr>
              <a:t>8. Использование активных, развивающих технологий </a:t>
            </a:r>
            <a:r>
              <a:rPr lang="ru-RU" sz="2800" dirty="0" smtClean="0">
                <a:latin typeface="Times New Roman" pitchFamily="18" charset="0"/>
              </a:rPr>
              <a:t>обучения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B952AFA8-B0AF-4EB0-8C7B-968F35C15BDA}" type="slidenum">
              <a:rPr lang="ru-RU" smtClean="0"/>
              <a:pPr/>
              <a:t>18</a:t>
            </a:fld>
            <a:endParaRPr lang="ru-RU"/>
          </a:p>
        </p:txBody>
      </p:sp>
    </p:spTree>
  </p:cSld>
  <p:clrMapOvr>
    <a:masterClrMapping/>
  </p:clrMapOvr>
  <p:transition>
    <p:wedge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>
          <a:xfrm>
            <a:off x="323528" y="1531933"/>
            <a:ext cx="8686800" cy="4794265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800" dirty="0" smtClean="0">
                <a:latin typeface="Times New Roman" pitchFamily="18" charset="0"/>
              </a:rPr>
              <a:t>9. Улучшение нравственного, гражданского, патриотического воспитания </a:t>
            </a:r>
            <a:r>
              <a:rPr lang="ru-RU" sz="2800" dirty="0" smtClean="0">
                <a:latin typeface="Times New Roman" pitchFamily="18" charset="0"/>
              </a:rPr>
              <a:t>обучающихся</a:t>
            </a:r>
            <a:endParaRPr lang="ru-RU" sz="2800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B952AFA8-B0AF-4EB0-8C7B-968F35C15BDA}" type="slidenum">
              <a:rPr lang="ru-RU" smtClean="0"/>
              <a:pPr/>
              <a:t>19</a:t>
            </a:fld>
            <a:endParaRPr lang="ru-RU"/>
          </a:p>
        </p:txBody>
      </p:sp>
      <p:pic>
        <p:nvPicPr>
          <p:cNvPr id="4" name="Рисунок 3" descr="529922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488" y="3929066"/>
            <a:ext cx="4071966" cy="2714643"/>
          </a:xfrm>
          <a:prstGeom prst="rect">
            <a:avLst/>
          </a:prstGeom>
          <a:effectLst>
            <a:softEdge rad="127000"/>
          </a:effectLst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3" descr="brown26"/>
          <p:cNvSpPr txBox="1">
            <a:spLocks noChangeArrowheads="1"/>
          </p:cNvSpPr>
          <p:nvPr/>
        </p:nvSpPr>
        <p:spPr bwMode="auto">
          <a:xfrm>
            <a:off x="2166938" y="571480"/>
            <a:ext cx="4873625" cy="481033"/>
          </a:xfrm>
          <a:prstGeom prst="rect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solidFill>
              <a:schemeClr val="bg2"/>
            </a:solidFill>
            <a:miter lim="800000"/>
            <a:headEnd/>
            <a:tailEnd/>
          </a:ln>
          <a:effectLst>
            <a:outerShdw dist="117088" dir="19163922" algn="ctr" rotWithShape="0">
              <a:srgbClr val="808080">
                <a:alpha val="50000"/>
              </a:srgbClr>
            </a:outerShdw>
          </a:effectLst>
        </p:spPr>
        <p:txBody>
          <a:bodyPr wrap="none"/>
          <a:lstStyle/>
          <a:p>
            <a:pPr algn="ctr"/>
            <a:r>
              <a:rPr lang="ru-RU" sz="2000" dirty="0">
                <a:solidFill>
                  <a:srgbClr val="2E1700"/>
                </a:solidFill>
                <a:latin typeface="Times New Roman" pitchFamily="18" charset="0"/>
                <a:cs typeface="Times New Roman" pitchFamily="18" charset="0"/>
              </a:rPr>
              <a:t>Современные компетенции образования</a:t>
            </a:r>
          </a:p>
        </p:txBody>
      </p:sp>
      <p:sp>
        <p:nvSpPr>
          <p:cNvPr id="5" name="Text Box 6" descr="brown26"/>
          <p:cNvSpPr txBox="1">
            <a:spLocks noChangeArrowheads="1"/>
          </p:cNvSpPr>
          <p:nvPr/>
        </p:nvSpPr>
        <p:spPr bwMode="auto">
          <a:xfrm>
            <a:off x="687388" y="1412875"/>
            <a:ext cx="3597275" cy="444489"/>
          </a:xfrm>
          <a:prstGeom prst="rect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solidFill>
              <a:schemeClr val="bg2"/>
            </a:solidFill>
            <a:miter lim="800000"/>
            <a:headEnd/>
            <a:tailEnd/>
          </a:ln>
          <a:effectLst>
            <a:outerShdw dist="117088" dir="19163922" algn="ctr" rotWithShape="0">
              <a:srgbClr val="808080">
                <a:alpha val="50000"/>
              </a:srgbClr>
            </a:outerShdw>
          </a:effectLst>
        </p:spPr>
        <p:txBody>
          <a:bodyPr/>
          <a:lstStyle/>
          <a:p>
            <a:pPr algn="ctr"/>
            <a:r>
              <a:rPr lang="ru-RU" sz="2000" dirty="0">
                <a:solidFill>
                  <a:srgbClr val="2E1700"/>
                </a:solidFill>
                <a:latin typeface="Times New Roman" pitchFamily="18" charset="0"/>
                <a:cs typeface="Times New Roman" pitchFamily="18" charset="0"/>
              </a:rPr>
              <a:t>Международные</a:t>
            </a:r>
          </a:p>
        </p:txBody>
      </p:sp>
      <p:sp>
        <p:nvSpPr>
          <p:cNvPr id="6" name="Text Box 9" descr="brown26"/>
          <p:cNvSpPr txBox="1">
            <a:spLocks noChangeArrowheads="1"/>
          </p:cNvSpPr>
          <p:nvPr/>
        </p:nvSpPr>
        <p:spPr bwMode="auto">
          <a:xfrm>
            <a:off x="5072063" y="1412875"/>
            <a:ext cx="3560762" cy="444489"/>
          </a:xfrm>
          <a:prstGeom prst="rect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solidFill>
              <a:schemeClr val="bg2"/>
            </a:solidFill>
            <a:miter lim="800000"/>
            <a:headEnd/>
            <a:tailEnd/>
          </a:ln>
          <a:effectLst>
            <a:outerShdw dist="117088" dir="19163922" algn="ctr" rotWithShape="0">
              <a:srgbClr val="808080">
                <a:alpha val="50000"/>
              </a:srgbClr>
            </a:outerShdw>
          </a:effectLst>
        </p:spPr>
        <p:txBody>
          <a:bodyPr/>
          <a:lstStyle/>
          <a:p>
            <a:pPr algn="ctr"/>
            <a:r>
              <a:rPr lang="ru-RU" sz="2000" dirty="0">
                <a:solidFill>
                  <a:srgbClr val="2E1700"/>
                </a:solidFill>
                <a:latin typeface="Times New Roman" pitchFamily="18" charset="0"/>
                <a:cs typeface="Times New Roman" pitchFamily="18" charset="0"/>
              </a:rPr>
              <a:t>Российские</a:t>
            </a:r>
          </a:p>
          <a:p>
            <a:pPr algn="ctr"/>
            <a:r>
              <a:rPr lang="ru-RU" sz="2000" dirty="0">
                <a:solidFill>
                  <a:srgbClr val="2E17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>
                <a:solidFill>
                  <a:srgbClr val="2E17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endParaRPr lang="ru-RU" sz="2000" dirty="0">
              <a:solidFill>
                <a:srgbClr val="2E17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 Box 12" descr="siren93"/>
          <p:cNvSpPr txBox="1">
            <a:spLocks noChangeArrowheads="1"/>
          </p:cNvSpPr>
          <p:nvPr/>
        </p:nvSpPr>
        <p:spPr bwMode="auto">
          <a:xfrm>
            <a:off x="527050" y="2386013"/>
            <a:ext cx="8062913" cy="360362"/>
          </a:xfrm>
          <a:prstGeom prst="rect">
            <a:avLst/>
          </a:prstGeom>
          <a:blipFill dpi="0" rotWithShape="1">
            <a:blip r:embed="rId3"/>
            <a:srcRect/>
            <a:tile tx="0" ty="0" sx="100000" sy="100000" flip="none" algn="tl"/>
          </a:blipFill>
          <a:ln w="9525">
            <a:solidFill>
              <a:schemeClr val="bg2"/>
            </a:solidFill>
            <a:miter lim="800000"/>
            <a:headEnd/>
            <a:tailEnd/>
          </a:ln>
          <a:effectLst>
            <a:outerShdw dist="117088" dir="19163922" algn="ctr" rotWithShape="0">
              <a:srgbClr val="808080">
                <a:alpha val="50000"/>
              </a:srgbClr>
            </a:outerShdw>
          </a:effectLst>
        </p:spPr>
        <p:txBody>
          <a:bodyPr/>
          <a:lstStyle/>
          <a:p>
            <a:pPr algn="ctr"/>
            <a:r>
              <a:rPr lang="ru-RU" sz="2000" dirty="0">
                <a:solidFill>
                  <a:srgbClr val="2E17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Цель и задачи модернизации российского образование</a:t>
            </a:r>
          </a:p>
        </p:txBody>
      </p:sp>
      <p:sp>
        <p:nvSpPr>
          <p:cNvPr id="8" name="Text Box 15" descr="siren93"/>
          <p:cNvSpPr txBox="1">
            <a:spLocks noChangeArrowheads="1"/>
          </p:cNvSpPr>
          <p:nvPr/>
        </p:nvSpPr>
        <p:spPr bwMode="auto">
          <a:xfrm>
            <a:off x="484188" y="3251200"/>
            <a:ext cx="3984625" cy="611188"/>
          </a:xfrm>
          <a:prstGeom prst="rect">
            <a:avLst/>
          </a:prstGeom>
          <a:blipFill dpi="0" rotWithShape="1">
            <a:blip r:embed="rId3"/>
            <a:srcRect/>
            <a:tile tx="0" ty="0" sx="100000" sy="100000" flip="none" algn="tl"/>
          </a:blipFill>
          <a:ln w="9525">
            <a:solidFill>
              <a:schemeClr val="bg2"/>
            </a:solidFill>
            <a:miter lim="800000"/>
            <a:headEnd/>
            <a:tailEnd/>
          </a:ln>
          <a:effectLst>
            <a:outerShdw dist="117088" dir="19163922" algn="ctr" rotWithShape="0">
              <a:srgbClr val="808080">
                <a:alpha val="50000"/>
              </a:srgbClr>
            </a:outerShdw>
          </a:effectLst>
        </p:spPr>
        <p:txBody>
          <a:bodyPr/>
          <a:lstStyle/>
          <a:p>
            <a:r>
              <a:rPr lang="ru-RU" sz="2000">
                <a:solidFill>
                  <a:srgbClr val="2E17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Цель модернизации образования</a:t>
            </a:r>
          </a:p>
        </p:txBody>
      </p:sp>
      <p:sp>
        <p:nvSpPr>
          <p:cNvPr id="9" name="Text Box 18" descr="siren93"/>
          <p:cNvSpPr txBox="1">
            <a:spLocks noChangeArrowheads="1"/>
          </p:cNvSpPr>
          <p:nvPr/>
        </p:nvSpPr>
        <p:spPr bwMode="auto">
          <a:xfrm>
            <a:off x="4635500" y="3246438"/>
            <a:ext cx="4071938" cy="611187"/>
          </a:xfrm>
          <a:prstGeom prst="rect">
            <a:avLst/>
          </a:prstGeom>
          <a:blipFill dpi="0" rotWithShape="1">
            <a:blip r:embed="rId3"/>
            <a:srcRect/>
            <a:tile tx="0" ty="0" sx="100000" sy="100000" flip="none" algn="tl"/>
          </a:blipFill>
          <a:ln w="9525">
            <a:solidFill>
              <a:schemeClr val="bg2"/>
            </a:solidFill>
            <a:miter lim="800000"/>
            <a:headEnd/>
            <a:tailEnd/>
          </a:ln>
          <a:effectLst>
            <a:outerShdw dist="117088" dir="19163922" algn="ctr" rotWithShape="0">
              <a:srgbClr val="808080">
                <a:alpha val="50000"/>
              </a:srgbClr>
            </a:outerShdw>
          </a:effectLst>
        </p:spPr>
        <p:txBody>
          <a:bodyPr/>
          <a:lstStyle/>
          <a:p>
            <a:pPr algn="ctr"/>
            <a:r>
              <a:rPr lang="ru-RU" sz="2000">
                <a:solidFill>
                  <a:srgbClr val="2E17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Задачи модернизации образования</a:t>
            </a:r>
          </a:p>
          <a:p>
            <a:r>
              <a:rPr lang="ru-RU" sz="2000">
                <a:solidFill>
                  <a:srgbClr val="2E17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>
                <a:solidFill>
                  <a:srgbClr val="2E17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endParaRPr lang="ru-RU" sz="2000">
              <a:solidFill>
                <a:srgbClr val="2E17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 Box 21" descr="09"/>
          <p:cNvSpPr txBox="1">
            <a:spLocks noChangeArrowheads="1"/>
          </p:cNvSpPr>
          <p:nvPr/>
        </p:nvSpPr>
        <p:spPr bwMode="auto">
          <a:xfrm>
            <a:off x="134938" y="5157788"/>
            <a:ext cx="2490787" cy="1247775"/>
          </a:xfrm>
          <a:prstGeom prst="rect">
            <a:avLst/>
          </a:prstGeom>
          <a:blipFill dpi="0" rotWithShape="1">
            <a:blip r:embed="rId4"/>
            <a:srcRect/>
            <a:tile tx="0" ty="0" sx="100000" sy="100000" flip="none" algn="tl"/>
          </a:blipFill>
          <a:ln w="9525">
            <a:solidFill>
              <a:schemeClr val="bg2"/>
            </a:solidFill>
            <a:miter lim="800000"/>
            <a:headEnd/>
            <a:tailEnd/>
          </a:ln>
          <a:effectLst>
            <a:outerShdw dist="117088" dir="19163922" algn="ctr" rotWithShape="0">
              <a:srgbClr val="808080">
                <a:alpha val="50000"/>
              </a:srgbClr>
            </a:outerShdw>
          </a:effectLst>
        </p:spPr>
        <p:txBody>
          <a:bodyPr/>
          <a:lstStyle/>
          <a:p>
            <a:pPr algn="ctr"/>
            <a:r>
              <a:rPr lang="ru-RU" sz="2000">
                <a:solidFill>
                  <a:srgbClr val="2E17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Профессиональное</a:t>
            </a:r>
          </a:p>
          <a:p>
            <a:pPr algn="ctr"/>
            <a:r>
              <a:rPr lang="ru-RU" sz="2000">
                <a:solidFill>
                  <a:srgbClr val="2E17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образование</a:t>
            </a:r>
          </a:p>
          <a:p>
            <a:pPr algn="ctr"/>
            <a:r>
              <a:rPr lang="ru-RU" sz="2000">
                <a:solidFill>
                  <a:srgbClr val="2E17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в целом</a:t>
            </a:r>
          </a:p>
        </p:txBody>
      </p:sp>
      <p:sp>
        <p:nvSpPr>
          <p:cNvPr id="11" name="Text Box 24" descr="09"/>
          <p:cNvSpPr txBox="1">
            <a:spLocks noChangeArrowheads="1"/>
          </p:cNvSpPr>
          <p:nvPr/>
        </p:nvSpPr>
        <p:spPr bwMode="auto">
          <a:xfrm>
            <a:off x="2800350" y="5157788"/>
            <a:ext cx="3571875" cy="1247775"/>
          </a:xfrm>
          <a:prstGeom prst="rect">
            <a:avLst/>
          </a:prstGeom>
          <a:blipFill dpi="0" rotWithShape="1">
            <a:blip r:embed="rId4"/>
            <a:srcRect/>
            <a:tile tx="0" ty="0" sx="100000" sy="100000" flip="none" algn="tl"/>
          </a:blipFill>
          <a:ln w="9525">
            <a:solidFill>
              <a:schemeClr val="bg2"/>
            </a:solidFill>
            <a:miter lim="800000"/>
            <a:headEnd/>
            <a:tailEnd/>
          </a:ln>
          <a:effectLst>
            <a:outerShdw dist="117088" dir="19163922" algn="ctr" rotWithShape="0">
              <a:srgbClr val="808080">
                <a:alpha val="50000"/>
              </a:srgbClr>
            </a:outerShdw>
          </a:effectLst>
        </p:spPr>
        <p:txBody>
          <a:bodyPr/>
          <a:lstStyle/>
          <a:p>
            <a:pPr algn="ctr"/>
            <a:r>
              <a:rPr lang="ru-RU" sz="2000">
                <a:solidFill>
                  <a:srgbClr val="2E17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Базовое (начальное и среднее)</a:t>
            </a:r>
          </a:p>
          <a:p>
            <a:pPr algn="ctr"/>
            <a:r>
              <a:rPr lang="ru-RU" sz="2000">
                <a:solidFill>
                  <a:srgbClr val="2E17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профессиональное</a:t>
            </a:r>
          </a:p>
          <a:p>
            <a:pPr algn="ctr"/>
            <a:r>
              <a:rPr lang="ru-RU" sz="2000">
                <a:solidFill>
                  <a:srgbClr val="2E17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образование</a:t>
            </a:r>
          </a:p>
        </p:txBody>
      </p:sp>
      <p:sp>
        <p:nvSpPr>
          <p:cNvPr id="12" name="Text Box 27" descr="09"/>
          <p:cNvSpPr txBox="1">
            <a:spLocks noChangeArrowheads="1"/>
          </p:cNvSpPr>
          <p:nvPr/>
        </p:nvSpPr>
        <p:spPr bwMode="auto">
          <a:xfrm>
            <a:off x="6516688" y="5157788"/>
            <a:ext cx="2484437" cy="1247775"/>
          </a:xfrm>
          <a:prstGeom prst="rect">
            <a:avLst/>
          </a:prstGeom>
          <a:blipFill dpi="0" rotWithShape="1">
            <a:blip r:embed="rId4"/>
            <a:srcRect/>
            <a:tile tx="0" ty="0" sx="100000" sy="100000" flip="none" algn="tl"/>
          </a:blipFill>
          <a:ln w="9525">
            <a:solidFill>
              <a:schemeClr val="bg2"/>
            </a:solidFill>
            <a:miter lim="800000"/>
            <a:headEnd/>
            <a:tailEnd/>
          </a:ln>
          <a:effectLst>
            <a:outerShdw dist="117088" dir="19163922" algn="ctr" rotWithShape="0">
              <a:srgbClr val="808080">
                <a:alpha val="50000"/>
              </a:srgbClr>
            </a:outerShdw>
          </a:effectLst>
        </p:spPr>
        <p:txBody>
          <a:bodyPr/>
          <a:lstStyle/>
          <a:p>
            <a:pPr algn="ctr"/>
            <a:r>
              <a:rPr lang="ru-RU" sz="2000">
                <a:solidFill>
                  <a:srgbClr val="2E17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Высшее</a:t>
            </a:r>
          </a:p>
          <a:p>
            <a:pPr algn="ctr"/>
            <a:r>
              <a:rPr lang="ru-RU" sz="2000">
                <a:solidFill>
                  <a:srgbClr val="2E17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профессиональное образование</a:t>
            </a:r>
          </a:p>
        </p:txBody>
      </p:sp>
      <p:sp>
        <p:nvSpPr>
          <p:cNvPr id="13" name="Text Box 30" descr="09"/>
          <p:cNvSpPr txBox="1">
            <a:spLocks noChangeArrowheads="1"/>
          </p:cNvSpPr>
          <p:nvPr/>
        </p:nvSpPr>
        <p:spPr bwMode="auto">
          <a:xfrm>
            <a:off x="511175" y="4357688"/>
            <a:ext cx="8135938" cy="360362"/>
          </a:xfrm>
          <a:prstGeom prst="rect">
            <a:avLst/>
          </a:prstGeom>
          <a:blipFill dpi="0" rotWithShape="1">
            <a:blip r:embed="rId4"/>
            <a:srcRect/>
            <a:tile tx="0" ty="0" sx="100000" sy="100000" flip="none" algn="tl"/>
          </a:blipFill>
          <a:ln w="9525">
            <a:solidFill>
              <a:schemeClr val="bg2"/>
            </a:solidFill>
            <a:miter lim="800000"/>
            <a:headEnd/>
            <a:tailEnd/>
          </a:ln>
          <a:effectLst>
            <a:outerShdw dist="117088" dir="19163922" algn="ctr" rotWithShape="0">
              <a:srgbClr val="808080">
                <a:alpha val="50000"/>
              </a:srgbClr>
            </a:outerShdw>
          </a:effectLst>
        </p:spPr>
        <p:txBody>
          <a:bodyPr/>
          <a:lstStyle/>
          <a:p>
            <a:pPr algn="ctr"/>
            <a:r>
              <a:rPr lang="ru-RU" sz="2000">
                <a:solidFill>
                  <a:srgbClr val="2E17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Основные направления развития профессионального образования</a:t>
            </a:r>
          </a:p>
        </p:txBody>
      </p:sp>
      <p:cxnSp>
        <p:nvCxnSpPr>
          <p:cNvPr id="14" name="Straight Arrow Connector 14" descr="brown26"/>
          <p:cNvCxnSpPr>
            <a:cxnSpLocks noChangeShapeType="1"/>
          </p:cNvCxnSpPr>
          <p:nvPr/>
        </p:nvCxnSpPr>
        <p:spPr bwMode="auto">
          <a:xfrm rot="5400000">
            <a:off x="2393950" y="1177926"/>
            <a:ext cx="212725" cy="0"/>
          </a:xfrm>
          <a:prstGeom prst="straightConnector1">
            <a:avLst/>
          </a:prstGeom>
          <a:noFill/>
          <a:ln w="19050" algn="ctr">
            <a:solidFill>
              <a:srgbClr val="2E1700"/>
            </a:solidFill>
            <a:round/>
            <a:headEnd/>
            <a:tailEnd type="stealth" w="lg" len="lg"/>
          </a:ln>
          <a:effectLst>
            <a:outerShdw dist="117088" dir="19163922" algn="ctr" rotWithShape="0">
              <a:srgbClr val="808080">
                <a:alpha val="50000"/>
              </a:srgbClr>
            </a:outerShdw>
          </a:effectLst>
        </p:spPr>
      </p:cxnSp>
      <p:cxnSp>
        <p:nvCxnSpPr>
          <p:cNvPr id="15" name="Straight Arrow Connector 16" descr="brown26"/>
          <p:cNvCxnSpPr>
            <a:cxnSpLocks noChangeShapeType="1"/>
          </p:cNvCxnSpPr>
          <p:nvPr/>
        </p:nvCxnSpPr>
        <p:spPr bwMode="auto">
          <a:xfrm rot="5400000">
            <a:off x="6466681" y="1177132"/>
            <a:ext cx="212725" cy="1588"/>
          </a:xfrm>
          <a:prstGeom prst="straightConnector1">
            <a:avLst/>
          </a:prstGeom>
          <a:noFill/>
          <a:ln w="19050" algn="ctr">
            <a:solidFill>
              <a:srgbClr val="2E1700"/>
            </a:solidFill>
            <a:round/>
            <a:headEnd/>
            <a:tailEnd type="stealth" w="lg" len="lg"/>
          </a:ln>
          <a:effectLst>
            <a:outerShdw dist="117088" dir="19163922" algn="ctr" rotWithShape="0">
              <a:srgbClr val="808080">
                <a:alpha val="50000"/>
              </a:srgbClr>
            </a:outerShdw>
          </a:effectLst>
        </p:spPr>
      </p:cxnSp>
      <p:cxnSp>
        <p:nvCxnSpPr>
          <p:cNvPr id="16" name="Straight Arrow Connector 17" descr="brown26"/>
          <p:cNvCxnSpPr>
            <a:cxnSpLocks noChangeShapeType="1"/>
          </p:cNvCxnSpPr>
          <p:nvPr/>
        </p:nvCxnSpPr>
        <p:spPr bwMode="auto">
          <a:xfrm rot="5400000">
            <a:off x="2536825" y="3035301"/>
            <a:ext cx="212725" cy="0"/>
          </a:xfrm>
          <a:prstGeom prst="straightConnector1">
            <a:avLst/>
          </a:prstGeom>
          <a:noFill/>
          <a:ln w="19050" algn="ctr">
            <a:solidFill>
              <a:srgbClr val="2E1700"/>
            </a:solidFill>
            <a:round/>
            <a:headEnd/>
            <a:tailEnd type="stealth" w="lg" len="lg"/>
          </a:ln>
          <a:effectLst>
            <a:outerShdw dist="117088" dir="19163922" algn="ctr" rotWithShape="0">
              <a:srgbClr val="808080">
                <a:alpha val="50000"/>
              </a:srgbClr>
            </a:outerShdw>
          </a:effectLst>
        </p:spPr>
      </p:cxnSp>
      <p:cxnSp>
        <p:nvCxnSpPr>
          <p:cNvPr id="17" name="Straight Arrow Connector 18" descr="brown26"/>
          <p:cNvCxnSpPr>
            <a:cxnSpLocks noChangeShapeType="1"/>
          </p:cNvCxnSpPr>
          <p:nvPr/>
        </p:nvCxnSpPr>
        <p:spPr bwMode="auto">
          <a:xfrm rot="5400000">
            <a:off x="6395244" y="3034507"/>
            <a:ext cx="212725" cy="1587"/>
          </a:xfrm>
          <a:prstGeom prst="straightConnector1">
            <a:avLst/>
          </a:prstGeom>
          <a:noFill/>
          <a:ln w="19050" algn="ctr">
            <a:solidFill>
              <a:srgbClr val="2E1700"/>
            </a:solidFill>
            <a:round/>
            <a:headEnd/>
            <a:tailEnd type="stealth" w="lg" len="lg"/>
          </a:ln>
          <a:effectLst>
            <a:outerShdw dist="117088" dir="19163922" algn="ctr" rotWithShape="0">
              <a:srgbClr val="808080">
                <a:alpha val="50000"/>
              </a:srgbClr>
            </a:outerShdw>
          </a:effectLst>
        </p:spPr>
      </p:cxnSp>
      <p:cxnSp>
        <p:nvCxnSpPr>
          <p:cNvPr id="18" name="Straight Arrow Connector 19" descr="brown26"/>
          <p:cNvCxnSpPr>
            <a:cxnSpLocks noChangeShapeType="1"/>
          </p:cNvCxnSpPr>
          <p:nvPr/>
        </p:nvCxnSpPr>
        <p:spPr bwMode="auto">
          <a:xfrm rot="5400000">
            <a:off x="1535906" y="4904582"/>
            <a:ext cx="214313" cy="0"/>
          </a:xfrm>
          <a:prstGeom prst="straightConnector1">
            <a:avLst/>
          </a:prstGeom>
          <a:noFill/>
          <a:ln w="19050" algn="ctr">
            <a:solidFill>
              <a:srgbClr val="2E1700"/>
            </a:solidFill>
            <a:round/>
            <a:headEnd/>
            <a:tailEnd type="stealth" w="lg" len="lg"/>
          </a:ln>
          <a:effectLst>
            <a:outerShdw dist="117088" dir="19163922" algn="ctr" rotWithShape="0">
              <a:srgbClr val="808080">
                <a:alpha val="50000"/>
              </a:srgbClr>
            </a:outerShdw>
          </a:effectLst>
        </p:spPr>
      </p:cxnSp>
      <p:cxnSp>
        <p:nvCxnSpPr>
          <p:cNvPr id="19" name="Straight Arrow Connector 20" descr="brown26"/>
          <p:cNvCxnSpPr>
            <a:cxnSpLocks noChangeShapeType="1"/>
          </p:cNvCxnSpPr>
          <p:nvPr/>
        </p:nvCxnSpPr>
        <p:spPr bwMode="auto">
          <a:xfrm rot="5400000">
            <a:off x="4393406" y="4904582"/>
            <a:ext cx="214313" cy="0"/>
          </a:xfrm>
          <a:prstGeom prst="straightConnector1">
            <a:avLst/>
          </a:prstGeom>
          <a:noFill/>
          <a:ln w="19050" algn="ctr">
            <a:solidFill>
              <a:srgbClr val="2E1700"/>
            </a:solidFill>
            <a:round/>
            <a:headEnd/>
            <a:tailEnd type="stealth" w="lg" len="lg"/>
          </a:ln>
          <a:effectLst>
            <a:outerShdw dist="117088" dir="19163922" algn="ctr" rotWithShape="0">
              <a:srgbClr val="808080">
                <a:alpha val="50000"/>
              </a:srgbClr>
            </a:outerShdw>
          </a:effectLst>
        </p:spPr>
      </p:cxnSp>
      <p:cxnSp>
        <p:nvCxnSpPr>
          <p:cNvPr id="20" name="Straight Arrow Connector 21" descr="brown26"/>
          <p:cNvCxnSpPr>
            <a:cxnSpLocks noChangeShapeType="1"/>
          </p:cNvCxnSpPr>
          <p:nvPr/>
        </p:nvCxnSpPr>
        <p:spPr bwMode="auto">
          <a:xfrm rot="5400000">
            <a:off x="7323137" y="4903788"/>
            <a:ext cx="214313" cy="1588"/>
          </a:xfrm>
          <a:prstGeom prst="straightConnector1">
            <a:avLst/>
          </a:prstGeom>
          <a:noFill/>
          <a:ln w="19050" algn="ctr">
            <a:solidFill>
              <a:srgbClr val="2E1700"/>
            </a:solidFill>
            <a:round/>
            <a:headEnd/>
            <a:tailEnd type="stealth" w="lg" len="lg"/>
          </a:ln>
          <a:effectLst>
            <a:outerShdw dist="117088" dir="19163922" algn="ctr" rotWithShape="0">
              <a:srgbClr val="808080">
                <a:alpha val="50000"/>
              </a:srgbClr>
            </a:outerShdw>
          </a:effectLst>
        </p:spPr>
      </p:cxnSp>
      <p:sp>
        <p:nvSpPr>
          <p:cNvPr id="21" name="Номер слайда 20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B952AFA8-B0AF-4EB0-8C7B-968F35C15BDA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>
          <a:xfrm>
            <a:off x="323528" y="1412776"/>
            <a:ext cx="8686800" cy="4937141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800" dirty="0" smtClean="0">
                <a:latin typeface="Times New Roman" pitchFamily="18" charset="0"/>
              </a:rPr>
              <a:t>10. Создание эффективной системы содействия трудоустройству выпускников профессиональных учебных </a:t>
            </a:r>
            <a:r>
              <a:rPr lang="ru-RU" sz="2800" dirty="0" smtClean="0">
                <a:latin typeface="Times New Roman" pitchFamily="18" charset="0"/>
              </a:rPr>
              <a:t>заведений</a:t>
            </a:r>
            <a:endParaRPr lang="ru-RU" sz="2800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B952AFA8-B0AF-4EB0-8C7B-968F35C15BDA}" type="slidenum">
              <a:rPr lang="ru-RU" smtClean="0"/>
              <a:pPr/>
              <a:t>20</a:t>
            </a:fld>
            <a:endParaRPr lang="ru-RU"/>
          </a:p>
        </p:txBody>
      </p:sp>
      <p:pic>
        <p:nvPicPr>
          <p:cNvPr id="4" name="Рисунок 3" descr="1250622522_ebb3beeca9a9t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238821">
            <a:off x="5463306" y="3997385"/>
            <a:ext cx="1930137" cy="2729394"/>
          </a:xfrm>
          <a:prstGeom prst="rect">
            <a:avLst/>
          </a:prstGeom>
          <a:effectLst>
            <a:softEdge rad="317500"/>
          </a:effectLst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>
          <a:xfrm>
            <a:off x="251520" y="1412776"/>
            <a:ext cx="8686800" cy="4937141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800" dirty="0" smtClean="0">
                <a:latin typeface="Times New Roman" pitchFamily="18" charset="0"/>
              </a:rPr>
              <a:t>11. Развитие на базе учреждений профессионального образования системы</a:t>
            </a:r>
            <a:br>
              <a:rPr lang="ru-RU" sz="2800" dirty="0" smtClean="0">
                <a:latin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</a:rPr>
              <a:t>дополнительного профессионального </a:t>
            </a:r>
            <a:r>
              <a:rPr lang="ru-RU" sz="2800" dirty="0" smtClean="0">
                <a:latin typeface="Times New Roman" pitchFamily="18" charset="0"/>
              </a:rPr>
              <a:t>образования</a:t>
            </a:r>
            <a:endParaRPr lang="ru-RU" sz="2800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B952AFA8-B0AF-4EB0-8C7B-968F35C15BDA}" type="slidenum">
              <a:rPr lang="ru-RU" smtClean="0"/>
              <a:pPr/>
              <a:t>21</a:t>
            </a:fld>
            <a:endParaRPr lang="ru-RU"/>
          </a:p>
        </p:txBody>
      </p:sp>
      <p:pic>
        <p:nvPicPr>
          <p:cNvPr id="4" name="Рисунок 3" descr="3dc1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79712" y="3789040"/>
            <a:ext cx="5048267" cy="2571768"/>
          </a:xfrm>
          <a:prstGeom prst="rect">
            <a:avLst/>
          </a:prstGeom>
          <a:effectLst>
            <a:softEdge rad="317500"/>
          </a:effectLst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>
          <a:xfrm>
            <a:off x="323528" y="1340768"/>
            <a:ext cx="8686800" cy="4937141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800" dirty="0" smtClean="0">
                <a:latin typeface="Times New Roman" pitchFamily="18" charset="0"/>
              </a:rPr>
              <a:t>12. Укрепление и модернизация учебно-материальной базы учреждений профессионального </a:t>
            </a:r>
            <a:r>
              <a:rPr lang="ru-RU" sz="2800" dirty="0" smtClean="0">
                <a:latin typeface="Times New Roman" pitchFamily="18" charset="0"/>
              </a:rPr>
              <a:t>образования</a:t>
            </a:r>
            <a:endParaRPr lang="ru-RU" sz="28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B952AFA8-B0AF-4EB0-8C7B-968F35C15BDA}" type="slidenum">
              <a:rPr lang="ru-RU" smtClean="0"/>
              <a:pPr/>
              <a:t>22</a:t>
            </a:fld>
            <a:endParaRPr lang="ru-RU"/>
          </a:p>
        </p:txBody>
      </p:sp>
    </p:spTree>
  </p:cSld>
  <p:clrMapOvr>
    <a:masterClrMapping/>
  </p:clrMapOvr>
  <p:transition>
    <p:wedge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>
          <a:xfrm>
            <a:off x="323528" y="1340768"/>
            <a:ext cx="8686800" cy="5008579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800" dirty="0" smtClean="0">
                <a:latin typeface="Times New Roman" pitchFamily="18" charset="0"/>
              </a:rPr>
              <a:t>13. Развитие научных исследований по проблемам профессионального </a:t>
            </a:r>
            <a:r>
              <a:rPr lang="ru-RU" sz="2800" dirty="0" smtClean="0">
                <a:latin typeface="Times New Roman" pitchFamily="18" charset="0"/>
              </a:rPr>
              <a:t>образования</a:t>
            </a:r>
            <a:endParaRPr lang="ru-RU" sz="2800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B952AFA8-B0AF-4EB0-8C7B-968F35C15BDA}" type="slidenum">
              <a:rPr lang="ru-RU" smtClean="0"/>
              <a:pPr/>
              <a:t>23</a:t>
            </a:fld>
            <a:endParaRPr lang="ru-RU"/>
          </a:p>
        </p:txBody>
      </p:sp>
      <p:pic>
        <p:nvPicPr>
          <p:cNvPr id="4" name="Рисунок 3" descr="Fotolia_11326310_XS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43307" y="3178967"/>
            <a:ext cx="4429155" cy="3321867"/>
          </a:xfrm>
          <a:prstGeom prst="rect">
            <a:avLst/>
          </a:prstGeom>
          <a:effectLst>
            <a:softEdge rad="317500"/>
          </a:effectLst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>
          <a:xfrm>
            <a:off x="323528" y="1412776"/>
            <a:ext cx="8686800" cy="486570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800" dirty="0" smtClean="0">
                <a:latin typeface="Times New Roman" pitchFamily="18" charset="0"/>
              </a:rPr>
              <a:t>14. Повышение статуса и материального положения педагогических </a:t>
            </a:r>
            <a:r>
              <a:rPr lang="ru-RU" sz="2800" dirty="0" smtClean="0">
                <a:latin typeface="Times New Roman" pitchFamily="18" charset="0"/>
              </a:rPr>
              <a:t>работников</a:t>
            </a:r>
            <a:endParaRPr lang="ru-RU" sz="2800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B952AFA8-B0AF-4EB0-8C7B-968F35C15BDA}" type="slidenum">
              <a:rPr lang="ru-RU" smtClean="0"/>
              <a:pPr/>
              <a:t>24</a:t>
            </a:fld>
            <a:endParaRPr lang="ru-RU"/>
          </a:p>
        </p:txBody>
      </p:sp>
      <p:pic>
        <p:nvPicPr>
          <p:cNvPr id="4" name="Рисунок 3" descr="3dc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809856">
            <a:off x="4569296" y="2982800"/>
            <a:ext cx="3259365" cy="3091747"/>
          </a:xfrm>
          <a:prstGeom prst="rect">
            <a:avLst/>
          </a:prstGeom>
          <a:effectLst>
            <a:softEdge rad="317500"/>
          </a:effectLst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>
          <a:xfrm>
            <a:off x="323528" y="1340768"/>
            <a:ext cx="8686800" cy="5357850"/>
          </a:xfrm>
        </p:spPr>
        <p:txBody>
          <a:bodyPr>
            <a:noAutofit/>
          </a:bodyPr>
          <a:lstStyle/>
          <a:p>
            <a:pPr>
              <a:buFont typeface="Wingdings 2" pitchFamily="18" charset="2"/>
              <a:buNone/>
            </a:pPr>
            <a:r>
              <a:rPr lang="ru-RU" sz="3200" dirty="0" smtClean="0">
                <a:solidFill>
                  <a:schemeClr val="tx1"/>
                </a:solidFill>
                <a:latin typeface="Times New Roman" pitchFamily="18" charset="0"/>
              </a:rPr>
              <a:t>Образование становится все более мощной движущей силой экономического роста, повышения эффективности и конкурентоспособности народного хозяйства, фактором национальной безопасности, благосостояния страны и благополучия каждого гражданина. </a:t>
            </a:r>
          </a:p>
          <a:p>
            <a:pPr>
              <a:buFont typeface="Wingdings 2" pitchFamily="18" charset="2"/>
              <a:buNone/>
            </a:pP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</a:rPr>
              <a:t>		</a:t>
            </a:r>
          </a:p>
          <a:p>
            <a:pPr>
              <a:buNone/>
            </a:pPr>
            <a:endParaRPr lang="ru-RU" sz="2800" dirty="0">
              <a:solidFill>
                <a:schemeClr val="tx1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B952AFA8-B0AF-4EB0-8C7B-968F35C15BDA}" type="slidenum">
              <a:rPr lang="ru-RU" smtClean="0"/>
              <a:pPr/>
              <a:t>25</a:t>
            </a:fld>
            <a:endParaRPr lang="ru-RU"/>
          </a:p>
        </p:txBody>
      </p:sp>
    </p:spTree>
  </p:cSld>
  <p:clrMapOvr>
    <a:masterClrMapping/>
  </p:clrMapOvr>
  <p:transition>
    <p:wedg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pPr>
              <a:lnSpc>
                <a:spcPct val="120000"/>
              </a:lnSpc>
              <a:buNone/>
            </a:pP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— круг  вопросов, в которых  кто-либо обладает  познанием, опытом, а также круг чьих- то  (учреждения, лица)  полномочий</a:t>
            </a:r>
          </a:p>
          <a:p>
            <a:pPr>
              <a:buNone/>
            </a:pPr>
            <a:endParaRPr lang="ru-RU" sz="3600" dirty="0">
              <a:solidFill>
                <a:schemeClr val="tx1"/>
              </a:solidFill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285720" y="500042"/>
            <a:ext cx="8686800" cy="1500198"/>
          </a:xfrm>
        </p:spPr>
        <p:txBody>
          <a:bodyPr>
            <a:normAutofit/>
          </a:bodyPr>
          <a:lstStyle/>
          <a:p>
            <a:r>
              <a:rPr lang="ru-RU" sz="4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Компетенция</a:t>
            </a:r>
            <a:endParaRPr lang="ru-RU" sz="4800" dirty="0">
              <a:solidFill>
                <a:schemeClr val="bg1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B952AFA8-B0AF-4EB0-8C7B-968F35C15BDA}" type="slidenum">
              <a:rPr lang="ru-RU" smtClean="0"/>
              <a:pPr/>
              <a:t>3</a:t>
            </a:fld>
            <a:endParaRPr lang="ru-RU"/>
          </a:p>
        </p:txBody>
      </p:sp>
      <p:pic>
        <p:nvPicPr>
          <p:cNvPr id="6" name="Рисунок 5" descr="542449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55694" y="3929066"/>
            <a:ext cx="3888074" cy="2497717"/>
          </a:xfrm>
          <a:prstGeom prst="rect">
            <a:avLst/>
          </a:prstGeom>
          <a:effectLst>
            <a:softEdge rad="317500"/>
          </a:effectLst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2661747365"/>
              </p:ext>
            </p:extLst>
          </p:nvPr>
        </p:nvGraphicFramePr>
        <p:xfrm>
          <a:off x="457200" y="2020888"/>
          <a:ext cx="8229600" cy="40751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400" dirty="0" smtClean="0"/>
              <a:t>5 групп компетенций:</a:t>
            </a:r>
            <a:endParaRPr lang="ru-RU" sz="2400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B952AFA8-B0AF-4EB0-8C7B-968F35C15BDA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>
          <a:xfrm>
            <a:off x="304800" y="1357298"/>
            <a:ext cx="8686800" cy="4722827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Политические и социальные компетенции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, связанные со способностью брать на себя ответственность, участвовать в совместном принятии решений, регулировать конфликты ненасильственным путем, участвовать в функционировании и развитии демократических институтов.     </a:t>
            </a: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                      </a:t>
            </a:r>
          </a:p>
          <a:p>
            <a:pPr>
              <a:buNone/>
            </a:pP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           </a:t>
            </a: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   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B952AFA8-B0AF-4EB0-8C7B-968F35C15BDA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>
          <a:xfrm>
            <a:off x="304800" y="1357298"/>
            <a:ext cx="8686800" cy="5000660"/>
          </a:xfrm>
        </p:spPr>
        <p:txBody>
          <a:bodyPr/>
          <a:lstStyle/>
          <a:p>
            <a:pPr>
              <a:buNone/>
            </a:pP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2.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Компетенции, касающиеся жизни в многокультурном обществе.</a:t>
            </a:r>
            <a:r>
              <a:rPr lang="ru-RU" sz="40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Межкультурные компетенции, такие как понимание различий, уважение друг к другу, способность жить с людьми иных культур, языков и религий, препятствуют возникновению в обществе расизма и ксенофобии.</a:t>
            </a:r>
          </a:p>
          <a:p>
            <a:pPr>
              <a:buNone/>
            </a:pP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      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B952AFA8-B0AF-4EB0-8C7B-968F35C15BDA}" type="slidenum">
              <a:rPr lang="ru-RU" smtClean="0"/>
              <a:pPr/>
              <a:t>6</a:t>
            </a:fld>
            <a:endParaRPr lang="ru-RU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>
          <a:xfrm>
            <a:off x="304800" y="1357298"/>
            <a:ext cx="8686800" cy="4722827"/>
          </a:xfrm>
        </p:spPr>
        <p:txBody>
          <a:bodyPr/>
          <a:lstStyle/>
          <a:p>
            <a:pPr>
              <a:buNone/>
            </a:pP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</a:rPr>
              <a:t>3. </a:t>
            </a:r>
            <a:r>
              <a:rPr lang="ru-RU" sz="4000" dirty="0" smtClean="0">
                <a:latin typeface="Times New Roman" pitchFamily="18" charset="0"/>
              </a:rPr>
              <a:t>Компетенции, определяющие владение устным и письменным общением, </a:t>
            </a: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</a:rPr>
              <a:t>приоритетны в общественной жизни. Тем, кто ими не обладает, грозит изоляция. К этой же группе общения относится владение несколькими языками, приобретающее всевозрастающее значение</a:t>
            </a: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</a:rPr>
              <a:t>.</a:t>
            </a:r>
            <a:endParaRPr lang="ru-RU" sz="2800" dirty="0" smtClean="0">
              <a:solidFill>
                <a:schemeClr val="tx1"/>
              </a:solidFill>
              <a:latin typeface="Times New Roman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B952AFA8-B0AF-4EB0-8C7B-968F35C15BDA}" type="slidenum">
              <a:rPr lang="ru-RU" smtClean="0"/>
              <a:pPr/>
              <a:t>7</a:t>
            </a:fld>
            <a:endParaRPr lang="ru-RU"/>
          </a:p>
        </p:txBody>
      </p:sp>
    </p:spTree>
  </p:cSld>
  <p:clrMapOvr>
    <a:masterClrMapping/>
  </p:clrMapOvr>
  <p:transition>
    <p:wedg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>
          <a:xfrm>
            <a:off x="304800" y="1285860"/>
            <a:ext cx="8686800" cy="4794265"/>
          </a:xfrm>
        </p:spPr>
        <p:txBody>
          <a:bodyPr/>
          <a:lstStyle/>
          <a:p>
            <a:pPr>
              <a:buNone/>
            </a:pPr>
            <a:r>
              <a:rPr lang="ru-RU" dirty="0" smtClean="0">
                <a:latin typeface="Times New Roman" pitchFamily="18" charset="0"/>
              </a:rPr>
              <a:t>4. </a:t>
            </a:r>
            <a:r>
              <a:rPr lang="ru-RU" sz="4000" dirty="0" smtClean="0">
                <a:latin typeface="Times New Roman" pitchFamily="18" charset="0"/>
              </a:rPr>
              <a:t>Компетенции, связанные с возникновением общества информации. </a:t>
            </a:r>
            <a:r>
              <a:rPr lang="ru-RU" sz="2800" dirty="0" smtClean="0">
                <a:latin typeface="Times New Roman" pitchFamily="18" charset="0"/>
              </a:rPr>
              <a:t>Владение новыми технологиями, понимание их значения, их силы и слабости, способность критического отношения к распространяемой по каналам СМИ информации и рекламе.</a:t>
            </a:r>
          </a:p>
          <a:p>
            <a:pPr>
              <a:buNone/>
            </a:pP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B952AFA8-B0AF-4EB0-8C7B-968F35C15BDA}" type="slidenum">
              <a:rPr lang="ru-RU" smtClean="0"/>
              <a:pPr/>
              <a:t>8</a:t>
            </a:fld>
            <a:endParaRPr lang="ru-RU"/>
          </a:p>
        </p:txBody>
      </p:sp>
    </p:spTree>
  </p:cSld>
  <p:clrMapOvr>
    <a:masterClrMapping/>
  </p:clrMapOvr>
  <p:transition>
    <p:wedg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>
          <a:xfrm>
            <a:off x="304800" y="1357298"/>
            <a:ext cx="8686800" cy="4722827"/>
          </a:xfrm>
        </p:spPr>
        <p:txBody>
          <a:bodyPr/>
          <a:lstStyle/>
          <a:p>
            <a:pPr>
              <a:buNone/>
            </a:pP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</a:rPr>
              <a:t>5.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444D26"/>
                  </a:outerShdw>
                </a:effectLst>
                <a:latin typeface="Times New Roman" pitchFamily="18" charset="0"/>
              </a:rPr>
              <a:t> </a:t>
            </a:r>
            <a:r>
              <a:rPr lang="ru-RU" sz="4000" dirty="0" smtClean="0">
                <a:latin typeface="Times New Roman" pitchFamily="18" charset="0"/>
              </a:rPr>
              <a:t>Компетенции, реализующие способность и желание учиться </a:t>
            </a:r>
            <a:r>
              <a:rPr lang="ru-RU" sz="3600" dirty="0" smtClean="0">
                <a:solidFill>
                  <a:schemeClr val="tx1"/>
                </a:solidFill>
                <a:latin typeface="Times New Roman" pitchFamily="18" charset="0"/>
              </a:rPr>
              <a:t>всю жизнь как основу непрерывной подготовки в профессиональном плане, а также в личной и общественной жизни. </a:t>
            </a:r>
          </a:p>
          <a:p>
            <a:pPr>
              <a:buNone/>
            </a:pPr>
            <a:endParaRPr lang="ru-RU" sz="3600" dirty="0" smtClean="0">
              <a:solidFill>
                <a:schemeClr val="tx1"/>
              </a:solidFill>
              <a:latin typeface="Times New Roman" pitchFamily="18" charset="0"/>
            </a:endParaRPr>
          </a:p>
          <a:p>
            <a:pPr>
              <a:buNone/>
            </a:pP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B952AFA8-B0AF-4EB0-8C7B-968F35C15BDA}" type="slidenum">
              <a:rPr lang="ru-RU" smtClean="0"/>
              <a:pPr/>
              <a:t>9</a:t>
            </a:fld>
            <a:endParaRPr lang="ru-RU"/>
          </a:p>
        </p:txBody>
      </p:sp>
    </p:spTree>
  </p:cSld>
  <p:clrMapOvr>
    <a:masterClrMapping/>
  </p:clrMapOvr>
  <p:transition>
    <p:wedge/>
  </p:transition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BlackTie">
  <a:themeElements>
    <a:clrScheme name="BlackTie">
      <a:dk1>
        <a:srgbClr val="000000"/>
      </a:dk1>
      <a:lt1>
        <a:srgbClr val="FFFFFF"/>
      </a:lt1>
      <a:dk2>
        <a:srgbClr val="46464A"/>
      </a:dk2>
      <a:lt2>
        <a:srgbClr val="E3DCCF"/>
      </a:lt2>
      <a:accent1>
        <a:srgbClr val="6F6F74"/>
      </a:accent1>
      <a:accent2>
        <a:srgbClr val="A7B789"/>
      </a:accent2>
      <a:accent3>
        <a:srgbClr val="BEAE98"/>
      </a:accent3>
      <a:accent4>
        <a:srgbClr val="92A9B9"/>
      </a:accent4>
      <a:accent5>
        <a:srgbClr val="9C8265"/>
      </a:accent5>
      <a:accent6>
        <a:srgbClr val="8D6974"/>
      </a:accent6>
      <a:hlink>
        <a:srgbClr val="67AABF"/>
      </a:hlink>
      <a:folHlink>
        <a:srgbClr val="B1B5AB"/>
      </a:folHlink>
    </a:clrScheme>
    <a:fontScheme name="BlackTie">
      <a:majorFont>
        <a:latin typeface="Garamond"/>
        <a:ea typeface=""/>
        <a:cs typeface=""/>
        <a:font script="Grek" typeface="Constantia"/>
        <a:font script="Cyrl" typeface="Constantia"/>
        <a:font script="Jpan" typeface="ＭＳ Ｐ明朝"/>
        <a:font script="Hang" typeface="궁서"/>
        <a:font script="Hans" typeface="仿宋"/>
        <a:font script="Hant" typeface="標楷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Garamond"/>
        <a:ea typeface=""/>
        <a:cs typeface=""/>
        <a:font script="Grek" typeface="Constantia"/>
        <a:font script="Cyrl" typeface="Constantia"/>
        <a:font script="Jpan" typeface="ＭＳ Ｐ明朝"/>
        <a:font script="Hang" typeface="궁서"/>
        <a:font script="Hans" typeface="仿宋"/>
        <a:font script="Hant" typeface="標楷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BlackTie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20000"/>
              </a:schemeClr>
            </a:gs>
            <a:gs pos="30000">
              <a:schemeClr val="phClr">
                <a:tint val="61000"/>
                <a:satMod val="220000"/>
              </a:schemeClr>
            </a:gs>
            <a:gs pos="45000">
              <a:schemeClr val="phClr">
                <a:tint val="66000"/>
                <a:satMod val="240000"/>
              </a:schemeClr>
            </a:gs>
            <a:gs pos="55000">
              <a:schemeClr val="phClr">
                <a:tint val="66000"/>
                <a:satMod val="220000"/>
              </a:schemeClr>
            </a:gs>
            <a:gs pos="73000">
              <a:schemeClr val="phClr">
                <a:tint val="61000"/>
                <a:satMod val="220000"/>
              </a:schemeClr>
            </a:gs>
            <a:gs pos="100000">
              <a:schemeClr val="phClr">
                <a:tint val="45000"/>
                <a:satMod val="22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  <a:satMod val="110000"/>
              </a:schemeClr>
            </a:gs>
            <a:gs pos="30000">
              <a:schemeClr val="phClr">
                <a:shade val="90000"/>
                <a:satMod val="120000"/>
              </a:schemeClr>
            </a:gs>
            <a:gs pos="45000">
              <a:schemeClr val="phClr">
                <a:shade val="100000"/>
                <a:satMod val="128000"/>
              </a:schemeClr>
            </a:gs>
            <a:gs pos="55000">
              <a:schemeClr val="phClr">
                <a:shade val="100000"/>
                <a:satMod val="128000"/>
              </a:schemeClr>
            </a:gs>
            <a:gs pos="73000">
              <a:schemeClr val="phClr">
                <a:shade val="90000"/>
                <a:satMod val="120000"/>
              </a:schemeClr>
            </a:gs>
            <a:gs pos="100000">
              <a:schemeClr val="phClr">
                <a:shade val="63000"/>
                <a:satMod val="110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5397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1909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7150" dist="38100" dir="5400000" algn="br" rotWithShape="0">
              <a:srgbClr val="000000">
                <a:alpha val="57000"/>
              </a:srgbClr>
            </a:outerShdw>
          </a:effectLst>
          <a:scene3d>
            <a:camera prst="orthographicFront">
              <a:rot lat="0" lon="0" rev="0"/>
            </a:camera>
            <a:lightRig rig="twoPt" dir="t">
              <a:rot lat="0" lon="0" rev="1800000"/>
            </a:lightRig>
          </a:scene3d>
          <a:sp3d>
            <a:bevelT w="44450" h="31750" prst="coolSlant"/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20000"/>
              </a:schemeClr>
            </a:duotone>
          </a:blip>
          <a:stretch/>
        </a:blip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30000"/>
                <a:satMod val="255000"/>
              </a:schemeClr>
            </a:gs>
          </a:gsLst>
          <a:path path="circle">
            <a:fillToRect l="50000" t="-80000" r="50000" b="18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Black Tie</Template>
  <TotalTime>117</TotalTime>
  <Words>510</Words>
  <Application>Microsoft Office PowerPoint</Application>
  <PresentationFormat>Экран (4:3)</PresentationFormat>
  <Paragraphs>79</Paragraphs>
  <Slides>25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6" baseType="lpstr">
      <vt:lpstr>BlackTie</vt:lpstr>
      <vt:lpstr>Основные компетенции и направления профессионального образования</vt:lpstr>
      <vt:lpstr>Презентация PowerPoint</vt:lpstr>
      <vt:lpstr>Компетенция</vt:lpstr>
      <vt:lpstr>5 групп компетенций: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Основные направления развития профессионального образования</vt:lpstr>
      <vt:lpstr>Направления развития: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Основные компетенции и направления профессионального образования</dc:title>
  <dc:creator>Позитроника</dc:creator>
  <cp:lastModifiedBy>Руслан</cp:lastModifiedBy>
  <cp:revision>15</cp:revision>
  <dcterms:created xsi:type="dcterms:W3CDTF">2011-10-26T18:05:57Z</dcterms:created>
  <dcterms:modified xsi:type="dcterms:W3CDTF">2012-11-13T02:14:45Z</dcterms:modified>
</cp:coreProperties>
</file>