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90" r:id="rId2"/>
    <p:sldId id="289" r:id="rId3"/>
    <p:sldId id="288" r:id="rId4"/>
    <p:sldId id="287" r:id="rId5"/>
    <p:sldId id="286" r:id="rId6"/>
    <p:sldId id="285" r:id="rId7"/>
    <p:sldId id="284" r:id="rId8"/>
    <p:sldId id="283" r:id="rId9"/>
    <p:sldId id="282" r:id="rId10"/>
    <p:sldId id="281" r:id="rId11"/>
    <p:sldId id="280" r:id="rId12"/>
    <p:sldId id="279" r:id="rId13"/>
    <p:sldId id="278" r:id="rId14"/>
    <p:sldId id="277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41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2E584-BE06-40CC-871E-1C66036ED9EF}" type="datetimeFigureOut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945308-388B-4F61-A08C-A2E2EAB0E3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418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45308-388B-4F61-A08C-A2E2EAB0E36D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9158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945308-388B-4F61-A08C-A2E2EAB0E36D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095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CDD7BF-4356-44A7-9594-3A17443125F2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2BB078-B7CD-4492-9B74-4C28EFF0327F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746B339-E104-40E8-9B5E-1B841A804D14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7694C4-A1F4-49D9-912D-B520FC36E646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518C2B-06D8-445A-B9D8-70327B75DC8A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D6FA6-85FD-4BEA-8D8B-36877C2BB076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FF3462-EA52-4790-A5C9-E9F844634D06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EED1BE-86AD-4892-8A3B-8485C37DBF3C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2F551-8181-4ADF-8BAD-20ED7382EC61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39B4AF-1695-4AB8-989E-B73812570A62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D55F29-1C24-4C78-B904-77885D6A0C10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07E55BE-D767-4A77-B10E-FD3229953389}" type="datetime1">
              <a:rPr lang="ru-RU" smtClean="0"/>
              <a:pPr/>
              <a:t>29.01.2012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3A88C85-0B0C-4B78-B77C-2A73B499BF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22376" y="1700808"/>
            <a:ext cx="7772400" cy="182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Кроссворд по произведениям </a:t>
            </a:r>
            <a:br>
              <a:rPr lang="ru-RU" dirty="0" smtClean="0"/>
            </a:br>
            <a:r>
              <a:rPr lang="ru-RU" dirty="0" smtClean="0"/>
              <a:t>К.Г. Паустовского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dirty="0" smtClean="0"/>
              <a:t>9</a:t>
            </a:r>
            <a:r>
              <a:rPr lang="ru-RU" dirty="0" smtClean="0"/>
              <a:t>) Название кинофильма по сценарию К.Г. Паустовского (вышел на экраны в июле 1943 г).</a:t>
            </a:r>
            <a:endParaRPr lang="ru-RU" dirty="0"/>
          </a:p>
        </p:txBody>
      </p:sp>
      <p:pic>
        <p:nvPicPr>
          <p:cNvPr id="107" name="Picture 2" descr="Картинка 2 из 797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643314"/>
            <a:ext cx="1842400" cy="24608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0811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529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10) </a:t>
            </a:r>
            <a:r>
              <a:rPr lang="ru-RU" dirty="0"/>
              <a:t>О картинах какого известного художника говорится в одном из рассказов К.Г. Паустовского?</a:t>
            </a:r>
          </a:p>
        </p:txBody>
      </p:sp>
      <p:pic>
        <p:nvPicPr>
          <p:cNvPr id="107" name="Picture 2" descr="Картинка 10 из 29305"/>
          <p:cNvPicPr>
            <a:picLocks noChangeAspect="1" noChangeArrowheads="1"/>
          </p:cNvPicPr>
          <p:nvPr/>
        </p:nvPicPr>
        <p:blipFill>
          <a:blip r:embed="rId3"/>
          <a:srcRect l="7692" r="7692"/>
          <a:stretch>
            <a:fillRect/>
          </a:stretch>
        </p:blipFill>
        <p:spPr bwMode="auto">
          <a:xfrm>
            <a:off x="428596" y="3571876"/>
            <a:ext cx="2857520" cy="17992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0334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r>
              <a:rPr lang="en-US" sz="1400" dirty="0" smtClean="0"/>
              <a:t>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9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11) </a:t>
            </a:r>
            <a:r>
              <a:rPr lang="ru-RU" dirty="0"/>
              <a:t>Чей портрет в мастерской скульптора Тимофеева поразил Настю, героиню рассказа «Телеграмма»?</a:t>
            </a:r>
          </a:p>
        </p:txBody>
      </p:sp>
      <p:pic>
        <p:nvPicPr>
          <p:cNvPr id="107" name="Picture 2" descr="Картинка 13 из 1576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00504"/>
            <a:ext cx="2408819" cy="24288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87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9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12) </a:t>
            </a:r>
            <a:r>
              <a:rPr lang="ru-RU" dirty="0"/>
              <a:t>Фамилия известного композитора, о котором написано одно из произведений К.Г. Паустовского?</a:t>
            </a:r>
          </a:p>
        </p:txBody>
      </p:sp>
      <p:pic>
        <p:nvPicPr>
          <p:cNvPr id="107" name="Picture 2" descr="Картинка 4 из 156304"/>
          <p:cNvPicPr>
            <a:picLocks noChangeAspect="1" noChangeArrowheads="1"/>
          </p:cNvPicPr>
          <p:nvPr/>
        </p:nvPicPr>
        <p:blipFill>
          <a:blip r:embed="rId2" cstate="print"/>
          <a:srcRect l="24856" b="29032"/>
          <a:stretch>
            <a:fillRect/>
          </a:stretch>
        </p:blipFill>
        <p:spPr bwMode="auto">
          <a:xfrm>
            <a:off x="500034" y="4143380"/>
            <a:ext cx="1938717" cy="23514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1061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й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529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13) </a:t>
            </a:r>
            <a:r>
              <a:rPr lang="ru-RU" dirty="0"/>
              <a:t>Имя известного русского художника, героя одной из повестей К.Г. Паустовского.</a:t>
            </a:r>
          </a:p>
        </p:txBody>
      </p:sp>
      <p:pic>
        <p:nvPicPr>
          <p:cNvPr id="107" name="Picture 2" descr="Картинка 2 из 15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876"/>
            <a:ext cx="2191459" cy="2714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96718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14) </a:t>
            </a:r>
            <a:r>
              <a:rPr lang="ru-RU" dirty="0"/>
              <a:t>Какого цвета был неуловимый кот в рассказе К.Г. Паустовского «Кот-ворюга»?</a:t>
            </a:r>
          </a:p>
        </p:txBody>
      </p:sp>
      <p:pic>
        <p:nvPicPr>
          <p:cNvPr id="107" name="Picture 2" descr="Картинка 1 из 1184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00438"/>
            <a:ext cx="1905013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8920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38023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6)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500042"/>
            <a:ext cx="2448272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500" dirty="0" smtClean="0"/>
              <a:t>1) Кто сказал: «Я не променяю Среднюю Россию на самые прославленные и потрясающие красоты земного шара»?</a:t>
            </a:r>
            <a:endParaRPr lang="ru-RU" sz="1500" dirty="0"/>
          </a:p>
        </p:txBody>
      </p:sp>
      <p:pic>
        <p:nvPicPr>
          <p:cNvPr id="107" name="Picture 2" descr="Картинка 47 из 29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2356331" cy="32147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46433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2) Название озера в «Мещёрской стороне»</a:t>
            </a:r>
            <a:endParaRPr lang="ru-RU" dirty="0"/>
          </a:p>
        </p:txBody>
      </p:sp>
      <p:pic>
        <p:nvPicPr>
          <p:cNvPr id="107" name="Picture 2" descr="Картинка 5 из 3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357431"/>
            <a:ext cx="2667017" cy="2000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11495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443436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91" name="Прямоугольник 90"/>
          <p:cNvSpPr/>
          <p:nvPr/>
        </p:nvSpPr>
        <p:spPr>
          <a:xfrm>
            <a:off x="4162897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3) </a:t>
            </a:r>
            <a:r>
              <a:rPr lang="ru-RU" dirty="0"/>
              <a:t>Какая птица так перепугала деда в рассказе К.Г. Паустовского «Последний чёрт»?</a:t>
            </a:r>
          </a:p>
        </p:txBody>
      </p:sp>
      <p:pic>
        <p:nvPicPr>
          <p:cNvPr id="107" name="Picture 2" descr="Картинка 2 из 162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02662"/>
            <a:ext cx="1928826" cy="28457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40253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4) По жанру «Мещёрская сторона» является …</a:t>
            </a:r>
            <a:endParaRPr lang="ru-RU" dirty="0"/>
          </a:p>
        </p:txBody>
      </p:sp>
      <p:pic>
        <p:nvPicPr>
          <p:cNvPr id="107" name="Picture 2" descr="Картинка 7 из 9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2852936"/>
            <a:ext cx="2545160" cy="3143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7981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9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5) </a:t>
            </a:r>
            <a:r>
              <a:rPr lang="ru-RU" dirty="0"/>
              <a:t>Какому знаменитому сказочнику посвящена глава в рассказе К.Г. Паустовского «Золотая роза»?</a:t>
            </a:r>
          </a:p>
        </p:txBody>
      </p:sp>
      <p:pic>
        <p:nvPicPr>
          <p:cNvPr id="107" name="Picture 2" descr="Картинка 9 из 1569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906742"/>
            <a:ext cx="1928826" cy="23938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7153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944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/>
              <a:t>6</a:t>
            </a:r>
            <a:r>
              <a:rPr lang="ru-RU" dirty="0" smtClean="0"/>
              <a:t>) </a:t>
            </a:r>
            <a:r>
              <a:rPr lang="ru-RU" dirty="0"/>
              <a:t>Как называли художники Настю, героиню рассказа «Телеграмма», за русые волосы и большие холодные глаза?</a:t>
            </a:r>
          </a:p>
        </p:txBody>
      </p:sp>
      <p:pic>
        <p:nvPicPr>
          <p:cNvPr id="107" name="Picture 2" descr="Картинка 1 из 317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929066"/>
            <a:ext cx="1285884" cy="23724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3591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113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/>
              <a:t>7) </a:t>
            </a:r>
            <a:r>
              <a:rPr lang="ru-RU" dirty="0"/>
              <a:t>Какую погоду часто изображает в своих произведениях  К.Г. Паустовский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07" name="Picture 2" descr="Картинка 17 из 1758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071782"/>
            <a:ext cx="1857388" cy="30956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8816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16599" y="359283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4513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16599" y="331971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16599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16599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05829" y="57663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06031" y="603785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69611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980721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709255" y="386612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41077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06031" y="440905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582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06031" y="52234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523653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341077" y="332455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341077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341077" y="413577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709255" y="359580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341077" y="305308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612543" y="386768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350872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3623684" y="468084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895150" y="468171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62897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437789" y="468052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64616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674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3913943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709255" y="495199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70603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434363" y="38638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4709255" y="413759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4980721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5252187" y="386727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523826" y="41433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798145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5523653" y="441478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341077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069611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515425" y="30492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515425" y="332475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5515425" y="359621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5515425" y="277775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5515425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4709255" y="114788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</a:t>
            </a:r>
            <a:endParaRPr lang="ru-RU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4709255" y="141934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4709255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701027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701027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4701027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886238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4158095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4429561" y="195917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709255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614772" y="169081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610980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3613784" y="22386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610980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3613784" y="278162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4972493" y="250952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5243959" y="251015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</a:t>
            </a:r>
            <a:endParaRPr lang="ru-RU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5792974" y="2504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</a:t>
            </a:r>
            <a:endParaRPr lang="ru-RU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515425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7972942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7972942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</a:t>
            </a:r>
            <a:endParaRPr lang="ru-RU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7430010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612543" y="1410666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6612543" y="168213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6612543" y="195359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6612543" y="2230641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7972942" y="141289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7972942" y="168770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972942" y="1962278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7972942" y="223805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7701476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6064440" y="870403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6341077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6612543" y="1139200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6889984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ь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7158544" y="871389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6612543" y="2502107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</a:t>
            </a:r>
          </a:p>
        </p:txBody>
      </p:sp>
      <p:sp>
        <p:nvSpPr>
          <p:cNvPr id="86" name="Прямоугольник 85"/>
          <p:cNvSpPr/>
          <p:nvPr/>
        </p:nvSpPr>
        <p:spPr>
          <a:xfrm>
            <a:off x="6612543" y="867734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116599" y="3864305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й</a:t>
            </a:r>
            <a:endParaRPr lang="ru-RU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4980721" y="5494922"/>
            <a:ext cx="271466" cy="271466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</a:t>
            </a:r>
            <a:endParaRPr lang="ru-RU" dirty="0"/>
          </a:p>
        </p:txBody>
      </p:sp>
      <p:grpSp>
        <p:nvGrpSpPr>
          <p:cNvPr id="89" name="Группа 88"/>
          <p:cNvGrpSpPr/>
          <p:nvPr/>
        </p:nvGrpSpPr>
        <p:grpSpPr>
          <a:xfrm>
            <a:off x="4162897" y="5494922"/>
            <a:ext cx="542932" cy="271466"/>
            <a:chOff x="1916529" y="5732462"/>
            <a:chExt cx="542932" cy="271466"/>
          </a:xfrm>
        </p:grpSpPr>
        <p:sp>
          <p:nvSpPr>
            <p:cNvPr id="90" name="Прямоугольник 89"/>
            <p:cNvSpPr/>
            <p:nvPr/>
          </p:nvSpPr>
          <p:spPr>
            <a:xfrm>
              <a:off x="2187995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</a:t>
              </a:r>
              <a:endParaRPr lang="ru-RU" dirty="0"/>
            </a:p>
          </p:txBody>
        </p:sp>
        <p:sp>
          <p:nvSpPr>
            <p:cNvPr id="91" name="Прямоугольник 90"/>
            <p:cNvSpPr/>
            <p:nvPr/>
          </p:nvSpPr>
          <p:spPr>
            <a:xfrm>
              <a:off x="1916529" y="5732462"/>
              <a:ext cx="271466" cy="271466"/>
            </a:xfrm>
            <a:prstGeom prst="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и</a:t>
              </a:r>
              <a:endParaRPr lang="ru-RU" dirty="0"/>
            </a:p>
          </p:txBody>
        </p:sp>
      </p:grpSp>
      <p:sp>
        <p:nvSpPr>
          <p:cNvPr id="92" name="TextBox 91"/>
          <p:cNvSpPr txBox="1"/>
          <p:nvPr/>
        </p:nvSpPr>
        <p:spPr>
          <a:xfrm>
            <a:off x="4047752" y="3861048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  <p:sp>
        <p:nvSpPr>
          <p:cNvPr id="93" name="TextBox 92"/>
          <p:cNvSpPr txBox="1"/>
          <p:nvPr/>
        </p:nvSpPr>
        <p:spPr>
          <a:xfrm>
            <a:off x="2967632" y="4653136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2967632" y="551723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3</a:t>
            </a:r>
            <a:endParaRPr lang="ru-RU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3203848" y="1969095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4</a:t>
            </a:r>
            <a:endParaRPr lang="ru-RU" sz="1400" dirty="0"/>
          </a:p>
        </p:txBody>
      </p:sp>
      <p:sp>
        <p:nvSpPr>
          <p:cNvPr id="96" name="TextBox 95"/>
          <p:cNvSpPr txBox="1"/>
          <p:nvPr/>
        </p:nvSpPr>
        <p:spPr>
          <a:xfrm>
            <a:off x="4319218" y="247315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5</a:t>
            </a:r>
            <a:endParaRPr lang="ru-RU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5652120" y="836712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6</a:t>
            </a:r>
            <a:endParaRPr lang="ru-RU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3563888" y="139303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7</a:t>
            </a:r>
            <a:endParaRPr lang="ru-RU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644008" y="816967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8</a:t>
            </a:r>
            <a:endParaRPr lang="ru-RU" sz="1400" dirty="0"/>
          </a:p>
        </p:txBody>
      </p:sp>
      <p:sp>
        <p:nvSpPr>
          <p:cNvPr id="100" name="TextBox 99"/>
          <p:cNvSpPr txBox="1"/>
          <p:nvPr/>
        </p:nvSpPr>
        <p:spPr>
          <a:xfrm>
            <a:off x="6516216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10</a:t>
            </a:r>
            <a:endParaRPr lang="ru-RU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7884368" y="528935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11</a:t>
            </a:r>
            <a:endParaRPr lang="ru-RU" sz="1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446106" y="1863621"/>
            <a:ext cx="298480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9</a:t>
            </a:r>
            <a:endParaRPr lang="ru-RU" sz="14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654018" y="3265239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12</a:t>
            </a:r>
            <a:endParaRPr lang="ru-RU" sz="14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228184" y="2745872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13</a:t>
            </a:r>
            <a:endParaRPr lang="ru-RU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7020272" y="2477821"/>
            <a:ext cx="412292" cy="307777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ru-RU" sz="1400" dirty="0" smtClean="0"/>
              <a:t>14</a:t>
            </a:r>
            <a:endParaRPr lang="ru-RU" sz="1400" dirty="0"/>
          </a:p>
        </p:txBody>
      </p:sp>
      <p:sp>
        <p:nvSpPr>
          <p:cNvPr id="106" name="TextBox 105"/>
          <p:cNvSpPr txBox="1"/>
          <p:nvPr/>
        </p:nvSpPr>
        <p:spPr>
          <a:xfrm>
            <a:off x="539552" y="921494"/>
            <a:ext cx="2448272" cy="21137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/>
              <a:t>8</a:t>
            </a:r>
            <a:r>
              <a:rPr lang="ru-RU" dirty="0" smtClean="0"/>
              <a:t>) </a:t>
            </a:r>
            <a:r>
              <a:rPr lang="ru-RU" dirty="0"/>
              <a:t>Кого дети считали колдуном в рассказе К.Г. Паустовского «Тёплый хлеб»?</a:t>
            </a:r>
          </a:p>
        </p:txBody>
      </p:sp>
      <p:pic>
        <p:nvPicPr>
          <p:cNvPr id="107" name="Picture 4" descr="Картинка 2 из 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143248"/>
            <a:ext cx="2107990" cy="32146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3620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214</TotalTime>
  <Words>1141</Words>
  <Application>Microsoft Office PowerPoint</Application>
  <PresentationFormat>Экран (4:3)</PresentationFormat>
  <Paragraphs>936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Кроссворд по произведениям  К.Г. Паустовского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Admin</cp:lastModifiedBy>
  <cp:revision>27</cp:revision>
  <dcterms:created xsi:type="dcterms:W3CDTF">2012-01-23T12:10:57Z</dcterms:created>
  <dcterms:modified xsi:type="dcterms:W3CDTF">2012-01-29T12:08:36Z</dcterms:modified>
</cp:coreProperties>
</file>