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4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305" r:id="rId10"/>
    <p:sldId id="263" r:id="rId11"/>
    <p:sldId id="264" r:id="rId12"/>
    <p:sldId id="265" r:id="rId13"/>
    <p:sldId id="266" r:id="rId14"/>
    <p:sldId id="267" r:id="rId15"/>
    <p:sldId id="298" r:id="rId16"/>
    <p:sldId id="299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301" r:id="rId25"/>
    <p:sldId id="302" r:id="rId26"/>
    <p:sldId id="285" r:id="rId27"/>
    <p:sldId id="286" r:id="rId28"/>
    <p:sldId id="287" r:id="rId29"/>
    <p:sldId id="288" r:id="rId30"/>
    <p:sldId id="289" r:id="rId31"/>
    <p:sldId id="290" r:id="rId32"/>
    <p:sldId id="300" r:id="rId33"/>
    <p:sldId id="291" r:id="rId34"/>
    <p:sldId id="292" r:id="rId35"/>
    <p:sldId id="294" r:id="rId36"/>
    <p:sldId id="295" r:id="rId37"/>
    <p:sldId id="296" r:id="rId38"/>
    <p:sldId id="297" r:id="rId39"/>
    <p:sldId id="303" r:id="rId40"/>
    <p:sldId id="30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8" autoAdjust="0"/>
    <p:restoredTop sz="80909" autoAdjust="0"/>
  </p:normalViewPr>
  <p:slideViewPr>
    <p:cSldViewPr>
      <p:cViewPr>
        <p:scale>
          <a:sx n="53" d="100"/>
          <a:sy n="53" d="100"/>
        </p:scale>
        <p:origin x="-45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D1B5B1-7CBB-4E22-9D7C-996ED498E73D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BB5BFBF-30C4-47A4-8EE3-FC7AE316AA27}">
      <dgm:prSet phldrT="[Текст]" custT="1"/>
      <dgm:spPr/>
      <dgm:t>
        <a:bodyPr/>
        <a:lstStyle/>
        <a:p>
          <a:r>
            <a:rPr lang="ru-RU" sz="2400" dirty="0" smtClean="0"/>
            <a:t>Появление 15 самостоятельных княжеств</a:t>
          </a:r>
          <a:endParaRPr lang="ru-RU" sz="2400" dirty="0"/>
        </a:p>
      </dgm:t>
    </dgm:pt>
    <dgm:pt modelId="{10E93EA8-D405-49CA-AF2A-10B4AC19CED0}" type="parTrans" cxnId="{F5D48481-A3D1-4EA3-9948-0792A2FF7D15}">
      <dgm:prSet/>
      <dgm:spPr/>
      <dgm:t>
        <a:bodyPr/>
        <a:lstStyle/>
        <a:p>
          <a:endParaRPr lang="ru-RU"/>
        </a:p>
      </dgm:t>
    </dgm:pt>
    <dgm:pt modelId="{4A51FDC9-A178-4552-A699-4DA719A28520}" type="sibTrans" cxnId="{F5D48481-A3D1-4EA3-9948-0792A2FF7D15}">
      <dgm:prSet/>
      <dgm:spPr/>
      <dgm:t>
        <a:bodyPr/>
        <a:lstStyle/>
        <a:p>
          <a:endParaRPr lang="ru-RU"/>
        </a:p>
      </dgm:t>
    </dgm:pt>
    <dgm:pt modelId="{8EC4AC83-BC51-484F-A6AD-ED8CEA988D2A}">
      <dgm:prSet phldrT="[Текст]" custT="1"/>
      <dgm:spPr/>
      <dgm:t>
        <a:bodyPr/>
        <a:lstStyle/>
        <a:p>
          <a:r>
            <a:rPr lang="ru-RU" sz="2800" dirty="0" smtClean="0"/>
            <a:t>Укрепление собственных княжеств.</a:t>
          </a:r>
          <a:endParaRPr lang="ru-RU" sz="2800" dirty="0"/>
        </a:p>
      </dgm:t>
    </dgm:pt>
    <dgm:pt modelId="{2BEF5769-67A6-44FA-B61D-0304A49A00E2}" type="parTrans" cxnId="{83223703-19D2-4751-B31D-70A6C7848803}">
      <dgm:prSet/>
      <dgm:spPr/>
      <dgm:t>
        <a:bodyPr/>
        <a:lstStyle/>
        <a:p>
          <a:endParaRPr lang="ru-RU"/>
        </a:p>
      </dgm:t>
    </dgm:pt>
    <dgm:pt modelId="{73E44F61-CA23-4A14-9739-4A6650E20C27}" type="sibTrans" cxnId="{83223703-19D2-4751-B31D-70A6C7848803}">
      <dgm:prSet/>
      <dgm:spPr/>
      <dgm:t>
        <a:bodyPr/>
        <a:lstStyle/>
        <a:p>
          <a:endParaRPr lang="ru-RU"/>
        </a:p>
      </dgm:t>
    </dgm:pt>
    <dgm:pt modelId="{19CB1079-6FB7-4603-9587-3907E7B43F58}">
      <dgm:prSet phldrT="[Текст]"/>
      <dgm:spPr/>
      <dgm:t>
        <a:bodyPr/>
        <a:lstStyle/>
        <a:p>
          <a:r>
            <a:rPr lang="ru-RU" dirty="0" smtClean="0"/>
            <a:t>Строительство городов и храмов</a:t>
          </a:r>
          <a:endParaRPr lang="ru-RU" dirty="0"/>
        </a:p>
      </dgm:t>
    </dgm:pt>
    <dgm:pt modelId="{4CACA02D-D311-483D-9E66-60A65B2522F5}" type="parTrans" cxnId="{5BB451EE-81F7-4270-960F-72B628F5F50A}">
      <dgm:prSet/>
      <dgm:spPr/>
      <dgm:t>
        <a:bodyPr/>
        <a:lstStyle/>
        <a:p>
          <a:endParaRPr lang="ru-RU"/>
        </a:p>
      </dgm:t>
    </dgm:pt>
    <dgm:pt modelId="{42375F6B-77D2-45B5-9CD4-21AF41DFD44B}" type="sibTrans" cxnId="{5BB451EE-81F7-4270-960F-72B628F5F50A}">
      <dgm:prSet/>
      <dgm:spPr/>
      <dgm:t>
        <a:bodyPr/>
        <a:lstStyle/>
        <a:p>
          <a:endParaRPr lang="ru-RU"/>
        </a:p>
      </dgm:t>
    </dgm:pt>
    <dgm:pt modelId="{DCAC2ED4-325E-48FB-B691-6983DDCF821C}">
      <dgm:prSet phldrT="[Текст]"/>
      <dgm:spPr/>
      <dgm:t>
        <a:bodyPr/>
        <a:lstStyle/>
        <a:p>
          <a:r>
            <a:rPr lang="ru-RU" dirty="0" smtClean="0"/>
            <a:t>Привлечение  земледельцев</a:t>
          </a:r>
          <a:endParaRPr lang="ru-RU" dirty="0"/>
        </a:p>
      </dgm:t>
    </dgm:pt>
    <dgm:pt modelId="{AB45682F-80B6-426B-9C04-777F0072B7F9}" type="parTrans" cxnId="{83FC1298-1140-4CDC-A8E0-538A9AAC2B48}">
      <dgm:prSet/>
      <dgm:spPr/>
      <dgm:t>
        <a:bodyPr/>
        <a:lstStyle/>
        <a:p>
          <a:endParaRPr lang="ru-RU"/>
        </a:p>
      </dgm:t>
    </dgm:pt>
    <dgm:pt modelId="{12A0AEAD-4060-4758-B55D-340D593AE005}" type="sibTrans" cxnId="{83FC1298-1140-4CDC-A8E0-538A9AAC2B48}">
      <dgm:prSet/>
      <dgm:spPr/>
      <dgm:t>
        <a:bodyPr/>
        <a:lstStyle/>
        <a:p>
          <a:endParaRPr lang="ru-RU"/>
        </a:p>
      </dgm:t>
    </dgm:pt>
    <dgm:pt modelId="{A9A2376B-C3C3-4237-ABD5-B975448E1660}">
      <dgm:prSet phldrT="[Текст]" custT="1"/>
      <dgm:spPr/>
      <dgm:t>
        <a:bodyPr/>
        <a:lstStyle/>
        <a:p>
          <a:r>
            <a:rPr lang="ru-RU" sz="2800" dirty="0" smtClean="0"/>
            <a:t>Ослабление политического единства страны.</a:t>
          </a:r>
          <a:endParaRPr lang="ru-RU" sz="2800" dirty="0"/>
        </a:p>
      </dgm:t>
    </dgm:pt>
    <dgm:pt modelId="{18BEF1C2-0EA0-4262-8C97-3E53D9D6C56C}" type="parTrans" cxnId="{2D805F0D-52F9-4B74-8D3C-51B8144A2AFC}">
      <dgm:prSet/>
      <dgm:spPr/>
      <dgm:t>
        <a:bodyPr/>
        <a:lstStyle/>
        <a:p>
          <a:endParaRPr lang="ru-RU"/>
        </a:p>
      </dgm:t>
    </dgm:pt>
    <dgm:pt modelId="{BCA79414-223E-4DE9-81CE-514606109796}" type="sibTrans" cxnId="{2D805F0D-52F9-4B74-8D3C-51B8144A2AFC}">
      <dgm:prSet/>
      <dgm:spPr/>
      <dgm:t>
        <a:bodyPr/>
        <a:lstStyle/>
        <a:p>
          <a:endParaRPr lang="ru-RU"/>
        </a:p>
      </dgm:t>
    </dgm:pt>
    <dgm:pt modelId="{E7D537F2-24BE-41DB-85DE-3121675B37BC}" type="pres">
      <dgm:prSet presAssocID="{05D1B5B1-7CBB-4E22-9D7C-996ED498E73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792ADE-E705-4F2C-8F86-2911F67EDA76}" type="pres">
      <dgm:prSet presAssocID="{CBB5BFBF-30C4-47A4-8EE3-FC7AE316AA27}" presName="node" presStyleLbl="node1" presStyleIdx="0" presStyleCnt="5" custLinFactNeighborX="6496" custLinFactNeighborY="11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FC2CD-2A49-490C-BD7F-8409DC7686DF}" type="pres">
      <dgm:prSet presAssocID="{4A51FDC9-A178-4552-A699-4DA719A28520}" presName="sibTrans" presStyleCnt="0"/>
      <dgm:spPr/>
    </dgm:pt>
    <dgm:pt modelId="{6EECBFAD-5AA7-4F6F-AC7C-20E00FF24DA7}" type="pres">
      <dgm:prSet presAssocID="{8EC4AC83-BC51-484F-A6AD-ED8CEA988D2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D2BEF-7A44-4CCB-8988-F1A48EB395D8}" type="pres">
      <dgm:prSet presAssocID="{73E44F61-CA23-4A14-9739-4A6650E20C27}" presName="sibTrans" presStyleCnt="0"/>
      <dgm:spPr/>
    </dgm:pt>
    <dgm:pt modelId="{A7907A2B-DF3D-4812-A9F6-A71A38F836E0}" type="pres">
      <dgm:prSet presAssocID="{19CB1079-6FB7-4603-9587-3907E7B43F5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C727A9-3AF2-4FE0-9608-F530511E405C}" type="pres">
      <dgm:prSet presAssocID="{42375F6B-77D2-45B5-9CD4-21AF41DFD44B}" presName="sibTrans" presStyleCnt="0"/>
      <dgm:spPr/>
    </dgm:pt>
    <dgm:pt modelId="{0D93384B-7290-4E54-8063-7DBE77BC5243}" type="pres">
      <dgm:prSet presAssocID="{DCAC2ED4-325E-48FB-B691-6983DDCF821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8279F5-115E-4026-9072-D2F106FF14E3}" type="pres">
      <dgm:prSet presAssocID="{12A0AEAD-4060-4758-B55D-340D593AE005}" presName="sibTrans" presStyleCnt="0"/>
      <dgm:spPr/>
    </dgm:pt>
    <dgm:pt modelId="{F93CF674-F445-4E69-BA16-BA336A7FD234}" type="pres">
      <dgm:prSet presAssocID="{A9A2376B-C3C3-4237-ABD5-B975448E166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36C994-C6FE-4238-A579-7C915BA5CDB7}" type="presOf" srcId="{19CB1079-6FB7-4603-9587-3907E7B43F58}" destId="{A7907A2B-DF3D-4812-A9F6-A71A38F836E0}" srcOrd="0" destOrd="0" presId="urn:microsoft.com/office/officeart/2005/8/layout/default"/>
    <dgm:cxn modelId="{5BB451EE-81F7-4270-960F-72B628F5F50A}" srcId="{05D1B5B1-7CBB-4E22-9D7C-996ED498E73D}" destId="{19CB1079-6FB7-4603-9587-3907E7B43F58}" srcOrd="2" destOrd="0" parTransId="{4CACA02D-D311-483D-9E66-60A65B2522F5}" sibTransId="{42375F6B-77D2-45B5-9CD4-21AF41DFD44B}"/>
    <dgm:cxn modelId="{9F050F0F-C48F-420B-BB5F-CA4963C6FBA6}" type="presOf" srcId="{05D1B5B1-7CBB-4E22-9D7C-996ED498E73D}" destId="{E7D537F2-24BE-41DB-85DE-3121675B37BC}" srcOrd="0" destOrd="0" presId="urn:microsoft.com/office/officeart/2005/8/layout/default"/>
    <dgm:cxn modelId="{DE16DE31-CF7A-401E-83CA-B7AB5BF030A0}" type="presOf" srcId="{CBB5BFBF-30C4-47A4-8EE3-FC7AE316AA27}" destId="{52792ADE-E705-4F2C-8F86-2911F67EDA76}" srcOrd="0" destOrd="0" presId="urn:microsoft.com/office/officeart/2005/8/layout/default"/>
    <dgm:cxn modelId="{83FC1298-1140-4CDC-A8E0-538A9AAC2B48}" srcId="{05D1B5B1-7CBB-4E22-9D7C-996ED498E73D}" destId="{DCAC2ED4-325E-48FB-B691-6983DDCF821C}" srcOrd="3" destOrd="0" parTransId="{AB45682F-80B6-426B-9C04-777F0072B7F9}" sibTransId="{12A0AEAD-4060-4758-B55D-340D593AE005}"/>
    <dgm:cxn modelId="{83223703-19D2-4751-B31D-70A6C7848803}" srcId="{05D1B5B1-7CBB-4E22-9D7C-996ED498E73D}" destId="{8EC4AC83-BC51-484F-A6AD-ED8CEA988D2A}" srcOrd="1" destOrd="0" parTransId="{2BEF5769-67A6-44FA-B61D-0304A49A00E2}" sibTransId="{73E44F61-CA23-4A14-9739-4A6650E20C27}"/>
    <dgm:cxn modelId="{631EE1A3-35C3-4050-87F6-C455076697B0}" type="presOf" srcId="{DCAC2ED4-325E-48FB-B691-6983DDCF821C}" destId="{0D93384B-7290-4E54-8063-7DBE77BC5243}" srcOrd="0" destOrd="0" presId="urn:microsoft.com/office/officeart/2005/8/layout/default"/>
    <dgm:cxn modelId="{F5D48481-A3D1-4EA3-9948-0792A2FF7D15}" srcId="{05D1B5B1-7CBB-4E22-9D7C-996ED498E73D}" destId="{CBB5BFBF-30C4-47A4-8EE3-FC7AE316AA27}" srcOrd="0" destOrd="0" parTransId="{10E93EA8-D405-49CA-AF2A-10B4AC19CED0}" sibTransId="{4A51FDC9-A178-4552-A699-4DA719A28520}"/>
    <dgm:cxn modelId="{1A06017F-0D56-435A-9B35-44AE9DAF7C8B}" type="presOf" srcId="{A9A2376B-C3C3-4237-ABD5-B975448E1660}" destId="{F93CF674-F445-4E69-BA16-BA336A7FD234}" srcOrd="0" destOrd="0" presId="urn:microsoft.com/office/officeart/2005/8/layout/default"/>
    <dgm:cxn modelId="{2D805F0D-52F9-4B74-8D3C-51B8144A2AFC}" srcId="{05D1B5B1-7CBB-4E22-9D7C-996ED498E73D}" destId="{A9A2376B-C3C3-4237-ABD5-B975448E1660}" srcOrd="4" destOrd="0" parTransId="{18BEF1C2-0EA0-4262-8C97-3E53D9D6C56C}" sibTransId="{BCA79414-223E-4DE9-81CE-514606109796}"/>
    <dgm:cxn modelId="{B3C11BF8-5B24-4C06-BBE0-B5ED9D32E6B1}" type="presOf" srcId="{8EC4AC83-BC51-484F-A6AD-ED8CEA988D2A}" destId="{6EECBFAD-5AA7-4F6F-AC7C-20E00FF24DA7}" srcOrd="0" destOrd="0" presId="urn:microsoft.com/office/officeart/2005/8/layout/default"/>
    <dgm:cxn modelId="{F61C5AD2-11F1-4971-8F0D-6A1B2F4D4660}" type="presParOf" srcId="{E7D537F2-24BE-41DB-85DE-3121675B37BC}" destId="{52792ADE-E705-4F2C-8F86-2911F67EDA76}" srcOrd="0" destOrd="0" presId="urn:microsoft.com/office/officeart/2005/8/layout/default"/>
    <dgm:cxn modelId="{7F59ED23-6EB9-4852-B710-6EB783D93B6F}" type="presParOf" srcId="{E7D537F2-24BE-41DB-85DE-3121675B37BC}" destId="{648FC2CD-2A49-490C-BD7F-8409DC7686DF}" srcOrd="1" destOrd="0" presId="urn:microsoft.com/office/officeart/2005/8/layout/default"/>
    <dgm:cxn modelId="{1EB697C3-AA68-4201-93B3-1CF9A5335003}" type="presParOf" srcId="{E7D537F2-24BE-41DB-85DE-3121675B37BC}" destId="{6EECBFAD-5AA7-4F6F-AC7C-20E00FF24DA7}" srcOrd="2" destOrd="0" presId="urn:microsoft.com/office/officeart/2005/8/layout/default"/>
    <dgm:cxn modelId="{3295FC90-5179-4D84-8C33-BDAFE2DF0C21}" type="presParOf" srcId="{E7D537F2-24BE-41DB-85DE-3121675B37BC}" destId="{90DD2BEF-7A44-4CCB-8988-F1A48EB395D8}" srcOrd="3" destOrd="0" presId="urn:microsoft.com/office/officeart/2005/8/layout/default"/>
    <dgm:cxn modelId="{212ED2C5-EAD0-418F-9F15-D3411270B9DB}" type="presParOf" srcId="{E7D537F2-24BE-41DB-85DE-3121675B37BC}" destId="{A7907A2B-DF3D-4812-A9F6-A71A38F836E0}" srcOrd="4" destOrd="0" presId="urn:microsoft.com/office/officeart/2005/8/layout/default"/>
    <dgm:cxn modelId="{78307A66-9AE9-4D05-879F-93B2A465BB1E}" type="presParOf" srcId="{E7D537F2-24BE-41DB-85DE-3121675B37BC}" destId="{51C727A9-3AF2-4FE0-9608-F530511E405C}" srcOrd="5" destOrd="0" presId="urn:microsoft.com/office/officeart/2005/8/layout/default"/>
    <dgm:cxn modelId="{5DDAAF92-64D0-4432-8512-EE7ED1BC03DC}" type="presParOf" srcId="{E7D537F2-24BE-41DB-85DE-3121675B37BC}" destId="{0D93384B-7290-4E54-8063-7DBE77BC5243}" srcOrd="6" destOrd="0" presId="urn:microsoft.com/office/officeart/2005/8/layout/default"/>
    <dgm:cxn modelId="{D15B01BD-0945-43BA-8479-2D100408A17E}" type="presParOf" srcId="{E7D537F2-24BE-41DB-85DE-3121675B37BC}" destId="{268279F5-115E-4026-9072-D2F106FF14E3}" srcOrd="7" destOrd="0" presId="urn:microsoft.com/office/officeart/2005/8/layout/default"/>
    <dgm:cxn modelId="{ED7C934C-70F5-4EF1-B754-986DFF0C72B4}" type="presParOf" srcId="{E7D537F2-24BE-41DB-85DE-3121675B37BC}" destId="{F93CF674-F445-4E69-BA16-BA336A7FD23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261270-9C4A-4E27-AC7D-0A277E16BAC7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472E5EC-D5C1-47E1-9992-BC638A8EC413}">
      <dgm:prSet phldrT="[Текст]"/>
      <dgm:spPr/>
      <dgm:t>
        <a:bodyPr/>
        <a:lstStyle/>
        <a:p>
          <a:r>
            <a:rPr lang="ru-RU" dirty="0" smtClean="0"/>
            <a:t>Торговля</a:t>
          </a:r>
          <a:endParaRPr lang="ru-RU" dirty="0"/>
        </a:p>
      </dgm:t>
    </dgm:pt>
    <dgm:pt modelId="{A6CACDB7-71E9-43D9-B011-90AD37481D8A}" type="parTrans" cxnId="{1B1AF357-6F71-4FF6-BF22-C92969D6D55B}">
      <dgm:prSet/>
      <dgm:spPr/>
      <dgm:t>
        <a:bodyPr/>
        <a:lstStyle/>
        <a:p>
          <a:endParaRPr lang="ru-RU"/>
        </a:p>
      </dgm:t>
    </dgm:pt>
    <dgm:pt modelId="{D6852478-B147-401F-A225-9135A51FAA7D}" type="sibTrans" cxnId="{1B1AF357-6F71-4FF6-BF22-C92969D6D55B}">
      <dgm:prSet/>
      <dgm:spPr/>
      <dgm:t>
        <a:bodyPr/>
        <a:lstStyle/>
        <a:p>
          <a:endParaRPr lang="ru-RU"/>
        </a:p>
      </dgm:t>
    </dgm:pt>
    <dgm:pt modelId="{339C8E3C-4968-44E1-BF44-99B1E4526320}">
      <dgm:prSet phldrT="[Текст]"/>
      <dgm:spPr/>
      <dgm:t>
        <a:bodyPr/>
        <a:lstStyle/>
        <a:p>
          <a:r>
            <a:rPr lang="ru-RU" dirty="0" smtClean="0"/>
            <a:t>Ремесло</a:t>
          </a:r>
          <a:endParaRPr lang="ru-RU" dirty="0"/>
        </a:p>
      </dgm:t>
    </dgm:pt>
    <dgm:pt modelId="{E1DED47D-D02A-4254-8DF9-5D8593FFD3C0}" type="parTrans" cxnId="{595D31F0-7713-455E-94C7-71B42719FCE2}">
      <dgm:prSet/>
      <dgm:spPr/>
      <dgm:t>
        <a:bodyPr/>
        <a:lstStyle/>
        <a:p>
          <a:endParaRPr lang="ru-RU"/>
        </a:p>
      </dgm:t>
    </dgm:pt>
    <dgm:pt modelId="{99F74027-F8AE-401A-B258-EE211CF9E6E3}" type="sibTrans" cxnId="{595D31F0-7713-455E-94C7-71B42719FCE2}">
      <dgm:prSet/>
      <dgm:spPr/>
      <dgm:t>
        <a:bodyPr/>
        <a:lstStyle/>
        <a:p>
          <a:endParaRPr lang="ru-RU"/>
        </a:p>
      </dgm:t>
    </dgm:pt>
    <dgm:pt modelId="{689EBD9B-804A-4173-ADB3-50FC0258B6E3}">
      <dgm:prSet phldrT="[Текст]"/>
      <dgm:spPr/>
      <dgm:t>
        <a:bodyPr/>
        <a:lstStyle/>
        <a:p>
          <a:r>
            <a:rPr lang="ru-RU" dirty="0" smtClean="0"/>
            <a:t>Бортничество</a:t>
          </a:r>
          <a:endParaRPr lang="ru-RU" dirty="0"/>
        </a:p>
      </dgm:t>
    </dgm:pt>
    <dgm:pt modelId="{DA5E3140-4E67-4F4D-9159-5E9E70D2BCCD}" type="parTrans" cxnId="{A898EE2C-909E-45C1-81B4-FFE439298967}">
      <dgm:prSet/>
      <dgm:spPr/>
      <dgm:t>
        <a:bodyPr/>
        <a:lstStyle/>
        <a:p>
          <a:endParaRPr lang="ru-RU"/>
        </a:p>
      </dgm:t>
    </dgm:pt>
    <dgm:pt modelId="{DCDDE126-987F-4714-A090-153D888BB0EC}" type="sibTrans" cxnId="{A898EE2C-909E-45C1-81B4-FFE439298967}">
      <dgm:prSet/>
      <dgm:spPr/>
      <dgm:t>
        <a:bodyPr/>
        <a:lstStyle/>
        <a:p>
          <a:endParaRPr lang="ru-RU"/>
        </a:p>
      </dgm:t>
    </dgm:pt>
    <dgm:pt modelId="{D4DF15F0-6775-4335-9A2F-D77E42F8723C}">
      <dgm:prSet phldrT="[Текст]"/>
      <dgm:spPr/>
      <dgm:t>
        <a:bodyPr/>
        <a:lstStyle/>
        <a:p>
          <a:r>
            <a:rPr lang="ru-RU" dirty="0" smtClean="0"/>
            <a:t>Охота</a:t>
          </a:r>
          <a:endParaRPr lang="ru-RU" dirty="0"/>
        </a:p>
      </dgm:t>
    </dgm:pt>
    <dgm:pt modelId="{DD10CF7B-17C1-466C-8810-20E6E644B8C1}" type="parTrans" cxnId="{5A2C5E00-2460-483C-AF95-11B943F377C0}">
      <dgm:prSet/>
      <dgm:spPr/>
      <dgm:t>
        <a:bodyPr/>
        <a:lstStyle/>
        <a:p>
          <a:endParaRPr lang="ru-RU"/>
        </a:p>
      </dgm:t>
    </dgm:pt>
    <dgm:pt modelId="{281237B0-7BBA-4AA8-A817-B91532D5CFDD}" type="sibTrans" cxnId="{5A2C5E00-2460-483C-AF95-11B943F377C0}">
      <dgm:prSet/>
      <dgm:spPr/>
      <dgm:t>
        <a:bodyPr/>
        <a:lstStyle/>
        <a:p>
          <a:endParaRPr lang="ru-RU"/>
        </a:p>
      </dgm:t>
    </dgm:pt>
    <dgm:pt modelId="{DAD139D0-8A70-47B7-8AA4-FE3BFD816773}" type="pres">
      <dgm:prSet presAssocID="{C6261270-9C4A-4E27-AC7D-0A277E16BA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EC992F-C1CD-4D11-98A8-1D2185BDD8EE}" type="pres">
      <dgm:prSet presAssocID="{6472E5EC-D5C1-47E1-9992-BC638A8EC41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46F606-DC1F-4279-BD8D-24E96324F856}" type="pres">
      <dgm:prSet presAssocID="{6472E5EC-D5C1-47E1-9992-BC638A8EC41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A828A-3D46-43D4-88A6-2F57AB59DFA3}" type="pres">
      <dgm:prSet presAssocID="{689EBD9B-804A-4173-ADB3-50FC0258B6E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FD1B95-5D79-4671-9DEC-B5EAC80DE146}" type="pres">
      <dgm:prSet presAssocID="{689EBD9B-804A-4173-ADB3-50FC0258B6E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60F4A1-92BD-45E6-9B72-F46D1E95607E}" type="presOf" srcId="{6472E5EC-D5C1-47E1-9992-BC638A8EC413}" destId="{D9EC992F-C1CD-4D11-98A8-1D2185BDD8EE}" srcOrd="0" destOrd="0" presId="urn:microsoft.com/office/officeart/2005/8/layout/vList2"/>
    <dgm:cxn modelId="{E16D2496-12ED-4C30-984A-1E62D4FF13E8}" type="presOf" srcId="{689EBD9B-804A-4173-ADB3-50FC0258B6E3}" destId="{167A828A-3D46-43D4-88A6-2F57AB59DFA3}" srcOrd="0" destOrd="0" presId="urn:microsoft.com/office/officeart/2005/8/layout/vList2"/>
    <dgm:cxn modelId="{5A2C5E00-2460-483C-AF95-11B943F377C0}" srcId="{689EBD9B-804A-4173-ADB3-50FC0258B6E3}" destId="{D4DF15F0-6775-4335-9A2F-D77E42F8723C}" srcOrd="0" destOrd="0" parTransId="{DD10CF7B-17C1-466C-8810-20E6E644B8C1}" sibTransId="{281237B0-7BBA-4AA8-A817-B91532D5CFDD}"/>
    <dgm:cxn modelId="{CCCD2B2F-059F-4DE2-9852-D1689379E46E}" type="presOf" srcId="{339C8E3C-4968-44E1-BF44-99B1E4526320}" destId="{7F46F606-DC1F-4279-BD8D-24E96324F856}" srcOrd="0" destOrd="0" presId="urn:microsoft.com/office/officeart/2005/8/layout/vList2"/>
    <dgm:cxn modelId="{1B1AF357-6F71-4FF6-BF22-C92969D6D55B}" srcId="{C6261270-9C4A-4E27-AC7D-0A277E16BAC7}" destId="{6472E5EC-D5C1-47E1-9992-BC638A8EC413}" srcOrd="0" destOrd="0" parTransId="{A6CACDB7-71E9-43D9-B011-90AD37481D8A}" sibTransId="{D6852478-B147-401F-A225-9135A51FAA7D}"/>
    <dgm:cxn modelId="{AB289EC7-38B6-4B88-ABDB-4ECD4707FD6D}" type="presOf" srcId="{D4DF15F0-6775-4335-9A2F-D77E42F8723C}" destId="{CEFD1B95-5D79-4671-9DEC-B5EAC80DE146}" srcOrd="0" destOrd="0" presId="urn:microsoft.com/office/officeart/2005/8/layout/vList2"/>
    <dgm:cxn modelId="{A898EE2C-909E-45C1-81B4-FFE439298967}" srcId="{C6261270-9C4A-4E27-AC7D-0A277E16BAC7}" destId="{689EBD9B-804A-4173-ADB3-50FC0258B6E3}" srcOrd="1" destOrd="0" parTransId="{DA5E3140-4E67-4F4D-9159-5E9E70D2BCCD}" sibTransId="{DCDDE126-987F-4714-A090-153D888BB0EC}"/>
    <dgm:cxn modelId="{595D31F0-7713-455E-94C7-71B42719FCE2}" srcId="{6472E5EC-D5C1-47E1-9992-BC638A8EC413}" destId="{339C8E3C-4968-44E1-BF44-99B1E4526320}" srcOrd="0" destOrd="0" parTransId="{E1DED47D-D02A-4254-8DF9-5D8593FFD3C0}" sibTransId="{99F74027-F8AE-401A-B258-EE211CF9E6E3}"/>
    <dgm:cxn modelId="{61BA4C7C-070B-45C4-90FA-3914B3144112}" type="presOf" srcId="{C6261270-9C4A-4E27-AC7D-0A277E16BAC7}" destId="{DAD139D0-8A70-47B7-8AA4-FE3BFD816773}" srcOrd="0" destOrd="0" presId="urn:microsoft.com/office/officeart/2005/8/layout/vList2"/>
    <dgm:cxn modelId="{8B6C68E3-B943-4AC6-B4CD-E55F79946F90}" type="presParOf" srcId="{DAD139D0-8A70-47B7-8AA4-FE3BFD816773}" destId="{D9EC992F-C1CD-4D11-98A8-1D2185BDD8EE}" srcOrd="0" destOrd="0" presId="urn:microsoft.com/office/officeart/2005/8/layout/vList2"/>
    <dgm:cxn modelId="{F0DA77F1-12E8-4D64-B3D7-6F0E66B859BA}" type="presParOf" srcId="{DAD139D0-8A70-47B7-8AA4-FE3BFD816773}" destId="{7F46F606-DC1F-4279-BD8D-24E96324F856}" srcOrd="1" destOrd="0" presId="urn:microsoft.com/office/officeart/2005/8/layout/vList2"/>
    <dgm:cxn modelId="{0483BD27-63E3-4D4C-8AA7-3C30ED2FD15F}" type="presParOf" srcId="{DAD139D0-8A70-47B7-8AA4-FE3BFD816773}" destId="{167A828A-3D46-43D4-88A6-2F57AB59DFA3}" srcOrd="2" destOrd="0" presId="urn:microsoft.com/office/officeart/2005/8/layout/vList2"/>
    <dgm:cxn modelId="{9708FB46-0E9D-49F7-8EFC-6767EC35899B}" type="presParOf" srcId="{DAD139D0-8A70-47B7-8AA4-FE3BFD816773}" destId="{CEFD1B95-5D79-4671-9DEC-B5EAC80DE146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F4D8CFF-3FA3-4E17-822C-947E785AD96F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C829A1-CEDD-4F14-8D9B-3D42C6B66A3B}">
      <dgm:prSet phldrT="[Текст]"/>
      <dgm:spPr/>
      <dgm:t>
        <a:bodyPr/>
        <a:lstStyle/>
        <a:p>
          <a:r>
            <a:rPr lang="ru-RU" dirty="0" smtClean="0"/>
            <a:t>Экспорт</a:t>
          </a:r>
          <a:endParaRPr lang="ru-RU" dirty="0"/>
        </a:p>
      </dgm:t>
    </dgm:pt>
    <dgm:pt modelId="{8554BA6D-07DE-40E2-B080-19E3C2C862BD}" type="parTrans" cxnId="{486C9B81-3C11-4DE0-B989-C588B1AB4DF9}">
      <dgm:prSet/>
      <dgm:spPr/>
      <dgm:t>
        <a:bodyPr/>
        <a:lstStyle/>
        <a:p>
          <a:endParaRPr lang="ru-RU"/>
        </a:p>
      </dgm:t>
    </dgm:pt>
    <dgm:pt modelId="{22F5182B-9DEF-4D41-896D-536D41DCBA88}" type="sibTrans" cxnId="{486C9B81-3C11-4DE0-B989-C588B1AB4DF9}">
      <dgm:prSet/>
      <dgm:spPr/>
      <dgm:t>
        <a:bodyPr/>
        <a:lstStyle/>
        <a:p>
          <a:endParaRPr lang="ru-RU"/>
        </a:p>
      </dgm:t>
    </dgm:pt>
    <dgm:pt modelId="{EAEAE423-F061-46D1-8A53-FCEA47C7B39A}">
      <dgm:prSet phldrT="[Текст]"/>
      <dgm:spPr/>
      <dgm:t>
        <a:bodyPr/>
        <a:lstStyle/>
        <a:p>
          <a:r>
            <a:rPr lang="ru-RU" dirty="0" smtClean="0"/>
            <a:t>Пушнина, мед, воск.</a:t>
          </a:r>
          <a:endParaRPr lang="ru-RU" dirty="0"/>
        </a:p>
      </dgm:t>
    </dgm:pt>
    <dgm:pt modelId="{B200FC25-A3D3-43E1-9A51-587D43D2591A}" type="parTrans" cxnId="{85CE9516-60AE-46A6-9B2A-9C0BDC0F7E01}">
      <dgm:prSet/>
      <dgm:spPr/>
      <dgm:t>
        <a:bodyPr/>
        <a:lstStyle/>
        <a:p>
          <a:endParaRPr lang="ru-RU"/>
        </a:p>
      </dgm:t>
    </dgm:pt>
    <dgm:pt modelId="{EDB8A9DB-E342-4639-91F0-3B3CF2234F81}" type="sibTrans" cxnId="{85CE9516-60AE-46A6-9B2A-9C0BDC0F7E01}">
      <dgm:prSet/>
      <dgm:spPr/>
      <dgm:t>
        <a:bodyPr/>
        <a:lstStyle/>
        <a:p>
          <a:endParaRPr lang="ru-RU"/>
        </a:p>
      </dgm:t>
    </dgm:pt>
    <dgm:pt modelId="{0F468510-A2CA-4C1B-BFDC-477DB6D31914}">
      <dgm:prSet phldrT="[Текст]"/>
      <dgm:spPr/>
      <dgm:t>
        <a:bodyPr/>
        <a:lstStyle/>
        <a:p>
          <a:r>
            <a:rPr lang="ru-RU" dirty="0" smtClean="0"/>
            <a:t>Ремесленные изделия.</a:t>
          </a:r>
          <a:endParaRPr lang="ru-RU" dirty="0"/>
        </a:p>
      </dgm:t>
    </dgm:pt>
    <dgm:pt modelId="{4C28A2D7-6F6A-4E3E-84A6-D5790485EC95}" type="parTrans" cxnId="{CEC44A01-D77B-4274-BB02-9D293AABB3FB}">
      <dgm:prSet/>
      <dgm:spPr/>
      <dgm:t>
        <a:bodyPr/>
        <a:lstStyle/>
        <a:p>
          <a:endParaRPr lang="ru-RU"/>
        </a:p>
      </dgm:t>
    </dgm:pt>
    <dgm:pt modelId="{2CCCD200-C83A-4317-A40B-AEEB12C88821}" type="sibTrans" cxnId="{CEC44A01-D77B-4274-BB02-9D293AABB3FB}">
      <dgm:prSet/>
      <dgm:spPr/>
      <dgm:t>
        <a:bodyPr/>
        <a:lstStyle/>
        <a:p>
          <a:endParaRPr lang="ru-RU"/>
        </a:p>
      </dgm:t>
    </dgm:pt>
    <dgm:pt modelId="{77E24A0C-7645-4C43-8907-243AE59455A8}">
      <dgm:prSet phldrT="[Текст]"/>
      <dgm:spPr/>
      <dgm:t>
        <a:bodyPr/>
        <a:lstStyle/>
        <a:p>
          <a:r>
            <a:rPr lang="ru-RU" dirty="0" smtClean="0"/>
            <a:t>Импорт</a:t>
          </a:r>
          <a:endParaRPr lang="ru-RU" dirty="0"/>
        </a:p>
      </dgm:t>
    </dgm:pt>
    <dgm:pt modelId="{E71995AA-66D4-4F6D-9B01-1B4F60E85CA2}" type="parTrans" cxnId="{8D1234CB-0266-4511-BD56-70A90FE05A4B}">
      <dgm:prSet/>
      <dgm:spPr/>
      <dgm:t>
        <a:bodyPr/>
        <a:lstStyle/>
        <a:p>
          <a:endParaRPr lang="ru-RU"/>
        </a:p>
      </dgm:t>
    </dgm:pt>
    <dgm:pt modelId="{21B731F6-391D-41C0-829A-8CA128BD10BE}" type="sibTrans" cxnId="{8D1234CB-0266-4511-BD56-70A90FE05A4B}">
      <dgm:prSet/>
      <dgm:spPr/>
      <dgm:t>
        <a:bodyPr/>
        <a:lstStyle/>
        <a:p>
          <a:endParaRPr lang="ru-RU"/>
        </a:p>
      </dgm:t>
    </dgm:pt>
    <dgm:pt modelId="{24D54E98-F184-4361-9EA6-89CAEF481881}">
      <dgm:prSet phldrT="[Текст]"/>
      <dgm:spPr/>
      <dgm:t>
        <a:bodyPr/>
        <a:lstStyle/>
        <a:p>
          <a:r>
            <a:rPr lang="ru-RU" dirty="0" smtClean="0"/>
            <a:t>Вино, сукно.</a:t>
          </a:r>
          <a:endParaRPr lang="ru-RU" dirty="0"/>
        </a:p>
      </dgm:t>
    </dgm:pt>
    <dgm:pt modelId="{E5394FA3-8349-4906-B569-1A2362366E56}" type="parTrans" cxnId="{B3662351-6EEA-41D8-B731-2EDF7BACDEEF}">
      <dgm:prSet/>
      <dgm:spPr/>
      <dgm:t>
        <a:bodyPr/>
        <a:lstStyle/>
        <a:p>
          <a:endParaRPr lang="ru-RU"/>
        </a:p>
      </dgm:t>
    </dgm:pt>
    <dgm:pt modelId="{45D066A4-58C3-492D-8443-39B57A708CCB}" type="sibTrans" cxnId="{B3662351-6EEA-41D8-B731-2EDF7BACDEEF}">
      <dgm:prSet/>
      <dgm:spPr/>
      <dgm:t>
        <a:bodyPr/>
        <a:lstStyle/>
        <a:p>
          <a:endParaRPr lang="ru-RU"/>
        </a:p>
      </dgm:t>
    </dgm:pt>
    <dgm:pt modelId="{38CA2444-9376-4150-BE84-EE9043CE5EF2}">
      <dgm:prSet phldrT="[Текст]"/>
      <dgm:spPr/>
      <dgm:t>
        <a:bodyPr/>
        <a:lstStyle/>
        <a:p>
          <a:r>
            <a:rPr lang="ru-RU" dirty="0" smtClean="0"/>
            <a:t>Металл, предметы роскоши.</a:t>
          </a:r>
          <a:endParaRPr lang="ru-RU" dirty="0"/>
        </a:p>
      </dgm:t>
    </dgm:pt>
    <dgm:pt modelId="{11C89F00-E68C-4151-89B2-0C755BA8A43C}" type="parTrans" cxnId="{65FFD711-2A31-466E-A5AC-D324EC3F87FC}">
      <dgm:prSet/>
      <dgm:spPr/>
      <dgm:t>
        <a:bodyPr/>
        <a:lstStyle/>
        <a:p>
          <a:endParaRPr lang="ru-RU"/>
        </a:p>
      </dgm:t>
    </dgm:pt>
    <dgm:pt modelId="{6D3068DE-68F9-4A5D-BC3F-12609467093B}" type="sibTrans" cxnId="{65FFD711-2A31-466E-A5AC-D324EC3F87FC}">
      <dgm:prSet/>
      <dgm:spPr/>
      <dgm:t>
        <a:bodyPr/>
        <a:lstStyle/>
        <a:p>
          <a:endParaRPr lang="ru-RU"/>
        </a:p>
      </dgm:t>
    </dgm:pt>
    <dgm:pt modelId="{C9C6BDF2-F5BF-40E9-B411-668F93DD5A12}" type="pres">
      <dgm:prSet presAssocID="{AF4D8CFF-3FA3-4E17-822C-947E785AD96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F7C658-719C-49B2-B0E1-DDD55EF4A18D}" type="pres">
      <dgm:prSet presAssocID="{F1C829A1-CEDD-4F14-8D9B-3D42C6B66A3B}" presName="linNode" presStyleCnt="0"/>
      <dgm:spPr/>
    </dgm:pt>
    <dgm:pt modelId="{DF1A662B-12D2-4416-90EF-FC79CB7166A8}" type="pres">
      <dgm:prSet presAssocID="{F1C829A1-CEDD-4F14-8D9B-3D42C6B66A3B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0C806-2FE0-4ED4-B5BE-F735D7E51F6D}" type="pres">
      <dgm:prSet presAssocID="{F1C829A1-CEDD-4F14-8D9B-3D42C6B66A3B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17D37-8AD3-477D-BE07-847333A0709C}" type="pres">
      <dgm:prSet presAssocID="{22F5182B-9DEF-4D41-896D-536D41DCBA88}" presName="spacing" presStyleCnt="0"/>
      <dgm:spPr/>
    </dgm:pt>
    <dgm:pt modelId="{1F34A075-D773-4A1A-8100-94B5CF53E63E}" type="pres">
      <dgm:prSet presAssocID="{77E24A0C-7645-4C43-8907-243AE59455A8}" presName="linNode" presStyleCnt="0"/>
      <dgm:spPr/>
    </dgm:pt>
    <dgm:pt modelId="{FE913117-63DB-4997-9513-231D5FB4D188}" type="pres">
      <dgm:prSet presAssocID="{77E24A0C-7645-4C43-8907-243AE59455A8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2DCDF-6975-427E-84EB-C6ED8FC47C90}" type="pres">
      <dgm:prSet presAssocID="{77E24A0C-7645-4C43-8907-243AE59455A8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D74ECB-2B95-4333-A676-41D166397921}" type="presOf" srcId="{24D54E98-F184-4361-9EA6-89CAEF481881}" destId="{5E42DCDF-6975-427E-84EB-C6ED8FC47C90}" srcOrd="0" destOrd="0" presId="urn:microsoft.com/office/officeart/2005/8/layout/vList6"/>
    <dgm:cxn modelId="{85CE9516-60AE-46A6-9B2A-9C0BDC0F7E01}" srcId="{F1C829A1-CEDD-4F14-8D9B-3D42C6B66A3B}" destId="{EAEAE423-F061-46D1-8A53-FCEA47C7B39A}" srcOrd="0" destOrd="0" parTransId="{B200FC25-A3D3-43E1-9A51-587D43D2591A}" sibTransId="{EDB8A9DB-E342-4639-91F0-3B3CF2234F81}"/>
    <dgm:cxn modelId="{65FFD711-2A31-466E-A5AC-D324EC3F87FC}" srcId="{77E24A0C-7645-4C43-8907-243AE59455A8}" destId="{38CA2444-9376-4150-BE84-EE9043CE5EF2}" srcOrd="1" destOrd="0" parTransId="{11C89F00-E68C-4151-89B2-0C755BA8A43C}" sibTransId="{6D3068DE-68F9-4A5D-BC3F-12609467093B}"/>
    <dgm:cxn modelId="{B3662351-6EEA-41D8-B731-2EDF7BACDEEF}" srcId="{77E24A0C-7645-4C43-8907-243AE59455A8}" destId="{24D54E98-F184-4361-9EA6-89CAEF481881}" srcOrd="0" destOrd="0" parTransId="{E5394FA3-8349-4906-B569-1A2362366E56}" sibTransId="{45D066A4-58C3-492D-8443-39B57A708CCB}"/>
    <dgm:cxn modelId="{8D1234CB-0266-4511-BD56-70A90FE05A4B}" srcId="{AF4D8CFF-3FA3-4E17-822C-947E785AD96F}" destId="{77E24A0C-7645-4C43-8907-243AE59455A8}" srcOrd="1" destOrd="0" parTransId="{E71995AA-66D4-4F6D-9B01-1B4F60E85CA2}" sibTransId="{21B731F6-391D-41C0-829A-8CA128BD10BE}"/>
    <dgm:cxn modelId="{CEC44A01-D77B-4274-BB02-9D293AABB3FB}" srcId="{F1C829A1-CEDD-4F14-8D9B-3D42C6B66A3B}" destId="{0F468510-A2CA-4C1B-BFDC-477DB6D31914}" srcOrd="1" destOrd="0" parTransId="{4C28A2D7-6F6A-4E3E-84A6-D5790485EC95}" sibTransId="{2CCCD200-C83A-4317-A40B-AEEB12C88821}"/>
    <dgm:cxn modelId="{29BD77AF-1202-40C8-9DF0-62981D62B6C3}" type="presOf" srcId="{F1C829A1-CEDD-4F14-8D9B-3D42C6B66A3B}" destId="{DF1A662B-12D2-4416-90EF-FC79CB7166A8}" srcOrd="0" destOrd="0" presId="urn:microsoft.com/office/officeart/2005/8/layout/vList6"/>
    <dgm:cxn modelId="{E202F187-EC9B-4B1A-9E68-47D876C6ED12}" type="presOf" srcId="{77E24A0C-7645-4C43-8907-243AE59455A8}" destId="{FE913117-63DB-4997-9513-231D5FB4D188}" srcOrd="0" destOrd="0" presId="urn:microsoft.com/office/officeart/2005/8/layout/vList6"/>
    <dgm:cxn modelId="{DA998A9B-947B-404E-A239-54E362C10A5E}" type="presOf" srcId="{AF4D8CFF-3FA3-4E17-822C-947E785AD96F}" destId="{C9C6BDF2-F5BF-40E9-B411-668F93DD5A12}" srcOrd="0" destOrd="0" presId="urn:microsoft.com/office/officeart/2005/8/layout/vList6"/>
    <dgm:cxn modelId="{3A3A5A73-69B5-4E69-97A4-520AB87326E3}" type="presOf" srcId="{0F468510-A2CA-4C1B-BFDC-477DB6D31914}" destId="{6BC0C806-2FE0-4ED4-B5BE-F735D7E51F6D}" srcOrd="0" destOrd="1" presId="urn:microsoft.com/office/officeart/2005/8/layout/vList6"/>
    <dgm:cxn modelId="{B3F90C94-92A5-4DC7-80E7-1F4F7363C2C1}" type="presOf" srcId="{EAEAE423-F061-46D1-8A53-FCEA47C7B39A}" destId="{6BC0C806-2FE0-4ED4-B5BE-F735D7E51F6D}" srcOrd="0" destOrd="0" presId="urn:microsoft.com/office/officeart/2005/8/layout/vList6"/>
    <dgm:cxn modelId="{486C9B81-3C11-4DE0-B989-C588B1AB4DF9}" srcId="{AF4D8CFF-3FA3-4E17-822C-947E785AD96F}" destId="{F1C829A1-CEDD-4F14-8D9B-3D42C6B66A3B}" srcOrd="0" destOrd="0" parTransId="{8554BA6D-07DE-40E2-B080-19E3C2C862BD}" sibTransId="{22F5182B-9DEF-4D41-896D-536D41DCBA88}"/>
    <dgm:cxn modelId="{5274BEC1-9642-4601-AD8B-6C0AF2BCAB9C}" type="presOf" srcId="{38CA2444-9376-4150-BE84-EE9043CE5EF2}" destId="{5E42DCDF-6975-427E-84EB-C6ED8FC47C90}" srcOrd="0" destOrd="1" presId="urn:microsoft.com/office/officeart/2005/8/layout/vList6"/>
    <dgm:cxn modelId="{05EAA39C-F9DA-44EC-B70B-305026B11C9D}" type="presParOf" srcId="{C9C6BDF2-F5BF-40E9-B411-668F93DD5A12}" destId="{8BF7C658-719C-49B2-B0E1-DDD55EF4A18D}" srcOrd="0" destOrd="0" presId="urn:microsoft.com/office/officeart/2005/8/layout/vList6"/>
    <dgm:cxn modelId="{2742A4E3-6264-4283-84F7-44FCD92F812E}" type="presParOf" srcId="{8BF7C658-719C-49B2-B0E1-DDD55EF4A18D}" destId="{DF1A662B-12D2-4416-90EF-FC79CB7166A8}" srcOrd="0" destOrd="0" presId="urn:microsoft.com/office/officeart/2005/8/layout/vList6"/>
    <dgm:cxn modelId="{6E5C5677-BA28-431F-B79B-AA4B86263A5E}" type="presParOf" srcId="{8BF7C658-719C-49B2-B0E1-DDD55EF4A18D}" destId="{6BC0C806-2FE0-4ED4-B5BE-F735D7E51F6D}" srcOrd="1" destOrd="0" presId="urn:microsoft.com/office/officeart/2005/8/layout/vList6"/>
    <dgm:cxn modelId="{C1BA74B6-4C1A-47D6-85AD-E5E579C19917}" type="presParOf" srcId="{C9C6BDF2-F5BF-40E9-B411-668F93DD5A12}" destId="{68817D37-8AD3-477D-BE07-847333A0709C}" srcOrd="1" destOrd="0" presId="urn:microsoft.com/office/officeart/2005/8/layout/vList6"/>
    <dgm:cxn modelId="{DCB76ABB-DB99-459B-B198-77F2002B93DA}" type="presParOf" srcId="{C9C6BDF2-F5BF-40E9-B411-668F93DD5A12}" destId="{1F34A075-D773-4A1A-8100-94B5CF53E63E}" srcOrd="2" destOrd="0" presId="urn:microsoft.com/office/officeart/2005/8/layout/vList6"/>
    <dgm:cxn modelId="{42E0FE19-0615-4B2C-9EA6-D06DF407F40C}" type="presParOf" srcId="{1F34A075-D773-4A1A-8100-94B5CF53E63E}" destId="{FE913117-63DB-4997-9513-231D5FB4D188}" srcOrd="0" destOrd="0" presId="urn:microsoft.com/office/officeart/2005/8/layout/vList6"/>
    <dgm:cxn modelId="{4EA736A1-CA4A-4274-85E5-1D9255EE013E}" type="presParOf" srcId="{1F34A075-D773-4A1A-8100-94B5CF53E63E}" destId="{5E42DCDF-6975-427E-84EB-C6ED8FC47C9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B430B4-F777-40CB-8167-1E12F8E83715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3E3A384A-91E7-43E4-B547-766E0F18A4A3}">
      <dgm:prSet phldrT="[Текст]" custT="1"/>
      <dgm:spPr/>
      <dgm:t>
        <a:bodyPr/>
        <a:lstStyle/>
        <a:p>
          <a:r>
            <a:rPr lang="ru-RU" sz="5400" dirty="0" smtClean="0"/>
            <a:t>       Князь</a:t>
          </a:r>
          <a:endParaRPr lang="ru-RU" sz="5400" dirty="0"/>
        </a:p>
      </dgm:t>
    </dgm:pt>
    <dgm:pt modelId="{893F4C9B-8CEF-43B8-BC7D-B2B4616925D7}" type="parTrans" cxnId="{DADCF6F7-6ACC-4385-9E8B-D7EDA2E66837}">
      <dgm:prSet/>
      <dgm:spPr/>
      <dgm:t>
        <a:bodyPr/>
        <a:lstStyle/>
        <a:p>
          <a:endParaRPr lang="ru-RU"/>
        </a:p>
      </dgm:t>
    </dgm:pt>
    <dgm:pt modelId="{FB658F42-7CEC-4351-A444-52A69E5C3483}" type="sibTrans" cxnId="{DADCF6F7-6ACC-4385-9E8B-D7EDA2E66837}">
      <dgm:prSet/>
      <dgm:spPr/>
      <dgm:t>
        <a:bodyPr/>
        <a:lstStyle/>
        <a:p>
          <a:endParaRPr lang="ru-RU"/>
        </a:p>
      </dgm:t>
    </dgm:pt>
    <dgm:pt modelId="{5E41CE4B-8DEF-43CF-B571-0073ED176AA8}">
      <dgm:prSet phldrT="[Текст]"/>
      <dgm:spPr/>
      <dgm:t>
        <a:bodyPr/>
        <a:lstStyle/>
        <a:p>
          <a:r>
            <a:rPr lang="ru-RU" dirty="0" smtClean="0"/>
            <a:t>Посадник</a:t>
          </a:r>
          <a:endParaRPr lang="ru-RU" dirty="0"/>
        </a:p>
      </dgm:t>
    </dgm:pt>
    <dgm:pt modelId="{FDBF3142-659E-4A05-888F-980E17CD7F00}" type="parTrans" cxnId="{9FB417CD-8C3F-4A06-AF45-CCB1CA6266BD}">
      <dgm:prSet/>
      <dgm:spPr/>
      <dgm:t>
        <a:bodyPr/>
        <a:lstStyle/>
        <a:p>
          <a:endParaRPr lang="ru-RU"/>
        </a:p>
      </dgm:t>
    </dgm:pt>
    <dgm:pt modelId="{BB64F7CE-9069-4EC4-A184-313B02996F65}" type="sibTrans" cxnId="{9FB417CD-8C3F-4A06-AF45-CCB1CA6266BD}">
      <dgm:prSet/>
      <dgm:spPr/>
      <dgm:t>
        <a:bodyPr/>
        <a:lstStyle/>
        <a:p>
          <a:endParaRPr lang="ru-RU"/>
        </a:p>
      </dgm:t>
    </dgm:pt>
    <dgm:pt modelId="{2E10632D-0788-4D06-973E-E93F38EBFFF9}">
      <dgm:prSet phldrT="[Текст]" custT="1"/>
      <dgm:spPr/>
      <dgm:t>
        <a:bodyPr/>
        <a:lstStyle/>
        <a:p>
          <a:r>
            <a:rPr lang="ru-RU" sz="5400" dirty="0" smtClean="0"/>
            <a:t>      Тысяцкий</a:t>
          </a:r>
          <a:endParaRPr lang="ru-RU" sz="5400" dirty="0"/>
        </a:p>
      </dgm:t>
    </dgm:pt>
    <dgm:pt modelId="{37EE2E86-D2D5-42E0-8AC3-9D06E51071EC}" type="parTrans" cxnId="{90FB9EAF-1573-4FD2-92D0-C45406C069A3}">
      <dgm:prSet/>
      <dgm:spPr/>
      <dgm:t>
        <a:bodyPr/>
        <a:lstStyle/>
        <a:p>
          <a:endParaRPr lang="ru-RU"/>
        </a:p>
      </dgm:t>
    </dgm:pt>
    <dgm:pt modelId="{A563548C-6FB5-4B17-8339-572A4A977735}" type="sibTrans" cxnId="{90FB9EAF-1573-4FD2-92D0-C45406C069A3}">
      <dgm:prSet/>
      <dgm:spPr/>
      <dgm:t>
        <a:bodyPr/>
        <a:lstStyle/>
        <a:p>
          <a:endParaRPr lang="ru-RU"/>
        </a:p>
      </dgm:t>
    </dgm:pt>
    <dgm:pt modelId="{3F292D90-9D8D-4012-ADCC-FF1DADBD0E9A}">
      <dgm:prSet phldrT="[Текст]"/>
      <dgm:spPr/>
      <dgm:t>
        <a:bodyPr/>
        <a:lstStyle/>
        <a:p>
          <a:r>
            <a:rPr lang="ru-RU" dirty="0" smtClean="0"/>
            <a:t>Владыка</a:t>
          </a:r>
          <a:endParaRPr lang="ru-RU" dirty="0"/>
        </a:p>
      </dgm:t>
    </dgm:pt>
    <dgm:pt modelId="{D2EB7E68-35EC-473D-977E-7B165D0914DF}" type="parTrans" cxnId="{CEB88A20-4998-4BD1-8C10-F89B71BFC986}">
      <dgm:prSet/>
      <dgm:spPr/>
      <dgm:t>
        <a:bodyPr/>
        <a:lstStyle/>
        <a:p>
          <a:endParaRPr lang="ru-RU"/>
        </a:p>
      </dgm:t>
    </dgm:pt>
    <dgm:pt modelId="{0B0F9A97-3898-4C40-97BD-2A3C3E1D0BAC}" type="sibTrans" cxnId="{CEB88A20-4998-4BD1-8C10-F89B71BFC986}">
      <dgm:prSet/>
      <dgm:spPr/>
      <dgm:t>
        <a:bodyPr/>
        <a:lstStyle/>
        <a:p>
          <a:endParaRPr lang="ru-RU"/>
        </a:p>
      </dgm:t>
    </dgm:pt>
    <dgm:pt modelId="{512826E3-B76B-4E38-8A7A-4D6A0E0C5056}" type="pres">
      <dgm:prSet presAssocID="{F1B430B4-F777-40CB-8167-1E12F8E837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1A074C-4A4F-4AE7-B92D-E5D67899ED9C}" type="pres">
      <dgm:prSet presAssocID="{3E3A384A-91E7-43E4-B547-766E0F18A4A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FEF10-97A8-4FF5-AC92-F9FF57D99E93}" type="pres">
      <dgm:prSet presAssocID="{3E3A384A-91E7-43E4-B547-766E0F18A4A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2F006-1B7B-4AD4-9C12-A01505C8545E}" type="pres">
      <dgm:prSet presAssocID="{2E10632D-0788-4D06-973E-E93F38EBFFF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CD16B1-0D6E-4480-BFA9-7DF23304D703}" type="pres">
      <dgm:prSet presAssocID="{2E10632D-0788-4D06-973E-E93F38EBFFF9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B417CD-8C3F-4A06-AF45-CCB1CA6266BD}" srcId="{3E3A384A-91E7-43E4-B547-766E0F18A4A3}" destId="{5E41CE4B-8DEF-43CF-B571-0073ED176AA8}" srcOrd="0" destOrd="0" parTransId="{FDBF3142-659E-4A05-888F-980E17CD7F00}" sibTransId="{BB64F7CE-9069-4EC4-A184-313B02996F65}"/>
    <dgm:cxn modelId="{D957BC86-0EFD-4050-BCB8-037A2BCC2616}" type="presOf" srcId="{2E10632D-0788-4D06-973E-E93F38EBFFF9}" destId="{7662F006-1B7B-4AD4-9C12-A01505C8545E}" srcOrd="0" destOrd="0" presId="urn:microsoft.com/office/officeart/2005/8/layout/vList2"/>
    <dgm:cxn modelId="{7ADE29B1-4D0A-49AB-A72A-F412B2037AC8}" type="presOf" srcId="{3F292D90-9D8D-4012-ADCC-FF1DADBD0E9A}" destId="{C9CD16B1-0D6E-4480-BFA9-7DF23304D703}" srcOrd="0" destOrd="0" presId="urn:microsoft.com/office/officeart/2005/8/layout/vList2"/>
    <dgm:cxn modelId="{CEB88A20-4998-4BD1-8C10-F89B71BFC986}" srcId="{2E10632D-0788-4D06-973E-E93F38EBFFF9}" destId="{3F292D90-9D8D-4012-ADCC-FF1DADBD0E9A}" srcOrd="0" destOrd="0" parTransId="{D2EB7E68-35EC-473D-977E-7B165D0914DF}" sibTransId="{0B0F9A97-3898-4C40-97BD-2A3C3E1D0BAC}"/>
    <dgm:cxn modelId="{F769A3FE-7BA0-46D3-A1AC-AEA5775A83CC}" type="presOf" srcId="{3E3A384A-91E7-43E4-B547-766E0F18A4A3}" destId="{841A074C-4A4F-4AE7-B92D-E5D67899ED9C}" srcOrd="0" destOrd="0" presId="urn:microsoft.com/office/officeart/2005/8/layout/vList2"/>
    <dgm:cxn modelId="{90FB9EAF-1573-4FD2-92D0-C45406C069A3}" srcId="{F1B430B4-F777-40CB-8167-1E12F8E83715}" destId="{2E10632D-0788-4D06-973E-E93F38EBFFF9}" srcOrd="1" destOrd="0" parTransId="{37EE2E86-D2D5-42E0-8AC3-9D06E51071EC}" sibTransId="{A563548C-6FB5-4B17-8339-572A4A977735}"/>
    <dgm:cxn modelId="{A01DCC2B-8972-42CB-970A-29C557731707}" type="presOf" srcId="{5E41CE4B-8DEF-43CF-B571-0073ED176AA8}" destId="{191FEF10-97A8-4FF5-AC92-F9FF57D99E93}" srcOrd="0" destOrd="0" presId="urn:microsoft.com/office/officeart/2005/8/layout/vList2"/>
    <dgm:cxn modelId="{211A618C-5EB1-4D2D-8898-12B2CC5628FB}" type="presOf" srcId="{F1B430B4-F777-40CB-8167-1E12F8E83715}" destId="{512826E3-B76B-4E38-8A7A-4D6A0E0C5056}" srcOrd="0" destOrd="0" presId="urn:microsoft.com/office/officeart/2005/8/layout/vList2"/>
    <dgm:cxn modelId="{DADCF6F7-6ACC-4385-9E8B-D7EDA2E66837}" srcId="{F1B430B4-F777-40CB-8167-1E12F8E83715}" destId="{3E3A384A-91E7-43E4-B547-766E0F18A4A3}" srcOrd="0" destOrd="0" parTransId="{893F4C9B-8CEF-43B8-BC7D-B2B4616925D7}" sibTransId="{FB658F42-7CEC-4351-A444-52A69E5C3483}"/>
    <dgm:cxn modelId="{1BA45B3D-6B0A-4B1E-8CCB-FB5AB8ED7615}" type="presParOf" srcId="{512826E3-B76B-4E38-8A7A-4D6A0E0C5056}" destId="{841A074C-4A4F-4AE7-B92D-E5D67899ED9C}" srcOrd="0" destOrd="0" presId="urn:microsoft.com/office/officeart/2005/8/layout/vList2"/>
    <dgm:cxn modelId="{4441C1C5-23F9-43DA-93F0-8FECAD673308}" type="presParOf" srcId="{512826E3-B76B-4E38-8A7A-4D6A0E0C5056}" destId="{191FEF10-97A8-4FF5-AC92-F9FF57D99E93}" srcOrd="1" destOrd="0" presId="urn:microsoft.com/office/officeart/2005/8/layout/vList2"/>
    <dgm:cxn modelId="{E8F7A85F-4FC3-49B1-9429-D44D5013D743}" type="presParOf" srcId="{512826E3-B76B-4E38-8A7A-4D6A0E0C5056}" destId="{7662F006-1B7B-4AD4-9C12-A01505C8545E}" srcOrd="2" destOrd="0" presId="urn:microsoft.com/office/officeart/2005/8/layout/vList2"/>
    <dgm:cxn modelId="{06E11BF0-DD4F-4B18-AFCD-985D4DE46CF3}" type="presParOf" srcId="{512826E3-B76B-4E38-8A7A-4D6A0E0C5056}" destId="{C9CD16B1-0D6E-4480-BFA9-7DF23304D703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792ADE-E705-4F2C-8F86-2911F67EDA76}">
      <dsp:nvSpPr>
        <dsp:cNvPr id="0" name=""/>
        <dsp:cNvSpPr/>
      </dsp:nvSpPr>
      <dsp:spPr>
        <a:xfrm>
          <a:off x="1234474" y="19068"/>
          <a:ext cx="2421247" cy="145274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Появление 15 самостоятельных княжеств</a:t>
          </a:r>
          <a:endParaRPr lang="ru-RU" sz="2400" kern="1200" dirty="0"/>
        </a:p>
      </dsp:txBody>
      <dsp:txXfrm>
        <a:off x="1234474" y="19068"/>
        <a:ext cx="2421247" cy="1452748"/>
      </dsp:txXfrm>
    </dsp:sp>
    <dsp:sp modelId="{6EECBFAD-5AA7-4F6F-AC7C-20E00FF24DA7}">
      <dsp:nvSpPr>
        <dsp:cNvPr id="0" name=""/>
        <dsp:cNvSpPr/>
      </dsp:nvSpPr>
      <dsp:spPr>
        <a:xfrm>
          <a:off x="3740562" y="2071"/>
          <a:ext cx="2421247" cy="1452748"/>
        </a:xfrm>
        <a:prstGeom prst="rect">
          <a:avLst/>
        </a:prstGeom>
        <a:solidFill>
          <a:schemeClr val="accent2">
            <a:hueOff val="-4051890"/>
            <a:satOff val="8333"/>
            <a:lumOff val="-637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Укрепление собственных княжеств.</a:t>
          </a:r>
          <a:endParaRPr lang="ru-RU" sz="2800" kern="1200" dirty="0"/>
        </a:p>
      </dsp:txBody>
      <dsp:txXfrm>
        <a:off x="3740562" y="2071"/>
        <a:ext cx="2421247" cy="1452748"/>
      </dsp:txXfrm>
    </dsp:sp>
    <dsp:sp modelId="{A7907A2B-DF3D-4812-A9F6-A71A38F836E0}">
      <dsp:nvSpPr>
        <dsp:cNvPr id="0" name=""/>
        <dsp:cNvSpPr/>
      </dsp:nvSpPr>
      <dsp:spPr>
        <a:xfrm>
          <a:off x="1077190" y="1696944"/>
          <a:ext cx="2421247" cy="1452748"/>
        </a:xfrm>
        <a:prstGeom prst="rect">
          <a:avLst/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Строительство городов и храмов</a:t>
          </a:r>
          <a:endParaRPr lang="ru-RU" sz="2500" kern="1200" dirty="0"/>
        </a:p>
      </dsp:txBody>
      <dsp:txXfrm>
        <a:off x="1077190" y="1696944"/>
        <a:ext cx="2421247" cy="1452748"/>
      </dsp:txXfrm>
    </dsp:sp>
    <dsp:sp modelId="{0D93384B-7290-4E54-8063-7DBE77BC5243}">
      <dsp:nvSpPr>
        <dsp:cNvPr id="0" name=""/>
        <dsp:cNvSpPr/>
      </dsp:nvSpPr>
      <dsp:spPr>
        <a:xfrm>
          <a:off x="3740562" y="1696944"/>
          <a:ext cx="2421247" cy="1452748"/>
        </a:xfrm>
        <a:prstGeom prst="rect">
          <a:avLst/>
        </a:prstGeom>
        <a:solidFill>
          <a:schemeClr val="accent2">
            <a:hueOff val="-12155671"/>
            <a:satOff val="25001"/>
            <a:lumOff val="-1912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Привлечение  земледельцев</a:t>
          </a:r>
          <a:endParaRPr lang="ru-RU" sz="2500" kern="1200" dirty="0"/>
        </a:p>
      </dsp:txBody>
      <dsp:txXfrm>
        <a:off x="3740562" y="1696944"/>
        <a:ext cx="2421247" cy="1452748"/>
      </dsp:txXfrm>
    </dsp:sp>
    <dsp:sp modelId="{F93CF674-F445-4E69-BA16-BA336A7FD234}">
      <dsp:nvSpPr>
        <dsp:cNvPr id="0" name=""/>
        <dsp:cNvSpPr/>
      </dsp:nvSpPr>
      <dsp:spPr>
        <a:xfrm>
          <a:off x="2408876" y="3391818"/>
          <a:ext cx="2421247" cy="1452748"/>
        </a:xfrm>
        <a:prstGeom prst="rect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Ослабление политического единства страны.</a:t>
          </a:r>
          <a:endParaRPr lang="ru-RU" sz="2800" kern="1200" dirty="0"/>
        </a:p>
      </dsp:txBody>
      <dsp:txXfrm>
        <a:off x="2408876" y="3391818"/>
        <a:ext cx="2421247" cy="145274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EC992F-C1CD-4D11-98A8-1D2185BDD8EE}">
      <dsp:nvSpPr>
        <dsp:cNvPr id="0" name=""/>
        <dsp:cNvSpPr/>
      </dsp:nvSpPr>
      <dsp:spPr>
        <a:xfrm>
          <a:off x="0" y="25719"/>
          <a:ext cx="7239000" cy="14040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Торговля</a:t>
          </a:r>
          <a:endParaRPr lang="ru-RU" sz="6000" kern="1200" dirty="0"/>
        </a:p>
      </dsp:txBody>
      <dsp:txXfrm>
        <a:off x="0" y="25719"/>
        <a:ext cx="7239000" cy="1404000"/>
      </dsp:txXfrm>
    </dsp:sp>
    <dsp:sp modelId="{7F46F606-DC1F-4279-BD8D-24E96324F856}">
      <dsp:nvSpPr>
        <dsp:cNvPr id="0" name=""/>
        <dsp:cNvSpPr/>
      </dsp:nvSpPr>
      <dsp:spPr>
        <a:xfrm>
          <a:off x="0" y="1429719"/>
          <a:ext cx="723900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838" tIns="76200" rIns="426720" bIns="76200" numCol="1" spcCol="1270" anchor="t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4700" kern="1200" dirty="0" smtClean="0"/>
            <a:t>Ремесло</a:t>
          </a:r>
          <a:endParaRPr lang="ru-RU" sz="4700" kern="1200" dirty="0"/>
        </a:p>
      </dsp:txBody>
      <dsp:txXfrm>
        <a:off x="0" y="1429719"/>
        <a:ext cx="7239000" cy="993600"/>
      </dsp:txXfrm>
    </dsp:sp>
    <dsp:sp modelId="{167A828A-3D46-43D4-88A6-2F57AB59DFA3}">
      <dsp:nvSpPr>
        <dsp:cNvPr id="0" name=""/>
        <dsp:cNvSpPr/>
      </dsp:nvSpPr>
      <dsp:spPr>
        <a:xfrm>
          <a:off x="0" y="2423319"/>
          <a:ext cx="7239000" cy="14040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/>
            <a:t>Бортничество</a:t>
          </a:r>
          <a:endParaRPr lang="ru-RU" sz="6000" kern="1200" dirty="0"/>
        </a:p>
      </dsp:txBody>
      <dsp:txXfrm>
        <a:off x="0" y="2423319"/>
        <a:ext cx="7239000" cy="1404000"/>
      </dsp:txXfrm>
    </dsp:sp>
    <dsp:sp modelId="{CEFD1B95-5D79-4671-9DEC-B5EAC80DE146}">
      <dsp:nvSpPr>
        <dsp:cNvPr id="0" name=""/>
        <dsp:cNvSpPr/>
      </dsp:nvSpPr>
      <dsp:spPr>
        <a:xfrm>
          <a:off x="0" y="3827319"/>
          <a:ext cx="7239000" cy="993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9838" tIns="76200" rIns="426720" bIns="76200" numCol="1" spcCol="1270" anchor="t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4700" kern="1200" dirty="0" smtClean="0"/>
            <a:t>Охота</a:t>
          </a:r>
          <a:endParaRPr lang="ru-RU" sz="4700" kern="1200" dirty="0"/>
        </a:p>
      </dsp:txBody>
      <dsp:txXfrm>
        <a:off x="0" y="3827319"/>
        <a:ext cx="7239000" cy="9936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C0C806-2FE0-4ED4-B5BE-F735D7E51F6D}">
      <dsp:nvSpPr>
        <dsp:cNvPr id="0" name=""/>
        <dsp:cNvSpPr/>
      </dsp:nvSpPr>
      <dsp:spPr>
        <a:xfrm>
          <a:off x="2895599" y="591"/>
          <a:ext cx="4343400" cy="23073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Пушнина, мед, воск.</a:t>
          </a:r>
          <a:endParaRPr lang="ru-RU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Ремесленные изделия.</a:t>
          </a:r>
          <a:endParaRPr lang="ru-RU" sz="2900" kern="1200" dirty="0"/>
        </a:p>
      </dsp:txBody>
      <dsp:txXfrm>
        <a:off x="2895599" y="591"/>
        <a:ext cx="4343400" cy="2307359"/>
      </dsp:txXfrm>
    </dsp:sp>
    <dsp:sp modelId="{DF1A662B-12D2-4416-90EF-FC79CB7166A8}">
      <dsp:nvSpPr>
        <dsp:cNvPr id="0" name=""/>
        <dsp:cNvSpPr/>
      </dsp:nvSpPr>
      <dsp:spPr>
        <a:xfrm>
          <a:off x="0" y="591"/>
          <a:ext cx="2895600" cy="2307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Экспорт</a:t>
          </a:r>
          <a:endParaRPr lang="ru-RU" sz="4700" kern="1200" dirty="0"/>
        </a:p>
      </dsp:txBody>
      <dsp:txXfrm>
        <a:off x="0" y="591"/>
        <a:ext cx="2895600" cy="2307359"/>
      </dsp:txXfrm>
    </dsp:sp>
    <dsp:sp modelId="{5E42DCDF-6975-427E-84EB-C6ED8FC47C90}">
      <dsp:nvSpPr>
        <dsp:cNvPr id="0" name=""/>
        <dsp:cNvSpPr/>
      </dsp:nvSpPr>
      <dsp:spPr>
        <a:xfrm>
          <a:off x="2895599" y="2538686"/>
          <a:ext cx="4343400" cy="23073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Вино, сукно.</a:t>
          </a:r>
          <a:endParaRPr lang="ru-RU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Металл, предметы роскоши.</a:t>
          </a:r>
          <a:endParaRPr lang="ru-RU" sz="2900" kern="1200" dirty="0"/>
        </a:p>
      </dsp:txBody>
      <dsp:txXfrm>
        <a:off x="2895599" y="2538686"/>
        <a:ext cx="4343400" cy="2307359"/>
      </dsp:txXfrm>
    </dsp:sp>
    <dsp:sp modelId="{FE913117-63DB-4997-9513-231D5FB4D188}">
      <dsp:nvSpPr>
        <dsp:cNvPr id="0" name=""/>
        <dsp:cNvSpPr/>
      </dsp:nvSpPr>
      <dsp:spPr>
        <a:xfrm>
          <a:off x="0" y="2538686"/>
          <a:ext cx="2895600" cy="2307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Импорт</a:t>
          </a:r>
          <a:endParaRPr lang="ru-RU" sz="4700" kern="1200" dirty="0"/>
        </a:p>
      </dsp:txBody>
      <dsp:txXfrm>
        <a:off x="0" y="2538686"/>
        <a:ext cx="2895600" cy="230735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1A074C-4A4F-4AE7-B92D-E5D67899ED9C}">
      <dsp:nvSpPr>
        <dsp:cNvPr id="0" name=""/>
        <dsp:cNvSpPr/>
      </dsp:nvSpPr>
      <dsp:spPr>
        <a:xfrm>
          <a:off x="0" y="5469"/>
          <a:ext cx="6096000" cy="126477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       Князь</a:t>
          </a:r>
          <a:endParaRPr lang="ru-RU" sz="5400" kern="1200" dirty="0"/>
        </a:p>
      </dsp:txBody>
      <dsp:txXfrm>
        <a:off x="0" y="5469"/>
        <a:ext cx="6096000" cy="1264770"/>
      </dsp:txXfrm>
    </dsp:sp>
    <dsp:sp modelId="{191FEF10-97A8-4FF5-AC92-F9FF57D99E93}">
      <dsp:nvSpPr>
        <dsp:cNvPr id="0" name=""/>
        <dsp:cNvSpPr/>
      </dsp:nvSpPr>
      <dsp:spPr>
        <a:xfrm>
          <a:off x="0" y="1270239"/>
          <a:ext cx="6096000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58420" rIns="327152" bIns="584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kern="1200" dirty="0" smtClean="0"/>
            <a:t>Посадник</a:t>
          </a:r>
          <a:endParaRPr lang="ru-RU" sz="3600" kern="1200" dirty="0"/>
        </a:p>
      </dsp:txBody>
      <dsp:txXfrm>
        <a:off x="0" y="1270239"/>
        <a:ext cx="6096000" cy="761760"/>
      </dsp:txXfrm>
    </dsp:sp>
    <dsp:sp modelId="{7662F006-1B7B-4AD4-9C12-A01505C8545E}">
      <dsp:nvSpPr>
        <dsp:cNvPr id="0" name=""/>
        <dsp:cNvSpPr/>
      </dsp:nvSpPr>
      <dsp:spPr>
        <a:xfrm>
          <a:off x="0" y="2032000"/>
          <a:ext cx="6096000" cy="1264770"/>
        </a:xfrm>
        <a:prstGeom prst="roundRect">
          <a:avLst/>
        </a:prstGeom>
        <a:solidFill>
          <a:schemeClr val="accent1">
            <a:shade val="80000"/>
            <a:hueOff val="370734"/>
            <a:satOff val="-14519"/>
            <a:lumOff val="28231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kern="1200" dirty="0" smtClean="0"/>
            <a:t>      Тысяцкий</a:t>
          </a:r>
          <a:endParaRPr lang="ru-RU" sz="5400" kern="1200" dirty="0"/>
        </a:p>
      </dsp:txBody>
      <dsp:txXfrm>
        <a:off x="0" y="2032000"/>
        <a:ext cx="6096000" cy="1264770"/>
      </dsp:txXfrm>
    </dsp:sp>
    <dsp:sp modelId="{C9CD16B1-0D6E-4480-BFA9-7DF23304D703}">
      <dsp:nvSpPr>
        <dsp:cNvPr id="0" name=""/>
        <dsp:cNvSpPr/>
      </dsp:nvSpPr>
      <dsp:spPr>
        <a:xfrm>
          <a:off x="0" y="3296770"/>
          <a:ext cx="6096000" cy="761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58420" rIns="327152" bIns="584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600" kern="1200" dirty="0" smtClean="0"/>
            <a:t>Владыка</a:t>
          </a:r>
          <a:endParaRPr lang="ru-RU" sz="3600" kern="1200" dirty="0"/>
        </a:p>
      </dsp:txBody>
      <dsp:txXfrm>
        <a:off x="0" y="3296770"/>
        <a:ext cx="6096000" cy="761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C0764-5CBA-473C-88C6-425096B89343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A6E9B-313A-4872-BF36-1464538570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6E9B-313A-4872-BF36-1464538570B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6E9B-313A-4872-BF36-1464538570B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6E9B-313A-4872-BF36-1464538570B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A962BBD-9E14-459A-BBDA-36A6BC922DA1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BC2CEA4-EF30-400E-9496-688531DB3D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&#1059;&#1095;&#1080;&#1090;&#1077;&#1083;&#1100;\AppData\Local\Microsoft\Windows\Temporary%20Internet%20Files\Content.IE5\Q5XLCM8Z\MS900074279%5b1%5d.mid" TargetMode="External"/><Relationship Id="rId7" Type="http://schemas.openxmlformats.org/officeDocument/2006/relationships/image" Target="../media/image4.png"/><Relationship Id="rId2" Type="http://schemas.openxmlformats.org/officeDocument/2006/relationships/audio" Target="file:///C:\Users\&#1059;&#1095;&#1080;&#1090;&#1077;&#1083;&#1100;\AppData\Local\Microsoft\Windows\Temporary%20Internet%20Files\Content.IE5\ADKT128A\MS900054303%5b1%5d.mid" TargetMode="External"/><Relationship Id="rId1" Type="http://schemas.openxmlformats.org/officeDocument/2006/relationships/audio" Target="file:///C:\Users\&#1059;&#1095;&#1080;&#1090;&#1077;&#1083;&#1100;\AppData\Local\Microsoft\Windows\Temporary%20Internet%20Files\Content.IE5\Q5XLCM8Z\MS900082181%5b1%5d.mid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motri.com/video/view/?id=v1365771a708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youtube.com/watch?v=gs2wKJEXMfo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&#1059;&#1095;&#1080;&#1090;&#1077;&#1083;&#1100;\AppData\Local\Microsoft\Windows\Temporary%20Internet%20Files\Content.IE5\Q5XLCM8Z\MS900074279%5b1%5d.mid" TargetMode="External"/><Relationship Id="rId7" Type="http://schemas.openxmlformats.org/officeDocument/2006/relationships/image" Target="../media/image7.png"/><Relationship Id="rId2" Type="http://schemas.openxmlformats.org/officeDocument/2006/relationships/audio" Target="file:///C:\Users\&#1059;&#1095;&#1080;&#1090;&#1077;&#1083;&#1100;\AppData\Local\Microsoft\Windows\Temporary%20Internet%20Files\Content.IE5\ADKT128A\MS900082185%5b1%5d.mid" TargetMode="External"/><Relationship Id="rId1" Type="http://schemas.openxmlformats.org/officeDocument/2006/relationships/audio" Target="file:///C:\Users\&#1059;&#1095;&#1080;&#1090;&#1077;&#1083;&#1100;\AppData\Local\Microsoft\Windows\Temporary%20Internet%20Files\Content.IE5\RA1UU393\MS900054313%5b1%5d.mid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PDS49rr7l9Y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Novgorod_torg.JPG?uselang=ru" TargetMode="External"/><Relationship Id="rId2" Type="http://schemas.openxmlformats.org/officeDocument/2006/relationships/hyperlink" Target="http://ru.wikipedia.org/wiki/&#1042;&#1089;&#1077;&#1074;&#1086;&#1083;&#1086;&#1076;_&#1070;&#1088;&#1100;&#1077;&#1074;&#1080;&#1095;_&#1041;&#1086;&#1083;&#1100;&#1096;&#1086;&#1077;_&#1043;&#1085;&#1077;&#1079;&#1076;&#1086;" TargetMode="Externa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bor.ru/stat/detail/idx/52" TargetMode="External"/><Relationship Id="rId7" Type="http://schemas.openxmlformats.org/officeDocument/2006/relationships/hyperlink" Target="http://vnovgorod.info/granit.html-" TargetMode="External"/><Relationship Id="rId2" Type="http://schemas.openxmlformats.org/officeDocument/2006/relationships/hyperlink" Target="http://ru.wikipedia.org/wiki/%C3%E0%EB%E8%F6%EA%EE-%C2%EE%EB%FB%ED%F1%EA%EE%E5_%EA%ED%FF%E6%E5%F1%F2%E2%EE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minpro.narod.ru/dopoln/kartinki/strana/strana_0009_01.JPG-" TargetMode="External"/><Relationship Id="rId5" Type="http://schemas.openxmlformats.org/officeDocument/2006/relationships/hyperlink" Target="http://telpics.ru/image.php?c=5&amp;id=40119-" TargetMode="External"/><Relationship Id="rId4" Type="http://schemas.openxmlformats.org/officeDocument/2006/relationships/hyperlink" Target="http://ru.wikipedia.org/wiki/&#1070;&#1088;&#1080;&#1081;_&#1042;&#1083;&#1072;&#1076;&#1080;&#1084;&#1080;&#1088;&#1086;&#1074;&#1080;&#1095;_&#1044;&#1086;&#1083;&#1075;&#1086;&#1088;&#1091;&#1082;&#1080;&#1081;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9;&#1095;&#1080;&#1090;&#1077;&#1083;&#1100;\AppData\Local\Microsoft\Windows\Temporary%20Internet%20Files\Content.IE5\HRNFIISA\MS900054316%5b1%5d.mid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sz="4400" dirty="0" smtClean="0"/>
              <a:t>Урок истории, 5 класс</a:t>
            </a:r>
          </a:p>
          <a:p>
            <a:r>
              <a:rPr lang="ru-RU" dirty="0" smtClean="0"/>
              <a:t>Автор: </a:t>
            </a:r>
            <a:r>
              <a:rPr lang="ru-RU" dirty="0" err="1" smtClean="0"/>
              <a:t>Пунегова</a:t>
            </a:r>
            <a:r>
              <a:rPr lang="ru-RU" dirty="0" smtClean="0"/>
              <a:t> Наталья </a:t>
            </a:r>
          </a:p>
          <a:p>
            <a:r>
              <a:rPr lang="ru-RU" dirty="0" smtClean="0"/>
              <a:t>Владимировна ,</a:t>
            </a:r>
          </a:p>
          <a:p>
            <a:r>
              <a:rPr lang="ru-RU" dirty="0" smtClean="0"/>
              <a:t> учитель истории ГКОУ « Средняя </a:t>
            </a:r>
            <a:r>
              <a:rPr lang="ru-RU" dirty="0" err="1" smtClean="0"/>
              <a:t>гобщеобразовательная</a:t>
            </a:r>
            <a:r>
              <a:rPr lang="ru-RU" dirty="0" smtClean="0"/>
              <a:t> школа дистанционного обучения для детей – инвалидов г. Кургана.</a:t>
            </a:r>
            <a:endParaRPr lang="ru-RU" dirty="0"/>
          </a:p>
        </p:txBody>
      </p:sp>
      <p:pic>
        <p:nvPicPr>
          <p:cNvPr id="5" name="MS900082181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Блок-схема: перфолента 5"/>
          <p:cNvSpPr/>
          <p:nvPr/>
        </p:nvSpPr>
        <p:spPr>
          <a:xfrm>
            <a:off x="1547664" y="836712"/>
            <a:ext cx="6120680" cy="2448272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Главные политические центры Руси</a:t>
            </a:r>
            <a:endParaRPr lang="ru-RU" sz="2800" dirty="0"/>
          </a:p>
        </p:txBody>
      </p:sp>
      <p:pic>
        <p:nvPicPr>
          <p:cNvPr id="7" name="MS900054303[1].mid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MS900074279[1].mid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9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4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Андрей </a:t>
            </a:r>
            <a:r>
              <a:rPr lang="ru-RU" dirty="0" err="1" smtClean="0"/>
              <a:t>Боголюбский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364577" cy="416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95936" y="2564904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Уезжая из Вышгорода Андрей забрал с собой  одну из киевских святынь- икону Богоматери.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Андрей </a:t>
            </a:r>
            <a:r>
              <a:rPr lang="ru-RU" dirty="0" err="1" smtClean="0"/>
              <a:t>Боголюбский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1628800"/>
            <a:ext cx="41044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«Кони, везшие повозку с иконой , остановились в окрестностях Владимира, и никакая сила не могла их сдвинуть с места. Пришлось заночевать в поле. Во сне Андрею </a:t>
            </a:r>
            <a:r>
              <a:rPr lang="ru-RU" dirty="0" err="1" smtClean="0"/>
              <a:t>привидилась</a:t>
            </a:r>
            <a:r>
              <a:rPr lang="ru-RU" dirty="0" smtClean="0"/>
              <a:t> Богородица, которая повелела основать церковь на месте видения. Князь еще выстроил дворец и назвал его Боголюбово.»</a:t>
            </a:r>
            <a:endParaRPr lang="ru-RU" dirty="0"/>
          </a:p>
        </p:txBody>
      </p:sp>
      <p:pic>
        <p:nvPicPr>
          <p:cNvPr id="1026" name="Picture 2" descr="C:\Users\Учитель\Pictures\Desktop\telpics_ru_999772074_185x240.jpБоголюб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3463571" cy="33843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11960" y="5229200"/>
            <a:ext cx="145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Боголюбово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Владимиро</a:t>
            </a:r>
            <a:r>
              <a:rPr lang="ru-RU" dirty="0" smtClean="0"/>
              <a:t>- Суздальское княжество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500575" cy="4195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484784"/>
            <a:ext cx="4105275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Князь Андрей </a:t>
            </a:r>
            <a:r>
              <a:rPr lang="ru-RU" b="1" dirty="0" err="1"/>
              <a:t>Боголюбский</a:t>
            </a:r>
            <a:r>
              <a:rPr lang="ru-RU" b="1" dirty="0"/>
              <a:t>. Скульптурная реконструкция по черепу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9912" y="4221088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1169 г. Андрей1 организовал поход на Киев. Город был разграблен и сожжен. Сумел он подчинить и новгородцев.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Заговор против Андрея </a:t>
            </a:r>
            <a:r>
              <a:rPr lang="ru-RU" dirty="0" err="1" smtClean="0"/>
              <a:t>Боголюбского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349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:</a:t>
            </a:r>
            <a:endParaRPr lang="ru-RU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80113" y="1556791"/>
            <a:ext cx="19442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i="1" dirty="0" smtClean="0">
                <a:solidFill>
                  <a:prstClr val="black"/>
                </a:solidFill>
              </a:rPr>
              <a:t>Властолюбие князя восстановило против него  бояр. Заговор возглавили бояре </a:t>
            </a:r>
            <a:r>
              <a:rPr lang="ru-RU" b="1" i="1" dirty="0" err="1" smtClean="0">
                <a:solidFill>
                  <a:prstClr val="black"/>
                </a:solidFill>
              </a:rPr>
              <a:t>Кучковичи</a:t>
            </a:r>
            <a:r>
              <a:rPr lang="ru-RU" b="1" i="1" dirty="0" smtClean="0">
                <a:solidFill>
                  <a:prstClr val="black"/>
                </a:solidFill>
              </a:rPr>
              <a:t>.</a:t>
            </a:r>
            <a:endParaRPr lang="ru-RU" b="1" i="1" dirty="0">
              <a:solidFill>
                <a:prstClr val="black"/>
              </a:solidFill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5013176"/>
            <a:ext cx="4572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4797152"/>
            <a:ext cx="45720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286000" y="5229493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/>
              </a:rPr>
              <a:t>Видео" Заговор против Андрея </a:t>
            </a:r>
            <a:r>
              <a:rPr lang="ru-RU" dirty="0" err="1" smtClean="0">
                <a:hlinkClick r:id="rId3"/>
              </a:rPr>
              <a:t>Боголюбского</a:t>
            </a:r>
            <a:r>
              <a:rPr lang="ru-RU" dirty="0" smtClean="0">
                <a:hlinkClick r:id="rId3"/>
              </a:rPr>
              <a:t>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Убийство </a:t>
            </a:r>
            <a:r>
              <a:rPr lang="ru-RU" dirty="0" err="1" smtClean="0"/>
              <a:t>андрея</a:t>
            </a:r>
            <a:r>
              <a:rPr lang="ru-RU" dirty="0" smtClean="0"/>
              <a:t> </a:t>
            </a:r>
            <a:r>
              <a:rPr lang="ru-RU" dirty="0" err="1" smtClean="0"/>
              <a:t>Боголюбского</a:t>
            </a:r>
            <a:endParaRPr lang="ru-RU" dirty="0"/>
          </a:p>
        </p:txBody>
      </p:sp>
      <p:pic>
        <p:nvPicPr>
          <p:cNvPr id="6" name="Picture 2" descr="C:\Users\Учитель\Pictures\Desktop\Убийство Андрея Боголюбского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5868144" cy="30400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31640" y="5157192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своих покоях Андрей был изрублен мечами. На следующий день после убийства  жители подняли восстание. Княжеские чиновники были убиты.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Памятники архитектуры при </a:t>
            </a:r>
            <a:r>
              <a:rPr lang="ru-RU" dirty="0" err="1" smtClean="0"/>
              <a:t>андрее</a:t>
            </a:r>
            <a:r>
              <a:rPr lang="ru-RU" dirty="0" smtClean="0"/>
              <a:t> </a:t>
            </a:r>
            <a:r>
              <a:rPr lang="ru-RU" dirty="0" err="1" smtClean="0"/>
              <a:t>Боголюбском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16832"/>
            <a:ext cx="2858349" cy="381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916832"/>
            <a:ext cx="3409884" cy="3783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Всеволод Большое Гнездо</a:t>
            </a:r>
            <a:endParaRPr lang="ru-RU" dirty="0"/>
          </a:p>
        </p:txBody>
      </p:sp>
      <p:pic>
        <p:nvPicPr>
          <p:cNvPr id="16386" name="Picture 2">
            <a:hlinkClick r:id="rId2" tooltip="Всеволод III Георгиевич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11960" y="1484784"/>
            <a:ext cx="383325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3140968"/>
            <a:ext cx="3995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Всеволод Третий Большое Гнездо</a:t>
            </a:r>
            <a:r>
              <a:rPr lang="ru-RU" dirty="0" smtClean="0"/>
              <a:t> -Видео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>
            <a:normAutofit/>
          </a:bodyPr>
          <a:lstStyle/>
          <a:p>
            <a:r>
              <a:rPr lang="ru-RU" dirty="0" smtClean="0"/>
              <a:t>Войны Всеволода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785116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933056"/>
            <a:ext cx="7884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Всеволод Большое Гнездо продолжал борьбу с Волжской </a:t>
            </a:r>
            <a:r>
              <a:rPr lang="ru-RU" dirty="0" err="1" smtClean="0"/>
              <a:t>Булгарией</a:t>
            </a:r>
            <a:r>
              <a:rPr lang="ru-RU" dirty="0" smtClean="0"/>
              <a:t> и Мордвой (походы 1184 и 1186), в том числе с помощью Святослава Всеволодовича, а в 1187 провёл новое вторжение в Рязанское княжество. в 1207 году Всеволод, объявив о походе на Чернигов, разгромил черниговских союзников в Рязанском княжестве, пленил 6 князей, сжёг Рязань.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Всеволода</a:t>
            </a:r>
            <a:endParaRPr lang="ru-RU" dirty="0"/>
          </a:p>
        </p:txBody>
      </p:sp>
      <p:pic>
        <p:nvPicPr>
          <p:cNvPr id="2050" name="Picture 2" descr="C:\Users\Учитель\Pictures\Desktop\Bolshoe_Gnezd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4422973" cy="43924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6056" y="1772816"/>
            <a:ext cx="248123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Свое прозвище князь </a:t>
            </a:r>
          </a:p>
          <a:p>
            <a:r>
              <a:rPr lang="ru-RU" dirty="0" smtClean="0"/>
              <a:t>получил за большую семью </a:t>
            </a:r>
          </a:p>
          <a:p>
            <a:r>
              <a:rPr lang="ru-RU" dirty="0" smtClean="0"/>
              <a:t>(10 сыновей и 4 дочери).</a:t>
            </a:r>
          </a:p>
          <a:p>
            <a:r>
              <a:rPr lang="ru-RU" dirty="0" smtClean="0"/>
              <a:t> Могущество В. отразилось</a:t>
            </a:r>
          </a:p>
          <a:p>
            <a:r>
              <a:rPr lang="ru-RU" dirty="0" smtClean="0"/>
              <a:t> в "Слове о полку Игореве",</a:t>
            </a:r>
          </a:p>
          <a:p>
            <a:r>
              <a:rPr lang="ru-RU" dirty="0" smtClean="0"/>
              <a:t>где о нем было сказано, </a:t>
            </a:r>
          </a:p>
          <a:p>
            <a:r>
              <a:rPr lang="ru-RU" dirty="0" smtClean="0"/>
              <a:t>что он может Волгу</a:t>
            </a:r>
          </a:p>
          <a:p>
            <a:r>
              <a:rPr lang="ru-RU" dirty="0" smtClean="0"/>
              <a:t> расплескать веслами, </a:t>
            </a:r>
          </a:p>
          <a:p>
            <a:r>
              <a:rPr lang="ru-RU" dirty="0" smtClean="0"/>
              <a:t>а Дон вычерпать шлемами.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/>
          <a:lstStyle/>
          <a:p>
            <a:r>
              <a:rPr lang="ru-RU" dirty="0" smtClean="0"/>
              <a:t>Смерть Всеволода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1268760"/>
            <a:ext cx="32403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Всеволод III </a:t>
            </a:r>
            <a:r>
              <a:rPr lang="ru-RU" b="1" dirty="0" smtClean="0"/>
              <a:t>умер </a:t>
            </a:r>
            <a:r>
              <a:rPr lang="ru-RU" b="1" dirty="0"/>
              <a:t>15 апреля 1212 года во Владимире на </a:t>
            </a:r>
            <a:r>
              <a:rPr lang="ru-RU" b="1" dirty="0" err="1"/>
              <a:t>Клязьме</a:t>
            </a:r>
            <a:r>
              <a:rPr lang="ru-RU" b="1" dirty="0"/>
              <a:t> и был погребен в Успенском соборе. </a:t>
            </a:r>
            <a:r>
              <a:rPr lang="ru-RU" b="1" dirty="0" smtClean="0"/>
              <a:t>Во Владимире-Залесском и в </a:t>
            </a:r>
            <a:r>
              <a:rPr lang="ru-RU" b="1" dirty="0" err="1" smtClean="0"/>
              <a:t>Переяславле-Залесском</a:t>
            </a:r>
            <a:r>
              <a:rPr lang="ru-RU" b="1" dirty="0" smtClean="0"/>
              <a:t> Всеволод построил новые детинцы, основал Городец на р. Волге. По его приказу в Северо-Восточной Руси был создан ряд каменных церквей и среди них жемчужина русской архитектуры — Дмитриевский собор во Владимире.</a:t>
            </a:r>
            <a:endParaRPr lang="ru-RU" b="1" dirty="0"/>
          </a:p>
        </p:txBody>
      </p:sp>
      <p:pic>
        <p:nvPicPr>
          <p:cNvPr id="3074" name="Picture 2" descr="C:\Users\Учитель\Pictures\Desktop\Russia-Vladimir-Cathedral_of_Demetrius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80729"/>
            <a:ext cx="3384376" cy="43924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5805264"/>
            <a:ext cx="3280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Придворный храм Всеволода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Причины и последствия феодальной раздробленности на Руси.</a:t>
            </a:r>
          </a:p>
          <a:p>
            <a:r>
              <a:rPr lang="ru-RU" dirty="0" smtClean="0"/>
              <a:t>История развития </a:t>
            </a:r>
            <a:r>
              <a:rPr lang="ru-RU" dirty="0" err="1" smtClean="0"/>
              <a:t>Северо</a:t>
            </a:r>
            <a:r>
              <a:rPr lang="ru-RU" dirty="0" smtClean="0"/>
              <a:t> – Восточной Руси.</a:t>
            </a:r>
          </a:p>
          <a:p>
            <a:r>
              <a:rPr lang="ru-RU" dirty="0" smtClean="0"/>
              <a:t>История развития Новгородской земли.</a:t>
            </a:r>
          </a:p>
          <a:p>
            <a:r>
              <a:rPr lang="ru-RU" dirty="0" smtClean="0"/>
              <a:t>Краткая история </a:t>
            </a:r>
            <a:r>
              <a:rPr lang="ru-RU" dirty="0" err="1" smtClean="0"/>
              <a:t>Юго</a:t>
            </a:r>
            <a:r>
              <a:rPr lang="ru-RU" dirty="0" smtClean="0"/>
              <a:t>- Западной Руси.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Великий Новгород</a:t>
            </a:r>
            <a:endParaRPr lang="ru-RU" dirty="0"/>
          </a:p>
        </p:txBody>
      </p:sp>
      <p:pic>
        <p:nvPicPr>
          <p:cNvPr id="4098" name="Picture 2" descr="C:\Users\Учитель\Pictures\Desktop\800px-Novgorod_tor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6552728" cy="5059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 Новгорода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«Центр Новгородской земли- Великий Новгород – возник как объединение трех племенных поселков: славянского , </a:t>
            </a:r>
            <a:r>
              <a:rPr lang="ru-RU" dirty="0" err="1" smtClean="0"/>
              <a:t>мерянского</a:t>
            </a:r>
            <a:r>
              <a:rPr lang="ru-RU" dirty="0" smtClean="0"/>
              <a:t> и чудского. Он располагался на реке Волхов, которая делила его на две части: Восточную- торговую и Западную- Софийскую.»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Политический строй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76056" y="1772816"/>
            <a:ext cx="2379774" cy="396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2636912"/>
            <a:ext cx="4608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«Новгород </a:t>
            </a:r>
            <a:r>
              <a:rPr lang="ru-RU" dirty="0"/>
              <a:t>в системе Руси сохранял особое положение.  Присланные князья  здесь были временными людьми, и княжеская власть  не укоренилась здесь, как в других  городах Руси – центрах различных </a:t>
            </a:r>
            <a:r>
              <a:rPr lang="ru-RU" dirty="0" smtClean="0"/>
              <a:t>княжеств.»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занятия населения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Экспорт и импорт товаров в Новгороде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Органы управления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619672" y="2708920"/>
            <a:ext cx="6048672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Посадник</a:t>
            </a:r>
            <a:endParaRPr lang="ru-RU" sz="5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4653136"/>
            <a:ext cx="6048672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Владыка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Новгородское вече</a:t>
            </a: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628800"/>
            <a:ext cx="330039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772816"/>
            <a:ext cx="4494630" cy="379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S900069280[1].wav">
            <a:hlinkClick r:id="" action="ppaction://media"/>
          </p:cNvPr>
          <p:cNvPicPr>
            <a:picLocks noRot="1" noChangeAspect="1"/>
          </p:cNvPicPr>
          <p:nvPr>
            <a:wavAudioFile r:embed="rId1" name="MS900069280[1]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Посадник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116779"/>
            <a:ext cx="7239000" cy="38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Князь в Новгороде</a:t>
            </a:r>
            <a:endParaRPr lang="ru-RU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6" y="2132856"/>
            <a:ext cx="36316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Учитель\Pictures\Desktop\yaropolk_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4139952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Тысяцкий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116779"/>
            <a:ext cx="7239000" cy="38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340768"/>
            <a:ext cx="8229600" cy="23428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Причины феодальной раздробленности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aseline="0" dirty="0" smtClean="0"/>
              <a:t> У князей -  наместников был свой аппарат управления;</a:t>
            </a:r>
            <a:br>
              <a:rPr lang="ru-RU" baseline="0" dirty="0" smtClean="0"/>
            </a:br>
            <a:r>
              <a:rPr lang="ru-RU" baseline="0" dirty="0" smtClean="0"/>
              <a:t>Население крупных городов хотело иметь не киевского наместника, а собственного князя, который бы защищал их  интересы;</a:t>
            </a:r>
            <a:br>
              <a:rPr lang="ru-RU" baseline="0" dirty="0" smtClean="0"/>
            </a:br>
            <a:r>
              <a:rPr lang="ru-RU" baseline="0" dirty="0" smtClean="0"/>
              <a:t>В древнерусском государстве отсутствовал порядок наследования киевского престола;</a:t>
            </a:r>
            <a:br>
              <a:rPr lang="ru-RU" baseline="0" dirty="0" smtClean="0"/>
            </a:br>
            <a:r>
              <a:rPr lang="ru-RU" baseline="0" dirty="0" smtClean="0"/>
              <a:t>  Произошел упадок киевской земли из – за княжеских усобиц и половецких набегов;</a:t>
            </a:r>
            <a:br>
              <a:rPr lang="ru-RU" baseline="0" dirty="0" smtClean="0"/>
            </a:br>
            <a:r>
              <a:rPr lang="ru-RU" baseline="0" dirty="0" smtClean="0"/>
              <a:t>Возвышались новые города.</a:t>
            </a:r>
            <a:br>
              <a:rPr lang="ru-RU" baseline="0" dirty="0" smtClean="0"/>
            </a:br>
            <a:r>
              <a:rPr lang="ru-RU" baseline="0" dirty="0" smtClean="0"/>
              <a:t>Упадок торгового пути «из варяг в греки»;</a:t>
            </a:r>
            <a:br>
              <a:rPr lang="ru-RU" baseline="0" dirty="0" smtClean="0"/>
            </a:br>
            <a:r>
              <a:rPr lang="ru-RU" baseline="0" dirty="0" smtClean="0"/>
              <a:t>Княжеская дружина оседала на землю.</a:t>
            </a:r>
          </a:p>
          <a:p>
            <a:pPr>
              <a:buNone/>
            </a:pPr>
            <a:r>
              <a:rPr lang="ru-RU" baseline="0" dirty="0" smtClean="0"/>
              <a:t>	</a:t>
            </a:r>
            <a:br>
              <a:rPr lang="ru-RU" baseline="0" dirty="0" smtClean="0"/>
            </a:br>
            <a:endParaRPr lang="ru-RU" baseline="0" dirty="0" smtClean="0"/>
          </a:p>
          <a:p>
            <a:endParaRPr lang="ru-RU" dirty="0"/>
          </a:p>
        </p:txBody>
      </p:sp>
      <p:pic>
        <p:nvPicPr>
          <p:cNvPr id="4" name="MS900054313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MS900082185[1].mid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MS900074279[1].mid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74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Суд в Новгороде</a:t>
            </a:r>
            <a:endParaRPr lang="ru-RU" dirty="0"/>
          </a:p>
        </p:txBody>
      </p:sp>
      <p:pic>
        <p:nvPicPr>
          <p:cNvPr id="4098" name="Picture 2" descr="C:\Users\Учитель\Pictures\Desktop\Грановитая палата вновгород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42201"/>
            <a:ext cx="5181922" cy="388644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96136" y="5373216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Грановитая</a:t>
            </a:r>
            <a:r>
              <a:rPr lang="ru-RU" dirty="0" smtClean="0"/>
              <a:t>  палата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868144" y="1916832"/>
            <a:ext cx="23743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Осуществлялся</a:t>
            </a:r>
          </a:p>
          <a:p>
            <a:r>
              <a:rPr lang="ru-RU" dirty="0" smtClean="0"/>
              <a:t> князем при помощи</a:t>
            </a:r>
          </a:p>
          <a:p>
            <a:r>
              <a:rPr lang="ru-RU" dirty="0" smtClean="0"/>
              <a:t> посадника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Памятники архитектуры </a:t>
            </a:r>
            <a:r>
              <a:rPr lang="ru-RU" sz="2400" dirty="0" err="1" smtClean="0"/>
              <a:t>новгорода</a:t>
            </a:r>
            <a:endParaRPr lang="ru-RU" sz="2400" dirty="0"/>
          </a:p>
        </p:txBody>
      </p:sp>
      <p:pic>
        <p:nvPicPr>
          <p:cNvPr id="5122" name="Picture 2" descr="C:\Users\Учитель\Pictures\Desktop\Cathedral_of_St._Sophia,_the_Holy_Wisdom_of_God_in_Novgorod,_Russ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96826"/>
            <a:ext cx="4438600" cy="333951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56176" y="4725144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Софийский Собор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7793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Учитель\Pictures\Desktop\200px-Danylo_Halyckyi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3816424" cy="43204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27984" y="5157192"/>
            <a:ext cx="410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Памятник Даниилу Романовичу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Месторасположение </a:t>
            </a: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1131" y="1609725"/>
            <a:ext cx="6311137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события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Основу населения составляло богатое боярство, владевшее огромными вотчинами.</a:t>
            </a:r>
          </a:p>
          <a:p>
            <a:r>
              <a:rPr lang="ru-RU" dirty="0" smtClean="0"/>
              <a:t>«Старшим среди городов был Владимир – Волынский , в котором правили потомки Владимира Мономаха. Вторым по величине городом был молодой Галич на Днестре( правили потомки Ярослава Мудрого)»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события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В начале второй половины 12 в. Галицкое княжество переживало период расцвета при своем князе Ярославе </a:t>
            </a:r>
            <a:r>
              <a:rPr lang="ru-RU" dirty="0" err="1" smtClean="0"/>
              <a:t>Осмомысле</a:t>
            </a:r>
            <a:r>
              <a:rPr lang="ru-RU" dirty="0" smtClean="0"/>
              <a:t>. Ярослав очень долго боролся с боярами.</a:t>
            </a:r>
          </a:p>
          <a:p>
            <a:pPr>
              <a:buNone/>
            </a:pPr>
            <a:r>
              <a:rPr lang="ru-RU" dirty="0" smtClean="0"/>
              <a:t>В 1199 г. Волынскому князю Роману </a:t>
            </a:r>
            <a:r>
              <a:rPr lang="ru-RU" dirty="0" err="1" smtClean="0"/>
              <a:t>Мстиславичу</a:t>
            </a:r>
            <a:r>
              <a:rPr lang="ru-RU" dirty="0" smtClean="0"/>
              <a:t> удалось объединить Галич и Волынь, захватить Киев.</a:t>
            </a:r>
          </a:p>
          <a:p>
            <a:pPr>
              <a:buNone/>
            </a:pPr>
            <a:r>
              <a:rPr lang="ru-RU" dirty="0" smtClean="0"/>
              <a:t>«В 1205 г. Он вмешался в междоусобицу в Польше и погиб.»</a:t>
            </a:r>
          </a:p>
          <a:p>
            <a:pPr>
              <a:buNone/>
            </a:pPr>
            <a:r>
              <a:rPr lang="ru-RU" dirty="0" smtClean="0">
                <a:hlinkClick r:id="rId2"/>
              </a:rPr>
              <a:t>.</a:t>
            </a:r>
            <a:r>
              <a:rPr lang="ru-RU" dirty="0" smtClean="0">
                <a:solidFill>
                  <a:schemeClr val="accent1"/>
                </a:solidFill>
                <a:hlinkClick r:id="rId2"/>
              </a:rPr>
              <a:t>Видео " Роман Мстиславович Галицкий"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Борьба за власть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Власть захватили бояре.</a:t>
            </a:r>
          </a:p>
          <a:p>
            <a:r>
              <a:rPr lang="ru-RU" dirty="0" smtClean="0"/>
              <a:t>Один из бояр , </a:t>
            </a:r>
            <a:r>
              <a:rPr lang="ru-RU" dirty="0" err="1" smtClean="0"/>
              <a:t>Володислав</a:t>
            </a:r>
            <a:r>
              <a:rPr lang="ru-RU" dirty="0" smtClean="0"/>
              <a:t> </a:t>
            </a:r>
            <a:r>
              <a:rPr lang="ru-RU" dirty="0" err="1" smtClean="0"/>
              <a:t>Кормиличич</a:t>
            </a:r>
            <a:r>
              <a:rPr lang="ru-RU" dirty="0" smtClean="0"/>
              <a:t> даже на некоторое время стал князем.</a:t>
            </a:r>
          </a:p>
          <a:p>
            <a:r>
              <a:rPr lang="ru-RU" dirty="0" smtClean="0"/>
              <a:t>К 1238 г. Сыну Романа Даниилу удалось сломить сопротивление бояр. Он продолжил политику своего отца, опираясь в борьбе против бояр на младших дружинников и городское население.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dirty="0" smtClean="0"/>
              <a:t>«В период раздробленности в наиболее сильных политических центрах  появились различные варианты государственной власти: Во </a:t>
            </a:r>
            <a:r>
              <a:rPr lang="ru-RU" dirty="0" err="1" smtClean="0"/>
              <a:t>Владимиро</a:t>
            </a:r>
            <a:r>
              <a:rPr lang="ru-RU" dirty="0" smtClean="0"/>
              <a:t>- Суздальском княжестве формировалась наследственная монархия , в Новгородской земле- республика, в </a:t>
            </a:r>
            <a:r>
              <a:rPr lang="ru-RU" dirty="0" err="1" smtClean="0"/>
              <a:t>Галицко</a:t>
            </a:r>
            <a:r>
              <a:rPr lang="ru-RU" dirty="0" smtClean="0"/>
              <a:t> – Волынской земле княжеская  власть была ограничена боярской знатью.»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13329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692696"/>
            <a:ext cx="52565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Список используемых источников.</a:t>
            </a:r>
          </a:p>
          <a:p>
            <a:pPr marL="342900" indent="-342900">
              <a:buAutoNum type="arabicPeriod"/>
            </a:pPr>
            <a:r>
              <a:rPr lang="ru-RU" dirty="0" smtClean="0"/>
              <a:t>История России с древнейших времен до конца 16 века. Данилов А. А. и др. М. : « Просвещение», 2009 г.</a:t>
            </a:r>
          </a:p>
          <a:p>
            <a:pPr marL="342900" indent="-342900">
              <a:buAutoNum type="arabicPeriod"/>
            </a:pPr>
            <a:r>
              <a:rPr lang="en-US" dirty="0" smtClean="0"/>
              <a:t>http://ru.wikipedia.org/wiki/</a:t>
            </a:r>
            <a:r>
              <a:rPr lang="ru-RU" dirty="0" err="1" smtClean="0"/>
              <a:t>Всеволод_Юрьевич_Большое_Гнездо</a:t>
            </a:r>
            <a:endParaRPr lang="ru-RU" dirty="0" smtClean="0"/>
          </a:p>
          <a:p>
            <a:pPr marL="342900" indent="-342900"/>
            <a:r>
              <a:rPr lang="ru-RU" dirty="0" smtClean="0"/>
              <a:t> Адреса изображений:</a:t>
            </a:r>
          </a:p>
          <a:p>
            <a:pPr marL="342900" indent="-342900">
              <a:buAutoNum type="arabicPeriod"/>
            </a:pPr>
            <a:r>
              <a:rPr lang="en-US" u="sng" dirty="0" smtClean="0"/>
              <a:t>5BLI9RK_1-02%5D_%5BIL_01%5D.htm–</a:t>
            </a:r>
            <a:r>
              <a:rPr lang="ru-RU" u="sng" dirty="0" smtClean="0"/>
              <a:t> убийство </a:t>
            </a:r>
            <a:r>
              <a:rPr lang="ru-RU" u="sng" dirty="0" err="1" smtClean="0"/>
              <a:t>Боголюбского</a:t>
            </a:r>
            <a:r>
              <a:rPr lang="ru-RU" u="sng" dirty="0" smtClean="0"/>
              <a:t>.</a:t>
            </a:r>
          </a:p>
          <a:p>
            <a:pPr marL="342900" indent="-342900">
              <a:buAutoNum type="arabicPeriod"/>
            </a:pPr>
            <a:r>
              <a:rPr lang="en-US" u="sng" dirty="0" smtClean="0">
                <a:hlinkClick r:id="rId2"/>
              </a:rPr>
              <a:t>http://ru.wikipedia.org/wiki/</a:t>
            </a:r>
            <a:r>
              <a:rPr lang="ru-RU" u="sng" dirty="0" err="1" smtClean="0">
                <a:hlinkClick r:id="rId2"/>
              </a:rPr>
              <a:t>Всеволод_Юрьевич_Большое_Гнездо</a:t>
            </a:r>
            <a:r>
              <a:rPr lang="ru-RU" u="sng" dirty="0" smtClean="0"/>
              <a:t>.</a:t>
            </a:r>
          </a:p>
          <a:p>
            <a:pPr marL="342900" indent="-342900">
              <a:buAutoNum type="arabicPeriod"/>
            </a:pPr>
            <a:r>
              <a:rPr lang="en-US" dirty="0" smtClean="0"/>
              <a:t>Cathedral_of_Demetrius-5.jpg?uselang=</a:t>
            </a:r>
            <a:r>
              <a:rPr lang="en-US" dirty="0" err="1" smtClean="0"/>
              <a:t>ru</a:t>
            </a:r>
            <a:r>
              <a:rPr lang="en-US" dirty="0" smtClean="0"/>
              <a:t>- </a:t>
            </a:r>
            <a:r>
              <a:rPr lang="ru-RU" dirty="0" smtClean="0"/>
              <a:t>придворный храм Всеволода.</a:t>
            </a:r>
          </a:p>
          <a:p>
            <a:pPr marL="342900" indent="-342900">
              <a:buAutoNum type="arabicPeriod"/>
            </a:pPr>
            <a:r>
              <a:rPr lang="en-US" u="sng" dirty="0" smtClean="0">
                <a:hlinkClick r:id="rId3"/>
              </a:rPr>
              <a:t>http://commons.wikimedia.org/wiki/File:Novgorod_torg.JPG?uselang=ru- </a:t>
            </a:r>
            <a:r>
              <a:rPr lang="ru-RU" u="sng" dirty="0" smtClean="0">
                <a:hlinkClick r:id="rId3"/>
              </a:rPr>
              <a:t>Великий Новгород</a:t>
            </a:r>
            <a:r>
              <a:rPr lang="ru-RU" u="sng" dirty="0" smtClean="0"/>
              <a:t>.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u="sng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242048" cy="79208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Список используемых источников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412776"/>
            <a:ext cx="60486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2"/>
              </a:rPr>
              <a:t>7.http://ru.wikipedia.org/wiki/%C3%E0%EB%E8%F6%EA%EE-%C2%EE%EB%FB%ED%F1%EA%EE%E5_%EA%ED%FF%E6%E5%F1%F2%E2%EE- памятник Даниилу Романовичу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8.</a:t>
            </a:r>
            <a:r>
              <a:rPr lang="ru-RU" dirty="0" smtClean="0">
                <a:hlinkClick r:id="rId3"/>
              </a:rPr>
              <a:t> http://www.habor.ru/stat/detail/idx/52- Ярополк Второй Владимирович</a:t>
            </a:r>
            <a:r>
              <a:rPr lang="ru-RU" dirty="0" smtClean="0"/>
              <a:t>.</a:t>
            </a:r>
          </a:p>
          <a:p>
            <a:r>
              <a:rPr lang="ru-RU" dirty="0" smtClean="0"/>
              <a:t>9.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http://ru.wikipedia.org/wiki/</a:t>
            </a:r>
            <a:r>
              <a:rPr lang="ru-RU" dirty="0" err="1" smtClean="0">
                <a:hlinkClick r:id="rId4"/>
              </a:rPr>
              <a:t>Юрий_Владимирович_Долгорукий</a:t>
            </a:r>
            <a:r>
              <a:rPr lang="ru-RU" dirty="0" smtClean="0"/>
              <a:t>.</a:t>
            </a:r>
          </a:p>
          <a:p>
            <a:r>
              <a:rPr lang="ru-RU" dirty="0" smtClean="0">
                <a:hlinkClick r:id="rId5"/>
              </a:rPr>
              <a:t>10.</a:t>
            </a:r>
            <a:r>
              <a:rPr lang="en-US" dirty="0" smtClean="0">
                <a:hlinkClick r:id="rId5"/>
              </a:rPr>
              <a:t>http://telpics.ru/image.php?c=5&amp;id=40119</a:t>
            </a:r>
            <a:r>
              <a:rPr lang="ru-RU" dirty="0" smtClean="0">
                <a:hlinkClick r:id="rId5"/>
              </a:rPr>
              <a:t>-</a:t>
            </a:r>
            <a:r>
              <a:rPr lang="ru-RU" dirty="0" smtClean="0"/>
              <a:t> Боголюбово.</a:t>
            </a:r>
          </a:p>
          <a:p>
            <a:r>
              <a:rPr lang="ru-RU" dirty="0" smtClean="0"/>
              <a:t>11.</a:t>
            </a:r>
            <a:r>
              <a:rPr lang="en-US" dirty="0" smtClean="0"/>
              <a:t> </a:t>
            </a:r>
            <a:r>
              <a:rPr lang="en-US" dirty="0" smtClean="0">
                <a:hlinkClick r:id="rId6"/>
              </a:rPr>
              <a:t>http://aminpro.narod.ru/dopoln/kartinki/strana/strana_0009_01.JPG</a:t>
            </a:r>
            <a:r>
              <a:rPr lang="ru-RU" dirty="0" smtClean="0">
                <a:hlinkClick r:id="rId6"/>
              </a:rPr>
              <a:t>-</a:t>
            </a:r>
            <a:r>
              <a:rPr lang="ru-RU" dirty="0" smtClean="0"/>
              <a:t> Юрий Долгорукий.</a:t>
            </a:r>
          </a:p>
          <a:p>
            <a:r>
              <a:rPr lang="ru-RU" dirty="0" smtClean="0"/>
              <a:t>12.</a:t>
            </a:r>
            <a:r>
              <a:rPr lang="en-US" dirty="0" smtClean="0"/>
              <a:t> </a:t>
            </a:r>
            <a:r>
              <a:rPr lang="en-US" dirty="0" smtClean="0">
                <a:hlinkClick r:id="rId7"/>
              </a:rPr>
              <a:t>http://vnovgorod.info/granit.html</a:t>
            </a:r>
            <a:r>
              <a:rPr lang="ru-RU" dirty="0" smtClean="0">
                <a:hlinkClick r:id="rId7"/>
              </a:rPr>
              <a:t>-</a:t>
            </a:r>
            <a:r>
              <a:rPr lang="ru-RU" dirty="0" smtClean="0"/>
              <a:t> </a:t>
            </a:r>
            <a:r>
              <a:rPr lang="ru-RU" dirty="0" err="1" smtClean="0"/>
              <a:t>Грановитая</a:t>
            </a:r>
            <a:r>
              <a:rPr lang="ru-RU" dirty="0" smtClean="0"/>
              <a:t> палата в Новгороде.</a:t>
            </a:r>
          </a:p>
          <a:p>
            <a:r>
              <a:rPr lang="ru-RU" dirty="0" smtClean="0"/>
              <a:t>13. Авторы остальных изображений неизвестны.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390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Последствия раздробленности.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641141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852228" y="1609725"/>
            <a:ext cx="644894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48680"/>
            <a:ext cx="698477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MS900054316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11460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Особенности развития.</a:t>
            </a:r>
          </a:p>
          <a:p>
            <a:pPr>
              <a:buNone/>
            </a:pPr>
            <a:r>
              <a:rPr lang="ru-RU" dirty="0" smtClean="0"/>
              <a:t>1.В крае было много лесов.</a:t>
            </a:r>
          </a:p>
          <a:p>
            <a:pPr>
              <a:buNone/>
            </a:pPr>
            <a:r>
              <a:rPr lang="ru-RU" dirty="0" smtClean="0"/>
              <a:t>2. Среди лесов располагались земли, пригодные для земледелия.</a:t>
            </a:r>
          </a:p>
          <a:p>
            <a:pPr>
              <a:buNone/>
            </a:pPr>
            <a:r>
              <a:rPr lang="ru-RU" dirty="0" smtClean="0"/>
              <a:t>3. Здесь издавна жили </a:t>
            </a:r>
            <a:r>
              <a:rPr lang="ru-RU" dirty="0" err="1" smtClean="0"/>
              <a:t>финноугорские</a:t>
            </a:r>
            <a:r>
              <a:rPr lang="ru-RU" dirty="0" smtClean="0"/>
              <a:t> племена.</a:t>
            </a:r>
          </a:p>
          <a:p>
            <a:pPr>
              <a:buNone/>
            </a:pPr>
            <a:r>
              <a:rPr lang="ru-RU" dirty="0" smtClean="0"/>
              <a:t>4. С 9 века стали проникать </a:t>
            </a:r>
            <a:r>
              <a:rPr lang="ru-RU" dirty="0" err="1" smtClean="0"/>
              <a:t>ильменские</a:t>
            </a:r>
            <a:r>
              <a:rPr lang="ru-RU" dirty="0" smtClean="0"/>
              <a:t> </a:t>
            </a:r>
            <a:r>
              <a:rPr lang="ru-RU" dirty="0" err="1" smtClean="0"/>
              <a:t>словене</a:t>
            </a:r>
            <a:r>
              <a:rPr lang="ru-RU" dirty="0" smtClean="0"/>
              <a:t>, кривичи, вятичи.</a:t>
            </a:r>
          </a:p>
          <a:p>
            <a:pPr>
              <a:buNone/>
            </a:pPr>
            <a:r>
              <a:rPr lang="ru-RU" dirty="0" smtClean="0"/>
              <a:t>5. Население занималось земледелием, скотоводством, рыбной ловлей и др.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7632848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1" y="1916832"/>
            <a:ext cx="43204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Стал основателем княжеской династии.</a:t>
            </a:r>
          </a:p>
          <a:p>
            <a:r>
              <a:rPr lang="ru-RU" dirty="0" smtClean="0"/>
              <a:t>Свое прозвище получил за стремление «протягивать руки»в самые разные концы Русской земли.</a:t>
            </a:r>
          </a:p>
          <a:p>
            <a:r>
              <a:rPr lang="ru-RU" dirty="0" smtClean="0"/>
              <a:t>Основал в крае новые города Дмитров, Звенигород.</a:t>
            </a:r>
          </a:p>
          <a:p>
            <a:r>
              <a:rPr lang="ru-RU" dirty="0" smtClean="0"/>
              <a:t>В 1147 г. В Москве пировал  со своим союзником </a:t>
            </a:r>
            <a:r>
              <a:rPr lang="ru-RU" dirty="0" err="1" smtClean="0"/>
              <a:t>новгород</a:t>
            </a:r>
            <a:r>
              <a:rPr lang="ru-RU" dirty="0" smtClean="0"/>
              <a:t>- северским князем( осталось первое упоминание  о Москве).</a:t>
            </a:r>
          </a:p>
          <a:p>
            <a:r>
              <a:rPr lang="ru-RU" dirty="0" smtClean="0"/>
              <a:t>Все должности раздавал выходцам из </a:t>
            </a:r>
            <a:r>
              <a:rPr lang="ru-RU" dirty="0" err="1" smtClean="0"/>
              <a:t>Владимиро</a:t>
            </a:r>
            <a:r>
              <a:rPr lang="ru-RU" dirty="0" smtClean="0"/>
              <a:t>- Суздальского княжества.</a:t>
            </a:r>
            <a:endParaRPr lang="ru-RU" dirty="0"/>
          </a:p>
        </p:txBody>
      </p:sp>
      <p:pic>
        <p:nvPicPr>
          <p:cNvPr id="2050" name="Picture 2" descr="C:\Users\Учитель\Pictures\Desktop\Юрий Долгорукий.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00808"/>
            <a:ext cx="3772681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Юрий Долгорукий.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84784"/>
            <a:ext cx="7239000" cy="53732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1157 году князь, отличавшийся богатырским здоровьем , внезапно заболел и умер.</a:t>
            </a:r>
          </a:p>
          <a:p>
            <a:r>
              <a:rPr lang="ru-RU" dirty="0" smtClean="0"/>
              <a:t>Скорее всего князя отравили.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Церковь Спаса</a:t>
            </a:r>
          </a:p>
          <a:p>
            <a:pPr>
              <a:buNone/>
            </a:pPr>
            <a:r>
              <a:rPr lang="ru-RU" dirty="0" smtClean="0"/>
              <a:t>на </a:t>
            </a:r>
            <a:r>
              <a:rPr lang="ru-RU" dirty="0" err="1" smtClean="0"/>
              <a:t>Берестове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где погребен</a:t>
            </a:r>
          </a:p>
          <a:p>
            <a:pPr>
              <a:buNone/>
            </a:pPr>
            <a:r>
              <a:rPr lang="ru-RU" dirty="0" smtClean="0"/>
              <a:t>Юрий Долгорукий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220px-Church_of_the_Saviour_at_Berestove_(Side_view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3140968"/>
            <a:ext cx="4392488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Князь Андрей </a:t>
            </a:r>
            <a:r>
              <a:rPr lang="ru-RU" dirty="0" err="1" smtClean="0"/>
              <a:t>Боголюбский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67944" y="1772816"/>
            <a:ext cx="33123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1157 г. на престол в </a:t>
            </a:r>
            <a:r>
              <a:rPr lang="ru-RU" dirty="0" err="1" smtClean="0"/>
              <a:t>Ростово</a:t>
            </a:r>
            <a:r>
              <a:rPr lang="ru-RU" dirty="0" smtClean="0"/>
              <a:t>- суздальском княжестве вступил  сын Долгорукого Андрей . Детские и юношеские годы Андрей провел во Владимире – на – </a:t>
            </a:r>
            <a:r>
              <a:rPr lang="ru-RU" dirty="0" err="1" smtClean="0"/>
              <a:t>Клязьме</a:t>
            </a:r>
            <a:r>
              <a:rPr lang="ru-RU" dirty="0" smtClean="0"/>
              <a:t>. Отец приказал ему перебраться в Вышгород, но он не пожелал.</a:t>
            </a:r>
            <a:endParaRPr lang="ru-RU" dirty="0"/>
          </a:p>
        </p:txBody>
      </p:sp>
      <p:pic>
        <p:nvPicPr>
          <p:cNvPr id="3074" name="Picture 2" descr="C:\Users\Учитель\Pictures\Desktop\Перенесение Божьей матери Андреем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97792"/>
            <a:ext cx="3384798" cy="44111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139952" y="5229200"/>
            <a:ext cx="4033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Перенесение иконы Божьей матери</a:t>
            </a:r>
          </a:p>
          <a:p>
            <a:r>
              <a:rPr lang="ru-RU" dirty="0" smtClean="0"/>
              <a:t>Из Вышгорода.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339</TotalTime>
  <Words>1111</Words>
  <Application>Microsoft Office PowerPoint</Application>
  <PresentationFormat>Экран (4:3)</PresentationFormat>
  <Paragraphs>149</Paragraphs>
  <Slides>39</Slides>
  <Notes>3</Notes>
  <HiddenSlides>0</HiddenSlides>
  <MMClips>11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Изящная</vt:lpstr>
      <vt:lpstr>1_Изящная</vt:lpstr>
      <vt:lpstr>Слайд 1</vt:lpstr>
      <vt:lpstr>План урока.</vt:lpstr>
      <vt:lpstr>Причины феодальной раздробленности </vt:lpstr>
      <vt:lpstr>Последствия раздробленности.</vt:lpstr>
      <vt:lpstr>Слайд 5</vt:lpstr>
      <vt:lpstr>Слайд 6</vt:lpstr>
      <vt:lpstr>Слайд 7</vt:lpstr>
      <vt:lpstr>Юрий Долгорукий.</vt:lpstr>
      <vt:lpstr>Князь Андрей Боголюбский</vt:lpstr>
      <vt:lpstr>Андрей Боголюбский</vt:lpstr>
      <vt:lpstr>Андрей Боголюбский</vt:lpstr>
      <vt:lpstr>Владимиро- Суздальское княжество</vt:lpstr>
      <vt:lpstr>Заговор против Андрея Боголюбского</vt:lpstr>
      <vt:lpstr>Убийство андрея Боголюбского</vt:lpstr>
      <vt:lpstr>Памятники архитектуры при андрее Боголюбском.</vt:lpstr>
      <vt:lpstr>Всеволод Большое Гнездо</vt:lpstr>
      <vt:lpstr>Войны Всеволода</vt:lpstr>
      <vt:lpstr>Семья Всеволода</vt:lpstr>
      <vt:lpstr>Смерть Всеволода</vt:lpstr>
      <vt:lpstr>Великий Новгород</vt:lpstr>
      <vt:lpstr>Население Новгорода</vt:lpstr>
      <vt:lpstr>Политический строй</vt:lpstr>
      <vt:lpstr>Основные занятия населения</vt:lpstr>
      <vt:lpstr>Экспорт и импорт товаров в Новгороде</vt:lpstr>
      <vt:lpstr>             Органы управления</vt:lpstr>
      <vt:lpstr>Новгородское вече</vt:lpstr>
      <vt:lpstr>Посадник</vt:lpstr>
      <vt:lpstr>Князь в Новгороде</vt:lpstr>
      <vt:lpstr>Тысяцкий</vt:lpstr>
      <vt:lpstr>Суд в Новгороде</vt:lpstr>
      <vt:lpstr>Памятники архитектуры новгорода</vt:lpstr>
      <vt:lpstr>Слайд 32</vt:lpstr>
      <vt:lpstr>Месторасположение </vt:lpstr>
      <vt:lpstr>Основные события</vt:lpstr>
      <vt:lpstr>Основные события</vt:lpstr>
      <vt:lpstr>Борьба за власть </vt:lpstr>
      <vt:lpstr>Выводы</vt:lpstr>
      <vt:lpstr> </vt:lpstr>
      <vt:lpstr>Список используемых источников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72</cp:revision>
  <dcterms:created xsi:type="dcterms:W3CDTF">2013-02-24T06:26:02Z</dcterms:created>
  <dcterms:modified xsi:type="dcterms:W3CDTF">2013-03-18T02:57:13Z</dcterms:modified>
</cp:coreProperties>
</file>