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FB1C24-12FF-4A4C-91E0-14D222A3FD13}" type="datetimeFigureOut">
              <a:rPr lang="ru-RU" smtClean="0"/>
              <a:t>11.10.2012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58C7F61-E1E1-4B76-BB47-D06C99A436F3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FB1C24-12FF-4A4C-91E0-14D222A3FD13}" type="datetimeFigureOut">
              <a:rPr lang="ru-RU" smtClean="0"/>
              <a:t>11.10.2012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C7F61-E1E1-4B76-BB47-D06C99A436F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FB1C24-12FF-4A4C-91E0-14D222A3FD13}" type="datetimeFigureOut">
              <a:rPr lang="ru-RU" smtClean="0"/>
              <a:t>11.10.2012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C7F61-E1E1-4B76-BB47-D06C99A436F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6EFB1C24-12FF-4A4C-91E0-14D222A3FD13}" type="datetimeFigureOut">
              <a:rPr lang="ru-RU" smtClean="0"/>
              <a:t>11.10.2012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458C7F61-E1E1-4B76-BB47-D06C99A436F3}" type="slidenum">
              <a:rPr lang="ru-RU" smtClean="0"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FB1C24-12FF-4A4C-91E0-14D222A3FD13}" type="datetimeFigureOut">
              <a:rPr lang="ru-RU" smtClean="0"/>
              <a:t>11.10.2012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C7F61-E1E1-4B76-BB47-D06C99A436F3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FB1C24-12FF-4A4C-91E0-14D222A3FD13}" type="datetimeFigureOut">
              <a:rPr lang="ru-RU" smtClean="0"/>
              <a:t>11.10.2012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C7F61-E1E1-4B76-BB47-D06C99A436F3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C7F61-E1E1-4B76-BB47-D06C99A436F3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FB1C24-12FF-4A4C-91E0-14D222A3FD13}" type="datetimeFigureOut">
              <a:rPr lang="ru-RU" smtClean="0"/>
              <a:t>11.10.2012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Содержимое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Содержимое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FB1C24-12FF-4A4C-91E0-14D222A3FD13}" type="datetimeFigureOut">
              <a:rPr lang="ru-RU" smtClean="0"/>
              <a:t>11.10.2012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C7F61-E1E1-4B76-BB47-D06C99A436F3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FB1C24-12FF-4A4C-91E0-14D222A3FD13}" type="datetimeFigureOut">
              <a:rPr lang="ru-RU" smtClean="0"/>
              <a:t>11.10.2012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8C7F61-E1E1-4B76-BB47-D06C99A436F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Содержимое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6EFB1C24-12FF-4A4C-91E0-14D222A3FD13}" type="datetimeFigureOut">
              <a:rPr lang="ru-RU" smtClean="0"/>
              <a:t>11.10.2012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458C7F61-E1E1-4B76-BB47-D06C99A436F3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FB1C24-12FF-4A4C-91E0-14D222A3FD13}" type="datetimeFigureOut">
              <a:rPr lang="ru-RU" smtClean="0"/>
              <a:t>11.10.2012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58C7F61-E1E1-4B76-BB47-D06C99A436F3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6EFB1C24-12FF-4A4C-91E0-14D222A3FD13}" type="datetimeFigureOut">
              <a:rPr lang="ru-RU" smtClean="0"/>
              <a:t>11.10.2012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458C7F61-E1E1-4B76-BB47-D06C99A436F3}" type="slidenum">
              <a:rPr lang="ru-RU" smtClean="0"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ru.wikipedia.org/wiki/%D0%97%D0%B0%D0%BA%D0%BE%D0%BD_(%D0%BF%D1%80%D0%B0%D0%B2%D0%BE)" TargetMode="External"/><Relationship Id="rId2" Type="http://schemas.openxmlformats.org/officeDocument/2006/relationships/hyperlink" Target="http://ru.wikipedia.org/wiki/%D0%9E%D0%B1%D1%89%D0%B5%D1%81%D1%82%D0%B2%D0%B5%D0%BD%D0%BD%D1%8B%D0%B5_%D0%BE%D1%82%D0%BD%D0%BE%D1%88%D0%B5%D0%BD%D0%B8%D1%8F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ru.wikipedia.org/wiki/%D0%9E%D0%B1%D1%89%D0%B5%D1%81%D1%82%D0%B2%D0%B5%D0%BD%D0%BD%D1%8B%D0%B9_%D0%BF%D0%BE%D1%80%D1%8F%D0%B4%D0%BE%D0%BA" TargetMode="External"/><Relationship Id="rId4" Type="http://schemas.openxmlformats.org/officeDocument/2006/relationships/hyperlink" Target="http://ru.wikipedia.org/wiki/%D0%9F%D1%80%D0%B0%D0%B2%D0%BE%D0%B2%D0%B0%D1%8F_%D0%BD%D0%BE%D1%80%D0%BC%D0%B0" TargetMode="Externa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http://ru.wikipedia.org/wiki/%D0%93%D0%BE%D1%81%D1%83%D0%B4%D0%B0%D1%80%D1%81%D1%82%D0%B2%D0%B5%D0%BD%D0%BD%D1%8B%D0%B9_%D0%BE%D1%80%D0%B3%D0%B0%D0%BD" TargetMode="External"/><Relationship Id="rId3" Type="http://schemas.openxmlformats.org/officeDocument/2006/relationships/hyperlink" Target="http://ru.wikipedia.org/wiki/%D0%9C%D0%BE%D1%80%D0%B0%D0%BB%D1%8C" TargetMode="External"/><Relationship Id="rId7" Type="http://schemas.openxmlformats.org/officeDocument/2006/relationships/hyperlink" Target="http://ru.wikipedia.org/wiki/%D0%9F%D1%80%D0%B0%D0%B2%D0%B0_%D0%B8_%D1%81%D0%B2%D0%BE%D0%B1%D0%BE%D0%B4%D1%8B_%D1%87%D0%B5%D0%BB%D0%BE%D0%B2%D0%B5%D0%BA%D0%B0" TargetMode="External"/><Relationship Id="rId2" Type="http://schemas.openxmlformats.org/officeDocument/2006/relationships/hyperlink" Target="http://ru.wikipedia.org/wiki/%D0%9E%D0%B1%D1%8B%D1%87%D0%B0%D0%B9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ru.wikipedia.org/wiki/%D0%93%D0%BE%D1%81%D1%83%D0%B4%D0%B0%D1%80%D1%81%D1%82%D0%B2%D0%BE" TargetMode="External"/><Relationship Id="rId5" Type="http://schemas.openxmlformats.org/officeDocument/2006/relationships/hyperlink" Target="http://ru.wikipedia.org/wiki/%D0%97%D0%B0%D0%BA%D0%BE%D0%BD%D0%BD%D0%BE%D1%81%D1%82%D1%8C" TargetMode="External"/><Relationship Id="rId4" Type="http://schemas.openxmlformats.org/officeDocument/2006/relationships/hyperlink" Target="http://ru.wikipedia.org/wiki/%D0%9D%D1%80%D0%B0%D0%B2%D1%81%D1%82%D0%B2%D0%B5%D0%BD%D0%BD%D0%BE%D1%81%D1%82%D1%8C" TargetMode="External"/><Relationship Id="rId9" Type="http://schemas.openxmlformats.org/officeDocument/2006/relationships/hyperlink" Target="http://ru.wikipedia.org/wiki/%D0%97%D0%B0%D0%BA%D0%BE%D0%BD_(%D0%BF%D1%80%D0%B0%D0%B2%D0%BE)" TargetMode="Externa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hyperlink" Target="http://www.zaokirasir.ru/stati/tri-ohrannoe-predpriyatie-moskva-ohrana.php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000628" y="3929066"/>
            <a:ext cx="3857652" cy="2614634"/>
          </a:xfrm>
        </p:spPr>
        <p:txBody>
          <a:bodyPr>
            <a:normAutofit/>
          </a:bodyPr>
          <a:lstStyle/>
          <a:p>
            <a:r>
              <a:rPr lang="ru-RU" dirty="0" smtClean="0"/>
              <a:t>                                  Работу выполнял:                       Першин Максим.  </a:t>
            </a:r>
          </a:p>
          <a:p>
            <a:r>
              <a:rPr lang="ru-RU" dirty="0" smtClean="0"/>
              <a:t>Ученик: 6 Б </a:t>
            </a:r>
          </a:p>
          <a:p>
            <a:r>
              <a:rPr lang="ru-RU" dirty="0" smtClean="0"/>
              <a:t>Класса.</a:t>
            </a: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Право и правопорядок.</a:t>
            </a:r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b="1" dirty="0" err="1" smtClean="0"/>
              <a:t>Правопоря́док</a:t>
            </a:r>
            <a:r>
              <a:rPr lang="ru-RU" dirty="0" smtClean="0"/>
              <a:t> — состояние </a:t>
            </a:r>
            <a:r>
              <a:rPr lang="ru-RU" dirty="0" smtClean="0">
                <a:hlinkClick r:id="rId2" tooltip="Общественные отношения"/>
              </a:rPr>
              <a:t>общественных отношений</a:t>
            </a:r>
            <a:r>
              <a:rPr lang="ru-RU" dirty="0" smtClean="0"/>
              <a:t>, при котором обеспечивается соблюдение </a:t>
            </a:r>
            <a:r>
              <a:rPr lang="ru-RU" dirty="0" smtClean="0">
                <a:hlinkClick r:id="rId3" tooltip="Закон (право)"/>
              </a:rPr>
              <a:t>закона</a:t>
            </a:r>
            <a:r>
              <a:rPr lang="ru-RU" dirty="0" smtClean="0"/>
              <a:t> и иных </a:t>
            </a:r>
            <a:r>
              <a:rPr lang="ru-RU" dirty="0" smtClean="0">
                <a:hlinkClick r:id="rId4" tooltip="Правовая норма"/>
              </a:rPr>
              <a:t>правовых норм</a:t>
            </a:r>
            <a:r>
              <a:rPr lang="ru-RU" dirty="0" smtClean="0"/>
              <a:t>, одна из составных частей </a:t>
            </a:r>
            <a:r>
              <a:rPr lang="ru-RU" dirty="0" smtClean="0">
                <a:hlinkClick r:id="rId5" tooltip="Общественный порядок"/>
              </a:rPr>
              <a:t>общественного порядка</a:t>
            </a:r>
            <a:r>
              <a:rPr lang="ru-RU" dirty="0" smtClean="0"/>
              <a:t>. Это состояние фактической </a:t>
            </a:r>
            <a:r>
              <a:rPr lang="ru-RU" dirty="0" err="1" smtClean="0"/>
              <a:t>урегулированности</a:t>
            </a:r>
            <a:r>
              <a:rPr lang="ru-RU" dirty="0" smtClean="0"/>
              <a:t> социальных связей, качественное выражение законности.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               Правопорядок</a:t>
            </a:r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Кроме правовых норм соблюдение правопорядка в обществе обеспечивается </a:t>
            </a:r>
            <a:r>
              <a:rPr lang="ru-RU" dirty="0" smtClean="0">
                <a:hlinkClick r:id="rId2" tooltip="Обычай"/>
              </a:rPr>
              <a:t>обычаями</a:t>
            </a:r>
            <a:r>
              <a:rPr lang="ru-RU" dirty="0" smtClean="0"/>
              <a:t>, нормами </a:t>
            </a:r>
            <a:r>
              <a:rPr lang="ru-RU" dirty="0" smtClean="0">
                <a:hlinkClick r:id="rId3" tooltip="Мораль"/>
              </a:rPr>
              <a:t>морали</a:t>
            </a:r>
            <a:r>
              <a:rPr lang="ru-RU" dirty="0" smtClean="0"/>
              <a:t> и </a:t>
            </a:r>
            <a:r>
              <a:rPr lang="ru-RU" dirty="0" smtClean="0">
                <a:hlinkClick r:id="rId4" tooltip="Нравственность"/>
              </a:rPr>
              <a:t>нравственности</a:t>
            </a:r>
            <a:r>
              <a:rPr lang="ru-RU" dirty="0" smtClean="0"/>
              <a:t>, внутренними правилами организаций и др. Правопорядок характеризуется уровнем </a:t>
            </a:r>
            <a:r>
              <a:rPr lang="ru-RU" dirty="0" smtClean="0">
                <a:hlinkClick r:id="rId5" tooltip="Законность"/>
              </a:rPr>
              <a:t>законности</a:t>
            </a:r>
            <a:r>
              <a:rPr lang="ru-RU" dirty="0" smtClean="0"/>
              <a:t> в </a:t>
            </a:r>
            <a:r>
              <a:rPr lang="ru-RU" dirty="0" smtClean="0">
                <a:hlinkClick r:id="rId6" tooltip="Государство"/>
              </a:rPr>
              <a:t>государстве</a:t>
            </a:r>
            <a:r>
              <a:rPr lang="ru-RU" dirty="0" smtClean="0"/>
              <a:t> и степенью реализации </a:t>
            </a:r>
            <a:r>
              <a:rPr lang="ru-RU" dirty="0" smtClean="0">
                <a:hlinkClick r:id="rId7" tooltip="Права и свободы человека"/>
              </a:rPr>
              <a:t>прав и свобод граждан</a:t>
            </a:r>
            <a:r>
              <a:rPr lang="ru-RU" dirty="0" smtClean="0"/>
              <a:t>, а также исполнением ими и </a:t>
            </a:r>
            <a:r>
              <a:rPr lang="ru-RU" dirty="0" smtClean="0">
                <a:hlinkClick r:id="rId8" tooltip="Государственный орган"/>
              </a:rPr>
              <a:t>государственными органами</a:t>
            </a:r>
            <a:r>
              <a:rPr lang="ru-RU" dirty="0" smtClean="0"/>
              <a:t> возложенных </a:t>
            </a:r>
            <a:r>
              <a:rPr lang="ru-RU" dirty="0" smtClean="0">
                <a:hlinkClick r:id="rId9" tooltip="Закон (право)"/>
              </a:rPr>
              <a:t>законом</a:t>
            </a:r>
            <a:r>
              <a:rPr lang="ru-RU" dirty="0" smtClean="0"/>
              <a:t> обязанностей.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357158" y="3143248"/>
            <a:ext cx="8401080" cy="2952752"/>
          </a:xfrm>
        </p:spPr>
        <p:txBody>
          <a:bodyPr/>
          <a:lstStyle/>
          <a:p>
            <a:r>
              <a:rPr lang="ru-RU" dirty="0" smtClean="0"/>
              <a:t>Сотрудники компании имеют большой профессиональный опыт в области обеспечения охраны. Наши </a:t>
            </a:r>
            <a:r>
              <a:rPr lang="ru-RU" b="1" dirty="0" smtClean="0"/>
              <a:t>органы охраны</a:t>
            </a:r>
            <a:r>
              <a:rPr lang="ru-RU" dirty="0" smtClean="0"/>
              <a:t> обеспечивают безопасность физических лиц, сохранность корпоративного, а также частного имущества. Услуги предоставляются и юридическим лицам.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329642" cy="2847972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Органы охраны правопорядка и законности обеспечат Вашу безопасность на территориях города и частных зонах</a:t>
            </a:r>
            <a:br>
              <a:rPr lang="ru-RU" b="1" dirty="0" smtClean="0"/>
            </a:br>
            <a:endParaRPr lang="ru-RU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ЧОП «Кирасир» гарантирует твердое исполнение договорных обязательств. Девиз нашей фирмы: «Ваша безопасность — наша работа». Мы знаем все о том, как должны действовать </a:t>
            </a:r>
            <a:r>
              <a:rPr lang="ru-RU" b="1" dirty="0" smtClean="0">
                <a:hlinkClick r:id="rId2"/>
              </a:rPr>
              <a:t>органы охраны</a:t>
            </a:r>
            <a:r>
              <a:rPr lang="ru-RU" dirty="0" smtClean="0"/>
              <a:t> в экстремальных ситуациях, чтобы обеспечить Вас лучшей защитой от всяких неприятных неожиданностей, а также физического и материального ущерба.</a:t>
            </a:r>
            <a:endParaRPr lang="ru-RU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Одна из важнейших задач государства – обеспечить соблюдение законности и правопорядка.</a:t>
            </a:r>
          </a:p>
          <a:p>
            <a:r>
              <a:rPr lang="ru-RU" dirty="0" smtClean="0"/>
              <a:t>Охрана правопорядка является общим делом государственных служб и граждан.</a:t>
            </a:r>
          </a:p>
          <a:p>
            <a:r>
              <a:rPr lang="ru-RU" dirty="0" smtClean="0"/>
              <a:t>Охраной права в нашей стране занимаются правоохранительные органы.</a:t>
            </a:r>
          </a:p>
          <a:p>
            <a:r>
              <a:rPr lang="ru-RU" dirty="0" smtClean="0"/>
              <a:t>Среди них важную рол играют органы милиции.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            </a:t>
            </a:r>
            <a:r>
              <a:rPr lang="ru-RU" smtClean="0"/>
              <a:t>Подведём </a:t>
            </a:r>
            <a:r>
              <a:rPr lang="ru-RU" smtClean="0"/>
              <a:t>итоги:</a:t>
            </a:r>
            <a:endParaRPr lang="ru-RU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99999999999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804987" y="2000250"/>
            <a:ext cx="5534025" cy="3619500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347774"/>
          </a:xfrm>
        </p:spPr>
        <p:txBody>
          <a:bodyPr/>
          <a:lstStyle/>
          <a:p>
            <a:r>
              <a:rPr lang="ru-RU" dirty="0" smtClean="0"/>
              <a:t>         Спасибо за внимание!!!</a:t>
            </a:r>
            <a:endParaRPr lang="ru-RU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22</TotalTime>
  <Words>132</Words>
  <Application>Microsoft Office PowerPoint</Application>
  <PresentationFormat>Экран (4:3)</PresentationFormat>
  <Paragraphs>16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Бумажная</vt:lpstr>
      <vt:lpstr>Право и правопорядок.</vt:lpstr>
      <vt:lpstr>                 Правопорядок</vt:lpstr>
      <vt:lpstr>Презентация PowerPoint</vt:lpstr>
      <vt:lpstr>Органы охраны правопорядка и законности обеспечат Вашу безопасность на территориях города и частных зонах </vt:lpstr>
      <vt:lpstr>Презентация PowerPoint</vt:lpstr>
      <vt:lpstr>              Подведём итоги:</vt:lpstr>
      <vt:lpstr>         Спасибо за внимание!!!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Право и правопорядок.</dc:title>
  <dc:creator>Admin</dc:creator>
  <cp:lastModifiedBy>Евгений</cp:lastModifiedBy>
  <cp:revision>4</cp:revision>
  <dcterms:created xsi:type="dcterms:W3CDTF">2012-04-06T16:54:25Z</dcterms:created>
  <dcterms:modified xsi:type="dcterms:W3CDTF">2012-10-11T12:29:51Z</dcterms:modified>
</cp:coreProperties>
</file>