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beethoven.ru/img/Beethoven_Riedel_1801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beethoven.ru/img/483px-Thirteen-year-old_Beethoven.jpg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beethoven.ru/img/800px-Universitat_Bonn.jp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beethoven.ru/img/Beethoven_house_of_birth_Bonn_2008.jpg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Людвиг </a:t>
            </a:r>
            <a:r>
              <a:rPr lang="ru-RU" dirty="0" err="1" smtClean="0"/>
              <a:t>ван</a:t>
            </a:r>
            <a:r>
              <a:rPr lang="ru-RU" dirty="0" smtClean="0"/>
              <a:t> Бетховен </a:t>
            </a:r>
            <a:br>
              <a:rPr lang="ru-RU" dirty="0" smtClean="0"/>
            </a:br>
            <a:r>
              <a:rPr lang="ru-RU" dirty="0" smtClean="0"/>
              <a:t>(1770 - 1827) - великий немецкий композитор и пианист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М.А.Булыгина </a:t>
            </a:r>
          </a:p>
          <a:p>
            <a:r>
              <a:rPr lang="ru-RU" dirty="0" smtClean="0"/>
              <a:t>учитель музыки первой квалификационной категории</a:t>
            </a:r>
            <a:endParaRPr lang="ru-RU" dirty="0"/>
          </a:p>
        </p:txBody>
      </p:sp>
      <p:pic>
        <p:nvPicPr>
          <p:cNvPr id="6" name="Рисунок 5" descr="http://www.beethoven.ru/img/170px-Beethoven_Riedel_1801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2860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Детство и юность композитора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0" y="1066800"/>
            <a:ext cx="4038600" cy="579119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Основателем музыкальной династии был дед композитора </a:t>
            </a:r>
            <a:r>
              <a:rPr lang="ru-RU" dirty="0" smtClean="0"/>
              <a:t>Людвиг </a:t>
            </a:r>
            <a:r>
              <a:rPr lang="ru-RU" dirty="0" err="1" smtClean="0"/>
              <a:t>ван</a:t>
            </a:r>
            <a:r>
              <a:rPr lang="ru-RU" dirty="0" smtClean="0"/>
              <a:t> </a:t>
            </a:r>
            <a:r>
              <a:rPr lang="ru-RU" dirty="0" smtClean="0"/>
              <a:t>Бетховен фламандский музыкант (бас</a:t>
            </a:r>
            <a:r>
              <a:rPr lang="ru-RU" dirty="0" smtClean="0"/>
              <a:t>)</a:t>
            </a:r>
            <a:endParaRPr lang="ru-RU" dirty="0" smtClean="0"/>
          </a:p>
          <a:p>
            <a:r>
              <a:rPr lang="ru-RU" dirty="0" smtClean="0"/>
              <a:t>Его единственным сыном был Иоганн </a:t>
            </a:r>
            <a:r>
              <a:rPr lang="ru-RU" dirty="0" err="1" smtClean="0"/>
              <a:t>ван</a:t>
            </a:r>
            <a:r>
              <a:rPr lang="ru-RU" dirty="0" smtClean="0"/>
              <a:t> Бетховен - отец Людвига, названного так в честь деда.</a:t>
            </a:r>
          </a:p>
          <a:p>
            <a:r>
              <a:rPr lang="ru-RU" dirty="0" smtClean="0"/>
              <a:t>Иоганн, как и его отец, служил в капелле в качестве вокалиста (тенора) и подрабатывал, давая уроки игры на скрипке и клавире. </a:t>
            </a:r>
          </a:p>
          <a:p>
            <a:r>
              <a:rPr lang="ru-RU" dirty="0" smtClean="0"/>
              <a:t>Первым учителем музыки Бетховена был его отец.</a:t>
            </a:r>
          </a:p>
          <a:p>
            <a:r>
              <a:rPr lang="ru-RU" dirty="0" smtClean="0"/>
              <a:t>он был весьма суров по отношению к маленькому Людвигу, который "за инструментом частенько бывал в слезах"</a:t>
            </a:r>
            <a:endParaRPr lang="ru-RU" dirty="0"/>
          </a:p>
        </p:txBody>
      </p:sp>
      <p:pic>
        <p:nvPicPr>
          <p:cNvPr id="7" name="Содержимое 6" descr="Портрет Бетховена (?) в 13-летнем возрасте, неизвестный боннский мастер (предположительно 1783 год)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219200"/>
            <a:ext cx="2209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" y="3657600"/>
            <a:ext cx="3886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Людвиг </a:t>
            </a:r>
            <a:r>
              <a:rPr lang="ru-RU" dirty="0" err="1" smtClean="0"/>
              <a:t>ван</a:t>
            </a:r>
            <a:r>
              <a:rPr lang="ru-RU" dirty="0" smtClean="0"/>
              <a:t> Бетховен  родился в </a:t>
            </a:r>
            <a:r>
              <a:rPr lang="ru-RU" dirty="0" smtClean="0"/>
              <a:t>немецком городе Бонне  </a:t>
            </a:r>
            <a:r>
              <a:rPr lang="ru-RU" dirty="0" smtClean="0"/>
              <a:t>16 декабря в 1770 </a:t>
            </a:r>
            <a:r>
              <a:rPr lang="ru-RU" dirty="0" smtClean="0"/>
              <a:t>году</a:t>
            </a:r>
            <a:endParaRPr lang="ru-RU" dirty="0" smtClean="0"/>
          </a:p>
          <a:p>
            <a:r>
              <a:rPr lang="ru-RU" dirty="0" smtClean="0"/>
              <a:t>Из семи детей Иоганна и Марии-Магдалины </a:t>
            </a:r>
            <a:r>
              <a:rPr lang="ru-RU" dirty="0" err="1" smtClean="0"/>
              <a:t>ван</a:t>
            </a:r>
            <a:r>
              <a:rPr lang="ru-RU" dirty="0" smtClean="0"/>
              <a:t> Бетховен выжили только трое - второй сын Людвиг и два его младших брата - </a:t>
            </a:r>
            <a:r>
              <a:rPr lang="ru-RU" dirty="0" err="1" smtClean="0"/>
              <a:t>Каспар</a:t>
            </a:r>
            <a:r>
              <a:rPr lang="ru-RU" dirty="0" smtClean="0"/>
              <a:t>  и Карл. 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учитель </a:t>
            </a:r>
            <a:r>
              <a:rPr lang="ru-RU" dirty="0" smtClean="0"/>
              <a:t>Б</a:t>
            </a:r>
            <a:r>
              <a:rPr lang="ru-RU" dirty="0" smtClean="0"/>
              <a:t>етховена Нефе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0" y="1219200"/>
            <a:ext cx="4191000" cy="56388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Так, например, на афише первого публичного выступления в марте 1778 года Людвиг был объявлен шестилетним ребенком, в то время, как ему уже шел восьмой год.</a:t>
            </a:r>
          </a:p>
          <a:p>
            <a:r>
              <a:rPr lang="ru-RU" dirty="0" smtClean="0"/>
              <a:t> Однако, наибольшее влияние на начальное музыкальное образование Бетховена оказал Нефе назначенный органистом придворной капеллы в 1779 году.</a:t>
            </a:r>
          </a:p>
          <a:p>
            <a:r>
              <a:rPr lang="ru-RU" dirty="0" smtClean="0"/>
              <a:t>Нефе занимался с маленьким Людвигом </a:t>
            </a:r>
            <a:r>
              <a:rPr lang="ru-RU" dirty="0" smtClean="0"/>
              <a:t>композицией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С Нефе Бетховен внимательно изучал «Хорошо темперированный клавир» И.С.Баха и произведения Генделя, знакомился с музыкой старших современников: Ф.Э.Баха, Гайдна и Моцарта. </a:t>
            </a:r>
          </a:p>
          <a:p>
            <a:r>
              <a:rPr lang="ru-RU" dirty="0" smtClean="0"/>
              <a:t>С 10 лет Бетховен уже </a:t>
            </a:r>
            <a:r>
              <a:rPr lang="ru-RU" dirty="0" err="1" smtClean="0"/>
              <a:t>работаел</a:t>
            </a:r>
            <a:r>
              <a:rPr lang="ru-RU" dirty="0" smtClean="0"/>
              <a:t> в качестве </a:t>
            </a:r>
            <a:r>
              <a:rPr lang="ru-RU" dirty="0" err="1" smtClean="0"/>
              <a:t>помошника</a:t>
            </a:r>
            <a:r>
              <a:rPr lang="ru-RU" dirty="0" smtClean="0"/>
              <a:t> органиста, сначала бесплатно, а с 1784 года - как штатный музыкант капеллы.</a:t>
            </a:r>
          </a:p>
          <a:p>
            <a:endParaRPr lang="ru-RU" dirty="0"/>
          </a:p>
        </p:txBody>
      </p:sp>
      <p:pic>
        <p:nvPicPr>
          <p:cNvPr id="1026" name="Picture 2" descr="G:\инструменты\картинки муз инструментов\799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514600"/>
            <a:ext cx="2861211" cy="244792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5257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Его музыкальный талант проявился рано, поэтому отец пытался сделать из него вундеркинда и второго маленького Моцарта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1371600"/>
          </a:xfrm>
        </p:spPr>
        <p:txBody>
          <a:bodyPr/>
          <a:lstStyle/>
          <a:p>
            <a:r>
              <a:rPr lang="ru-RU" dirty="0" smtClean="0"/>
              <a:t>"Обратите внимание на него, он всех заставит говорить о себе".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64344" y="2057400"/>
            <a:ext cx="3802856" cy="423906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марте 1787 Бетховен впервые посетил Вену  в надежде учиться у Моцарта. </a:t>
            </a:r>
          </a:p>
          <a:p>
            <a:r>
              <a:rPr lang="ru-RU" dirty="0" smtClean="0"/>
              <a:t>Неизвестно, встречались ли они на самом деле, однако легенда приписывает Моцарту слова, сказанные в адрес юного Бетховена: </a:t>
            </a:r>
          </a:p>
          <a:p>
            <a:r>
              <a:rPr lang="ru-RU" dirty="0" smtClean="0"/>
              <a:t>"Обратите внимание на него, он всех заставит говорить о себе". 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Спустя всего две недели Бетховен узнал, что его мать тяжело больна, и поспешил домой. </a:t>
            </a:r>
          </a:p>
          <a:p>
            <a:r>
              <a:rPr lang="ru-RU" dirty="0" smtClean="0"/>
              <a:t>Вскоре после этого Мария-Магдалина умерла от туберкулеза, а отец запил еще сильнее, так что Людвиг остался фактическим главой семьи, ответственным за судьбу двух младших братьев, и был вынужден провести еще около пяти лет в Бонне.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Начало карьеры в Вене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 1792 г Бетховен приезжает в Вену. Город был взбудоражен вестями о революции во Франции. </a:t>
            </a:r>
          </a:p>
          <a:p>
            <a:r>
              <a:rPr lang="ru-RU" dirty="0" smtClean="0"/>
              <a:t>Молодой композитор с восторгом воспевал свободу в своей музыке.</a:t>
            </a:r>
          </a:p>
          <a:p>
            <a:r>
              <a:rPr lang="ru-RU" dirty="0" smtClean="0"/>
              <a:t>Она отличалась от музыки его предшественников смелостью, нарушением норм, грозовой атмосферой.</a:t>
            </a:r>
          </a:p>
          <a:p>
            <a:r>
              <a:rPr lang="ru-RU" dirty="0" smtClean="0"/>
              <a:t>Раньше это было просто немыслимо.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Дополнительным источником дохода для него была служба в оркестре капеллы в качестве альтиста. </a:t>
            </a:r>
          </a:p>
          <a:p>
            <a:r>
              <a:rPr lang="ru-RU" dirty="0" smtClean="0"/>
              <a:t>Бетховен знакомится с итальянскими, французскими и немецкими операми, которые ставились при дворе в это время, среди них были и три оперы Моцарта</a:t>
            </a:r>
            <a:endParaRPr lang="ru-RU" dirty="0"/>
          </a:p>
        </p:txBody>
      </p:sp>
      <p:pic>
        <p:nvPicPr>
          <p:cNvPr id="5" name="Содержимое 6" descr="http://www.beethoven.ru/img/220px-Universitat_Bonn.jpg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5715000"/>
            <a:ext cx="27940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914400"/>
          </a:xfrm>
        </p:spPr>
        <p:txBody>
          <a:bodyPr/>
          <a:lstStyle/>
          <a:p>
            <a:r>
              <a:rPr lang="ru-RU" dirty="0" smtClean="0"/>
              <a:t>Последние годы жизни композитора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Чуть позже у композитора начинаются проблемы со здоровьем.</a:t>
            </a:r>
          </a:p>
          <a:p>
            <a:pPr>
              <a:buNone/>
            </a:pPr>
            <a:r>
              <a:rPr lang="ru-RU" dirty="0" smtClean="0"/>
              <a:t>Он теряет слух. Бетховен жалуется на шум в ушах, ему бывало трудно различать высокие тоны, понимать беседу, ведущую шёпотом. Но композитору удавалось скрывать свою глухоту более 10 лет. Даже часто встречавшиеся с ним люди даже не подозревали, насколько серьезна его болезнь.</a:t>
            </a:r>
          </a:p>
          <a:p>
            <a:pPr>
              <a:buNone/>
            </a:pPr>
            <a:r>
              <a:rPr lang="ru-RU" dirty="0" smtClean="0"/>
              <a:t>Свои бессмертные произведения Бетховен продолжал писать, и когда полностью оглох</a:t>
            </a:r>
            <a:endParaRPr lang="ru-RU" dirty="0"/>
          </a:p>
        </p:txBody>
      </p:sp>
      <p:pic>
        <p:nvPicPr>
          <p:cNvPr id="2050" name="Picture 2" descr="G:\инструменты\картинки муз инструментов\7b247ead466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8907920">
            <a:off x="4724400" y="1981200"/>
            <a:ext cx="2166792" cy="4525962"/>
          </a:xfrm>
          <a:prstGeom prst="rect">
            <a:avLst/>
          </a:prstGeom>
          <a:noFill/>
        </p:spPr>
      </p:pic>
      <p:pic>
        <p:nvPicPr>
          <p:cNvPr id="6" name="Picture 2" descr="C:\Users\DELL\Desktop\классика для детей\картинки к балетам и классике\RHCACP8QATCAERZT9NCA9BKTPXCAW28DZ3CAEOSCVZCAIUEUP1CA8NUM84CA9AU5VKCAQ2FZBXCANI5B7XCA4H80G1CA41JF2TCAQDZYK3CALCLP1JCAA1V7M3CA5FJ2CTCAFL5ZPWCAM0EH52CA23UHL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457200"/>
            <a:ext cx="2743200" cy="3239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Бетховен, Моцарт, </a:t>
            </a:r>
            <a:r>
              <a:rPr lang="ru-RU" err="1" smtClean="0"/>
              <a:t>Гайдн</a:t>
            </a:r>
            <a:r>
              <a:rPr lang="ru-RU" smtClean="0"/>
              <a:t>,- три </a:t>
            </a:r>
            <a:r>
              <a:rPr lang="ru-RU" dirty="0" smtClean="0"/>
              <a:t>венских классика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Дом Бетховена в Бонне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Произведения принесшие славу Бетховену</a:t>
            </a:r>
            <a:endParaRPr lang="ru-RU" dirty="0"/>
          </a:p>
        </p:txBody>
      </p:sp>
      <p:pic>
        <p:nvPicPr>
          <p:cNvPr id="5" name="Содержимое 4" descr="Дом, в котором родился Бетховен, Bonngasse 20, сейчас это музей Beethoven-Haus">
            <a:hlinkClick r:id="rId2"/>
          </p:cNvPr>
          <p:cNvPicPr>
            <a:picLocks noGrp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397794" y="2654300"/>
            <a:ext cx="2159000" cy="35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32 фортепианные сонаты,</a:t>
            </a:r>
          </a:p>
          <a:p>
            <a:pPr>
              <a:buNone/>
            </a:pPr>
            <a:r>
              <a:rPr lang="ru-RU" dirty="0" smtClean="0"/>
              <a:t>«Лунная», «Патетическая»,</a:t>
            </a:r>
          </a:p>
          <a:p>
            <a:pPr>
              <a:buNone/>
            </a:pPr>
            <a:r>
              <a:rPr lang="ru-RU" dirty="0" smtClean="0"/>
              <a:t>10 сонат для скрипки, знаменитая</a:t>
            </a:r>
          </a:p>
          <a:p>
            <a:pPr>
              <a:buNone/>
            </a:pPr>
            <a:r>
              <a:rPr lang="ru-RU" dirty="0" smtClean="0"/>
              <a:t>«</a:t>
            </a:r>
            <a:r>
              <a:rPr lang="ru-RU" dirty="0" err="1" smtClean="0"/>
              <a:t>Крейцерова</a:t>
            </a:r>
            <a:r>
              <a:rPr lang="ru-RU" dirty="0" smtClean="0"/>
              <a:t> соната»,</a:t>
            </a:r>
          </a:p>
          <a:p>
            <a:pPr>
              <a:buNone/>
            </a:pPr>
            <a:r>
              <a:rPr lang="ru-RU" dirty="0" smtClean="0"/>
              <a:t>Опера «</a:t>
            </a:r>
            <a:r>
              <a:rPr lang="ru-RU" dirty="0" err="1" smtClean="0"/>
              <a:t>Ф</a:t>
            </a:r>
            <a:r>
              <a:rPr lang="ru-RU" dirty="0" err="1" smtClean="0"/>
              <a:t>иделио</a:t>
            </a:r>
            <a:r>
              <a:rPr lang="ru-RU" dirty="0" smtClean="0"/>
              <a:t>»,</a:t>
            </a:r>
          </a:p>
          <a:p>
            <a:pPr>
              <a:buNone/>
            </a:pPr>
            <a:r>
              <a:rPr lang="ru-RU" dirty="0" smtClean="0"/>
              <a:t>16 струнных квартетов,</a:t>
            </a:r>
          </a:p>
          <a:p>
            <a:pPr>
              <a:buNone/>
            </a:pPr>
            <a:r>
              <a:rPr lang="ru-RU" dirty="0" smtClean="0"/>
              <a:t>Увертюры,</a:t>
            </a:r>
          </a:p>
          <a:p>
            <a:pPr>
              <a:buNone/>
            </a:pPr>
            <a:r>
              <a:rPr lang="ru-RU" dirty="0" smtClean="0"/>
              <a:t>Фортепианные и скрипичные концерты.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Бессмертные произведения Л.В.Бетховена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Соната №14 «Лунная»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572001" y="1809750"/>
            <a:ext cx="4114800" cy="123825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Соната- жанр инструментальной музыки состоящей из 4 частей написанный для  самых певучих инструментов фортепиано, скрипки, флейты.</a:t>
            </a:r>
            <a:endParaRPr lang="ru-RU" dirty="0"/>
          </a:p>
        </p:txBody>
      </p:sp>
      <p:pic>
        <p:nvPicPr>
          <p:cNvPr id="7" name="Picture 2" descr="C:\Users\DELL\Desktop\классика для детей\картинки к балетам и классике\i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2666999"/>
            <a:ext cx="3453385" cy="4111171"/>
          </a:xfrm>
          <a:prstGeom prst="rect">
            <a:avLst/>
          </a:prstGeom>
          <a:noFill/>
        </p:spPr>
      </p:pic>
      <p:pic>
        <p:nvPicPr>
          <p:cNvPr id="8" name="Picture 2" descr="C:\Users\DELL\Desktop\классика для детей\картинки к балетам и классике\A8CAKHRF3GCAM8NM3ZCAR7KBZMCAKKZYOTCAZ04K4SCAWE2VX3CAS3QV00CA9PTW7KCAJ13O0SCA1T1HE8CAN3CQJCCA4AP6OPCAA9PAXKCAPQ0BTWCA72XA40CAZ6PP5XCA808VFQCA82CNFBCAH5M9GP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313582"/>
            <a:ext cx="4233100" cy="32396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63</TotalTime>
  <Words>626</Words>
  <PresentationFormat>Экран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Метро</vt:lpstr>
      <vt:lpstr>Людвиг ван Бетховен  (1770 - 1827) - великий немецкий композитор и пианист</vt:lpstr>
      <vt:lpstr>Детство и юность композитора</vt:lpstr>
      <vt:lpstr>Первый учитель Бетховена Нефе</vt:lpstr>
      <vt:lpstr>"Обратите внимание на него, он всех заставит говорить о себе".</vt:lpstr>
      <vt:lpstr>Начало карьеры в Вене</vt:lpstr>
      <vt:lpstr>Последние годы жизни композитора</vt:lpstr>
      <vt:lpstr>Бетховен, Моцарт, Гайдн,- три венских классика</vt:lpstr>
      <vt:lpstr>Бессмертные произведения Л.В.Бетховена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DELL</dc:creator>
  <cp:lastModifiedBy>DELL</cp:lastModifiedBy>
  <cp:revision>8</cp:revision>
  <dcterms:created xsi:type="dcterms:W3CDTF">2013-05-12T05:30:56Z</dcterms:created>
  <dcterms:modified xsi:type="dcterms:W3CDTF">2013-05-13T09:41:53Z</dcterms:modified>
</cp:coreProperties>
</file>