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717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362902-F987-42FC-9716-E92663341D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188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452FB-77B0-4DD6-BC94-9E65866C0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055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F263B-EB27-498A-8F1B-13E05CAFA2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406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7DBD-1429-48C3-B95F-F00E061AC1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990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3A7E-9DF6-40A3-89B0-23277F0ED4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447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D7FF7-0124-42AA-B22E-CF458BC7BA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669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C5701-786F-48A5-9BA5-645163607C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911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7DA6F-0554-4BB0-BE2C-495452D24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2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557E5-B323-46DE-B5A6-585953F025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668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2FDB7-D385-4654-90E0-468C43028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319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783CD-776C-42FD-AD2E-549DDA2AC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49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A39A9AD-29A0-42A7-A822-ED1AA053B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15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5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5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615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15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615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072f3e0019c8bfef43389099611b8ce3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75" y="0"/>
            <a:ext cx="9140825" cy="685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69215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dirty="0" err="1" smtClean="0"/>
              <a:t>Колискою</a:t>
            </a:r>
            <a:r>
              <a:rPr lang="ru-RU" dirty="0" smtClean="0"/>
              <a:t> джазу </a:t>
            </a:r>
            <a:r>
              <a:rPr lang="ru-RU" dirty="0" err="1" smtClean="0"/>
              <a:t>був</a:t>
            </a:r>
            <a:r>
              <a:rPr lang="ru-RU" dirty="0" smtClean="0"/>
              <a:t> </a:t>
            </a:r>
            <a:r>
              <a:rPr lang="ru-RU" dirty="0" err="1" smtClean="0"/>
              <a:t>американський</a:t>
            </a:r>
            <a:r>
              <a:rPr lang="ru-RU" dirty="0" smtClean="0"/>
              <a:t> </a:t>
            </a:r>
            <a:r>
              <a:rPr lang="ru-RU" dirty="0" err="1" smtClean="0"/>
              <a:t>Південь</a:t>
            </a:r>
            <a:r>
              <a:rPr lang="ru-RU" dirty="0" smtClean="0"/>
              <a:t> і </a:t>
            </a:r>
            <a:r>
              <a:rPr lang="ru-RU" dirty="0" err="1" smtClean="0"/>
              <a:t>передусім</a:t>
            </a:r>
            <a:r>
              <a:rPr lang="ru-RU" dirty="0" smtClean="0"/>
              <a:t> </a:t>
            </a:r>
            <a:r>
              <a:rPr lang="ru-RU" dirty="0" err="1" smtClean="0"/>
              <a:t>Новий</a:t>
            </a:r>
            <a:r>
              <a:rPr lang="ru-RU" dirty="0" smtClean="0"/>
              <a:t> Орлеан. 26 лютого 1917 року в нью-</a:t>
            </a:r>
            <a:r>
              <a:rPr lang="ru-RU" dirty="0" err="1" smtClean="0"/>
              <a:t>йоркській</a:t>
            </a:r>
            <a:r>
              <a:rPr lang="ru-RU" dirty="0" smtClean="0"/>
              <a:t> </a:t>
            </a:r>
            <a:r>
              <a:rPr lang="ru-RU" dirty="0" err="1" smtClean="0"/>
              <a:t>студії</a:t>
            </a:r>
            <a:r>
              <a:rPr lang="ru-RU" dirty="0" smtClean="0"/>
              <a:t> </a:t>
            </a:r>
            <a:r>
              <a:rPr lang="ru-RU" dirty="0" err="1" smtClean="0"/>
              <a:t>фірми</a:t>
            </a:r>
            <a:r>
              <a:rPr lang="ru-RU" dirty="0" smtClean="0"/>
              <a:t> " </a:t>
            </a:r>
            <a:r>
              <a:rPr lang="en-US" dirty="0" smtClean="0"/>
              <a:t>Victor" </a:t>
            </a:r>
            <a:r>
              <a:rPr lang="ru-RU" dirty="0" err="1" smtClean="0"/>
              <a:t>п'ять</a:t>
            </a:r>
            <a:r>
              <a:rPr lang="ru-RU" dirty="0" smtClean="0"/>
              <a:t> </a:t>
            </a:r>
            <a:r>
              <a:rPr lang="ru-RU" dirty="0" err="1" smtClean="0"/>
              <a:t>білих</a:t>
            </a:r>
            <a:r>
              <a:rPr lang="ru-RU" dirty="0" smtClean="0"/>
              <a:t> </a:t>
            </a:r>
            <a:r>
              <a:rPr lang="ru-RU" dirty="0" err="1" smtClean="0"/>
              <a:t>музикантів</a:t>
            </a:r>
            <a:r>
              <a:rPr lang="ru-RU" dirty="0" smtClean="0"/>
              <a:t> з Нового Орлеана записали першу </a:t>
            </a:r>
            <a:r>
              <a:rPr lang="ru-RU" dirty="0" err="1" smtClean="0"/>
              <a:t>джазову</a:t>
            </a:r>
            <a:r>
              <a:rPr lang="ru-RU" dirty="0" smtClean="0"/>
              <a:t> </a:t>
            </a:r>
            <a:r>
              <a:rPr lang="ru-RU" dirty="0" err="1" smtClean="0"/>
              <a:t>грамплатівку</a:t>
            </a:r>
            <a:r>
              <a:rPr lang="ru-RU" dirty="0" smtClean="0"/>
              <a:t>. </a:t>
            </a:r>
            <a:r>
              <a:rPr lang="ru-RU" dirty="0" err="1" smtClean="0"/>
              <a:t>Значення</a:t>
            </a:r>
            <a:r>
              <a:rPr lang="ru-RU" dirty="0" smtClean="0"/>
              <a:t> </a:t>
            </a:r>
            <a:r>
              <a:rPr lang="ru-RU" dirty="0" err="1" smtClean="0"/>
              <a:t>цього</a:t>
            </a:r>
            <a:r>
              <a:rPr lang="ru-RU" dirty="0" smtClean="0"/>
              <a:t> факту </a:t>
            </a:r>
            <a:r>
              <a:rPr lang="ru-RU" dirty="0" err="1" smtClean="0"/>
              <a:t>важко</a:t>
            </a:r>
            <a:r>
              <a:rPr lang="ru-RU" dirty="0" smtClean="0"/>
              <a:t> </a:t>
            </a:r>
            <a:r>
              <a:rPr lang="ru-RU" dirty="0" err="1" smtClean="0"/>
              <a:t>переоцінити</a:t>
            </a:r>
            <a:r>
              <a:rPr lang="ru-RU" dirty="0" smtClean="0"/>
              <a:t>: до </a:t>
            </a:r>
            <a:r>
              <a:rPr lang="ru-RU" dirty="0" err="1" smtClean="0"/>
              <a:t>появи</a:t>
            </a:r>
            <a:r>
              <a:rPr lang="ru-RU" dirty="0" smtClean="0"/>
              <a:t> у </a:t>
            </a:r>
            <a:r>
              <a:rPr lang="ru-RU" dirty="0" err="1" smtClean="0"/>
              <a:t>світ</a:t>
            </a:r>
            <a:r>
              <a:rPr lang="ru-RU" dirty="0" smtClean="0"/>
              <a:t> </a:t>
            </a:r>
            <a:r>
              <a:rPr lang="ru-RU" dirty="0" err="1" smtClean="0"/>
              <a:t>цієї</a:t>
            </a:r>
            <a:r>
              <a:rPr lang="ru-RU" dirty="0" smtClean="0"/>
              <a:t> пластинки джаз </a:t>
            </a:r>
            <a:r>
              <a:rPr lang="ru-RU" dirty="0" err="1" smtClean="0"/>
              <a:t>залишався</a:t>
            </a:r>
            <a:r>
              <a:rPr lang="ru-RU" dirty="0" smtClean="0"/>
              <a:t> </a:t>
            </a:r>
            <a:r>
              <a:rPr lang="ru-RU" dirty="0" err="1" smtClean="0"/>
              <a:t>маргінальним</a:t>
            </a:r>
            <a:r>
              <a:rPr lang="ru-RU" dirty="0" smtClean="0"/>
              <a:t> </a:t>
            </a:r>
            <a:r>
              <a:rPr lang="ru-RU" dirty="0" err="1" smtClean="0"/>
              <a:t>явищем</a:t>
            </a:r>
            <a:r>
              <a:rPr lang="ru-RU" dirty="0" smtClean="0"/>
              <a:t>, </a:t>
            </a:r>
            <a:r>
              <a:rPr lang="ru-RU" dirty="0" err="1" smtClean="0"/>
              <a:t>музичним</a:t>
            </a:r>
            <a:r>
              <a:rPr lang="ru-RU" dirty="0" smtClean="0"/>
              <a:t> фольклором, а </a:t>
            </a:r>
            <a:r>
              <a:rPr lang="ru-RU" dirty="0" err="1" smtClean="0"/>
              <a:t>після</a:t>
            </a:r>
            <a:r>
              <a:rPr lang="ru-RU" dirty="0" smtClean="0"/>
              <a:t> - </a:t>
            </a:r>
            <a:r>
              <a:rPr lang="ru-RU" dirty="0" err="1" smtClean="0"/>
              <a:t>впродовж</a:t>
            </a:r>
            <a:r>
              <a:rPr lang="ru-RU" dirty="0" smtClean="0"/>
              <a:t> </a:t>
            </a:r>
            <a:r>
              <a:rPr lang="ru-RU" dirty="0" err="1" smtClean="0"/>
              <a:t>декількох</a:t>
            </a:r>
            <a:r>
              <a:rPr lang="ru-RU" dirty="0" smtClean="0"/>
              <a:t> </a:t>
            </a:r>
            <a:r>
              <a:rPr lang="ru-RU" dirty="0" err="1" smtClean="0"/>
              <a:t>тижнів</a:t>
            </a:r>
            <a:r>
              <a:rPr lang="ru-RU" dirty="0" smtClean="0"/>
              <a:t> </a:t>
            </a:r>
            <a:r>
              <a:rPr lang="ru-RU" dirty="0" err="1" smtClean="0"/>
              <a:t>приголомшив</a:t>
            </a:r>
            <a:r>
              <a:rPr lang="ru-RU" dirty="0" smtClean="0"/>
              <a:t> </a:t>
            </a:r>
            <a:r>
              <a:rPr lang="ru-RU" dirty="0" err="1" smtClean="0"/>
              <a:t>усю</a:t>
            </a:r>
            <a:r>
              <a:rPr lang="ru-RU" dirty="0" smtClean="0"/>
              <a:t> Америку. </a:t>
            </a:r>
            <a:r>
              <a:rPr lang="ru-RU" dirty="0" err="1" smtClean="0"/>
              <a:t>Запис</a:t>
            </a:r>
            <a:r>
              <a:rPr lang="ru-RU" dirty="0" smtClean="0"/>
              <a:t> належав легендарному "</a:t>
            </a:r>
            <a:r>
              <a:rPr lang="en-US" dirty="0" smtClean="0"/>
              <a:t>Original Dixieland Jazz Band".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26477_FbuiDW8Oru"/>
          <p:cNvPicPr>
            <a:picLocks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1557338"/>
            <a:ext cx="3394075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11" name="Picture 7" descr="106558_99"/>
          <p:cNvPicPr>
            <a:picLocks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49700" y="981075"/>
            <a:ext cx="5194300" cy="36591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139727m"/>
          <p:cNvPicPr>
            <a:picLocks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038600" cy="3895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583" name="Picture 7" descr="1834589"/>
          <p:cNvPicPr>
            <a:picLocks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6463" y="3289300"/>
            <a:ext cx="4427537" cy="3568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1108741"/>
          <p:cNvPicPr>
            <a:picLocks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450" y="1341438"/>
            <a:ext cx="6673850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0" name="Picture 8" descr="ab08666"/>
          <p:cNvPicPr>
            <a:picLocks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765175"/>
            <a:ext cx="4038600" cy="34432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682" name="Picture 10" descr="image045"/>
          <p:cNvPicPr>
            <a:picLocks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6463" y="3644900"/>
            <a:ext cx="4038600" cy="3032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jaz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84438" y="0"/>
            <a:ext cx="4108450" cy="685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nokturn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088" y="620713"/>
            <a:ext cx="7705725" cy="54133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i-main-pic" descr="Картинка 74 из 50140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550" y="765175"/>
            <a:ext cx="7127875" cy="5072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i-main-pic" descr="Картинка 74 из 50140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4213" y="549275"/>
            <a:ext cx="7704137" cy="5483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i-main-pic" descr="Картинка 74 из 50140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4213" y="1412875"/>
            <a:ext cx="7850187" cy="39830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Джаз.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941888"/>
            <a:ext cx="6400800" cy="1752600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3600" dirty="0" smtClean="0"/>
              <a:t>  </a:t>
            </a:r>
            <a:r>
              <a:rPr lang="ru-RU" sz="3600" dirty="0" err="1" smtClean="0"/>
              <a:t>Виконала</a:t>
            </a:r>
            <a:r>
              <a:rPr lang="ru-RU" sz="3600" dirty="0" smtClean="0"/>
              <a:t>:</a:t>
            </a:r>
          </a:p>
          <a:p>
            <a:pPr algn="r" eaLnBrk="1" hangingPunct="1">
              <a:defRPr/>
            </a:pPr>
            <a:r>
              <a:rPr lang="uk-UA" sz="3600" dirty="0" smtClean="0"/>
              <a:t>Бублик Катерина</a:t>
            </a:r>
          </a:p>
          <a:p>
            <a:pPr algn="r" eaLnBrk="1" hangingPunct="1">
              <a:defRPr/>
            </a:pPr>
            <a:r>
              <a:rPr lang="uk-UA" sz="3600" dirty="0" smtClean="0"/>
              <a:t>Учениця 11-Б класу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i-main-pic" descr="Картинка 74 из 50140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1196975"/>
            <a:ext cx="8101013" cy="3656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dirty="0" err="1" smtClean="0"/>
              <a:t>Напрям</a:t>
            </a:r>
            <a:r>
              <a:rPr lang="ru-RU" sz="2800" dirty="0" smtClean="0"/>
              <a:t>: Джаз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err="1" smtClean="0"/>
              <a:t>Витоки</a:t>
            </a:r>
            <a:r>
              <a:rPr lang="ru-RU" sz="2800" dirty="0" smtClean="0"/>
              <a:t>: Блюз і </a:t>
            </a:r>
            <a:r>
              <a:rPr lang="ru-RU" sz="2800" dirty="0" err="1" smtClean="0"/>
              <a:t>інша</a:t>
            </a:r>
            <a:r>
              <a:rPr lang="ru-RU" sz="2800" dirty="0" smtClean="0"/>
              <a:t> афроамериканская народна </a:t>
            </a:r>
            <a:r>
              <a:rPr lang="ru-RU" sz="2800" dirty="0" err="1" smtClean="0"/>
              <a:t>музика</a:t>
            </a:r>
            <a:endParaRPr lang="ru-RU" sz="2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err="1" smtClean="0"/>
              <a:t>Місце</a:t>
            </a:r>
            <a:r>
              <a:rPr lang="ru-RU" sz="2800" dirty="0" smtClean="0"/>
              <a:t> і час появи:1910-р., </a:t>
            </a:r>
            <a:r>
              <a:rPr lang="ru-RU" sz="2800" dirty="0" err="1" smtClean="0"/>
              <a:t>Новий</a:t>
            </a:r>
            <a:r>
              <a:rPr lang="ru-RU" sz="2800" dirty="0" smtClean="0"/>
              <a:t> Орлеан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Роки розквыту:1930-1940- роки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Джаз(англ. </a:t>
            </a:r>
            <a:r>
              <a:rPr lang="en-US" sz="2800" dirty="0" smtClean="0"/>
              <a:t>Jazz) - </a:t>
            </a:r>
            <a:r>
              <a:rPr lang="ru-RU" sz="2800" dirty="0" smtClean="0"/>
              <a:t>форма </a:t>
            </a:r>
            <a:r>
              <a:rPr lang="ru-RU" sz="2800" dirty="0" err="1" smtClean="0"/>
              <a:t>музичного</a:t>
            </a:r>
            <a:r>
              <a:rPr lang="ru-RU" sz="2800" dirty="0" smtClean="0"/>
              <a:t> </a:t>
            </a:r>
            <a:r>
              <a:rPr lang="ru-RU" sz="2800" dirty="0" err="1" smtClean="0"/>
              <a:t>мистецтва</a:t>
            </a:r>
            <a:r>
              <a:rPr lang="ru-RU" sz="2800" dirty="0" smtClean="0"/>
              <a:t>, </a:t>
            </a:r>
            <a:r>
              <a:rPr lang="ru-RU" sz="2800" dirty="0" err="1" smtClean="0"/>
              <a:t>що</a:t>
            </a:r>
            <a:r>
              <a:rPr lang="ru-RU" sz="2800" dirty="0" smtClean="0"/>
              <a:t> </a:t>
            </a:r>
            <a:r>
              <a:rPr lang="ru-RU" sz="2800" dirty="0" err="1" smtClean="0"/>
              <a:t>виникла</a:t>
            </a:r>
            <a:r>
              <a:rPr lang="ru-RU" sz="2800" dirty="0" smtClean="0"/>
              <a:t> на початку </a:t>
            </a:r>
            <a:r>
              <a:rPr lang="en-US" sz="2800" dirty="0" smtClean="0"/>
              <a:t>XX </a:t>
            </a:r>
            <a:r>
              <a:rPr lang="ru-RU" sz="2800" dirty="0" err="1" smtClean="0"/>
              <a:t>століття</a:t>
            </a:r>
            <a:r>
              <a:rPr lang="ru-RU" sz="2800" dirty="0" smtClean="0"/>
              <a:t> в США в </a:t>
            </a:r>
            <a:r>
              <a:rPr lang="ru-RU" sz="2800" dirty="0" err="1" smtClean="0"/>
              <a:t>результаті</a:t>
            </a:r>
            <a:r>
              <a:rPr lang="ru-RU" sz="2800" dirty="0" smtClean="0"/>
              <a:t> синтезу </a:t>
            </a:r>
            <a:r>
              <a:rPr lang="ru-RU" sz="2800" dirty="0" err="1" smtClean="0"/>
              <a:t>африканської</a:t>
            </a:r>
            <a:r>
              <a:rPr lang="ru-RU" sz="2800" dirty="0" smtClean="0"/>
              <a:t> і </a:t>
            </a:r>
            <a:r>
              <a:rPr lang="ru-RU" sz="2800" dirty="0" err="1" smtClean="0"/>
              <a:t>європейської</a:t>
            </a:r>
            <a:r>
              <a:rPr lang="ru-RU" sz="2800" dirty="0" smtClean="0"/>
              <a:t> культур і </a:t>
            </a:r>
            <a:r>
              <a:rPr lang="ru-RU" sz="2800" dirty="0" err="1" smtClean="0"/>
              <a:t>що</a:t>
            </a:r>
            <a:r>
              <a:rPr lang="ru-RU" sz="2800" dirty="0" smtClean="0"/>
              <a:t> </a:t>
            </a:r>
            <a:r>
              <a:rPr lang="ru-RU" sz="2800" dirty="0" err="1" smtClean="0"/>
              <a:t>отримала</a:t>
            </a:r>
            <a:r>
              <a:rPr lang="ru-RU" sz="2800" dirty="0" smtClean="0"/>
              <a:t> </a:t>
            </a:r>
            <a:r>
              <a:rPr lang="ru-RU" sz="2800" dirty="0" err="1" smtClean="0"/>
              <a:t>згодом</a:t>
            </a:r>
            <a:r>
              <a:rPr lang="ru-RU" sz="2800" dirty="0" smtClean="0"/>
              <a:t> </a:t>
            </a:r>
            <a:r>
              <a:rPr lang="ru-RU" sz="2800" dirty="0" err="1" smtClean="0"/>
              <a:t>повсюдне</a:t>
            </a:r>
            <a:r>
              <a:rPr lang="ru-RU" sz="2800" dirty="0" smtClean="0"/>
              <a:t> </a:t>
            </a:r>
            <a:r>
              <a:rPr lang="ru-RU" sz="2800" dirty="0" err="1" smtClean="0"/>
              <a:t>поширення</a:t>
            </a:r>
            <a:r>
              <a:rPr lang="ru-RU" sz="2800" dirty="0" smtClean="0"/>
              <a:t>. </a:t>
            </a:r>
            <a:r>
              <a:rPr lang="ru-RU" sz="2800" dirty="0" err="1" smtClean="0"/>
              <a:t>Характерними</a:t>
            </a:r>
            <a:r>
              <a:rPr lang="ru-RU" sz="2800" dirty="0" smtClean="0"/>
              <a:t> рисами </a:t>
            </a:r>
            <a:r>
              <a:rPr lang="ru-RU" sz="2800" dirty="0" err="1" smtClean="0"/>
              <a:t>музичної</a:t>
            </a:r>
            <a:r>
              <a:rPr lang="ru-RU" sz="2800" dirty="0" smtClean="0"/>
              <a:t> </a:t>
            </a:r>
            <a:r>
              <a:rPr lang="ru-RU" sz="2800" dirty="0" err="1" smtClean="0"/>
              <a:t>мови</a:t>
            </a:r>
            <a:r>
              <a:rPr lang="ru-RU" sz="2800" dirty="0" smtClean="0"/>
              <a:t> джазу </a:t>
            </a:r>
            <a:r>
              <a:rPr lang="ru-RU" sz="2800" dirty="0" err="1" smtClean="0"/>
              <a:t>спочатку</a:t>
            </a:r>
            <a:r>
              <a:rPr lang="ru-RU" sz="2800" dirty="0" smtClean="0"/>
              <a:t> стали </a:t>
            </a:r>
            <a:r>
              <a:rPr lang="ru-RU" sz="2800" dirty="0" err="1" smtClean="0"/>
              <a:t>імпровізація</a:t>
            </a:r>
            <a:r>
              <a:rPr lang="ru-RU" sz="2800" dirty="0" smtClean="0"/>
              <a:t>, </a:t>
            </a:r>
            <a:r>
              <a:rPr lang="ru-RU" sz="2800" dirty="0" err="1" smtClean="0"/>
              <a:t>поліритмія</a:t>
            </a:r>
            <a:r>
              <a:rPr lang="ru-RU" sz="2800" dirty="0" smtClean="0"/>
              <a:t>, грунтована на ритмах, </a:t>
            </a:r>
            <a:r>
              <a:rPr lang="ru-RU" sz="2800" dirty="0" err="1" smtClean="0"/>
              <a:t>що</a:t>
            </a:r>
            <a:r>
              <a:rPr lang="ru-RU" sz="2800" dirty="0" smtClean="0"/>
              <a:t> </a:t>
            </a:r>
            <a:r>
              <a:rPr lang="ru-RU" sz="2800" dirty="0" err="1" smtClean="0"/>
              <a:t>синкопують</a:t>
            </a:r>
            <a:r>
              <a:rPr lang="ru-RU" sz="2800" dirty="0" smtClean="0"/>
              <a:t>, і </a:t>
            </a:r>
            <a:r>
              <a:rPr lang="ru-RU" sz="2800" dirty="0" err="1" smtClean="0"/>
              <a:t>унікальний</a:t>
            </a:r>
            <a:r>
              <a:rPr lang="ru-RU" sz="2800" dirty="0" smtClean="0"/>
              <a:t> комплекс </a:t>
            </a:r>
            <a:r>
              <a:rPr lang="ru-RU" sz="2800" dirty="0" err="1" smtClean="0"/>
              <a:t>прийомів</a:t>
            </a:r>
            <a:r>
              <a:rPr lang="ru-RU" sz="2800" dirty="0" smtClean="0"/>
              <a:t> </a:t>
            </a:r>
            <a:r>
              <a:rPr lang="ru-RU" sz="2800" dirty="0" err="1" smtClean="0"/>
              <a:t>виконання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ритмічної</a:t>
            </a:r>
            <a:r>
              <a:rPr lang="ru-RU" sz="2800" dirty="0" smtClean="0"/>
              <a:t> </a:t>
            </a:r>
            <a:r>
              <a:rPr lang="ru-RU" sz="2800" dirty="0" err="1" smtClean="0"/>
              <a:t>фактури</a:t>
            </a:r>
            <a:r>
              <a:rPr lang="ru-RU" sz="2800" dirty="0" smtClean="0"/>
              <a:t> - </a:t>
            </a:r>
            <a:r>
              <a:rPr lang="ru-RU" sz="2800" dirty="0" err="1" smtClean="0"/>
              <a:t>свінг</a:t>
            </a:r>
            <a:r>
              <a:rPr lang="ru-RU" sz="2800" dirty="0" smtClean="0"/>
              <a:t>. </a:t>
            </a:r>
            <a:r>
              <a:rPr lang="ru-RU" sz="2800" dirty="0" err="1" smtClean="0"/>
              <a:t>Подальший</a:t>
            </a:r>
            <a:r>
              <a:rPr lang="ru-RU" sz="2800" dirty="0" smtClean="0"/>
              <a:t> </a:t>
            </a:r>
            <a:r>
              <a:rPr lang="ru-RU" sz="2800" dirty="0" err="1" smtClean="0"/>
              <a:t>розвиток</a:t>
            </a:r>
            <a:r>
              <a:rPr lang="ru-RU" sz="2800" dirty="0" smtClean="0"/>
              <a:t> джазу </a:t>
            </a:r>
            <a:r>
              <a:rPr lang="ru-RU" sz="2800" dirty="0" err="1" smtClean="0"/>
              <a:t>відбувався</a:t>
            </a:r>
            <a:r>
              <a:rPr lang="ru-RU" sz="2800" dirty="0" smtClean="0"/>
              <a:t> за </a:t>
            </a:r>
            <a:r>
              <a:rPr lang="ru-RU" sz="2800" dirty="0" err="1" smtClean="0"/>
              <a:t>рахунок</a:t>
            </a:r>
            <a:r>
              <a:rPr lang="ru-RU" sz="2800" dirty="0" smtClean="0"/>
              <a:t> </a:t>
            </a:r>
            <a:r>
              <a:rPr lang="ru-RU" sz="2800" dirty="0" err="1" smtClean="0"/>
              <a:t>освоєння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джазовими</a:t>
            </a:r>
            <a:r>
              <a:rPr lang="ru-RU" sz="2800" dirty="0" smtClean="0"/>
              <a:t> </a:t>
            </a:r>
            <a:r>
              <a:rPr lang="ru-RU" sz="2800" dirty="0" err="1" smtClean="0"/>
              <a:t>музикантами</a:t>
            </a:r>
            <a:r>
              <a:rPr lang="ru-RU" sz="2800" dirty="0" smtClean="0"/>
              <a:t> і композиторами </a:t>
            </a:r>
            <a:r>
              <a:rPr lang="ru-RU" sz="2800" dirty="0" err="1" smtClean="0"/>
              <a:t>нових</a:t>
            </a:r>
            <a:r>
              <a:rPr lang="ru-RU" sz="2800" dirty="0" smtClean="0"/>
              <a:t> </a:t>
            </a:r>
            <a:r>
              <a:rPr lang="ru-RU" sz="2800" dirty="0" err="1" smtClean="0"/>
              <a:t>ритмічних</a:t>
            </a:r>
            <a:r>
              <a:rPr lang="ru-RU" sz="2800" dirty="0" smtClean="0"/>
              <a:t> і </a:t>
            </a:r>
            <a:r>
              <a:rPr lang="ru-RU" sz="2800" dirty="0" err="1" smtClean="0"/>
              <a:t>гармонійних</a:t>
            </a:r>
            <a:r>
              <a:rPr lang="ru-RU" sz="2800" dirty="0" smtClean="0"/>
              <a:t> моделей.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_MG_9613_279"/>
          <p:cNvPicPr>
            <a:picLocks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92275" y="692150"/>
            <a:ext cx="5576888" cy="5576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sz="4000" dirty="0" smtClean="0"/>
              <a:t>Витоки </a:t>
            </a:r>
            <a:r>
              <a:rPr lang="ru-RU" sz="4000" dirty="0" smtClean="0"/>
              <a:t>джаза</a:t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25538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У </a:t>
            </a:r>
            <a:r>
              <a:rPr lang="ru-RU" sz="2400" dirty="0" err="1" smtClean="0"/>
              <a:t>самій</a:t>
            </a:r>
            <a:r>
              <a:rPr lang="ru-RU" sz="2400" dirty="0" smtClean="0"/>
              <a:t> </a:t>
            </a:r>
            <a:r>
              <a:rPr lang="ru-RU" sz="2400" dirty="0" err="1" smtClean="0"/>
              <a:t>назві</a:t>
            </a:r>
            <a:r>
              <a:rPr lang="ru-RU" sz="2400" dirty="0" smtClean="0"/>
              <a:t> " джаз" </a:t>
            </a:r>
            <a:r>
              <a:rPr lang="ru-RU" sz="2400" dirty="0" err="1" smtClean="0"/>
              <a:t>по-арабські</a:t>
            </a:r>
            <a:r>
              <a:rPr lang="ru-RU" sz="2400" dirty="0" smtClean="0"/>
              <a:t> записано "бути </a:t>
            </a:r>
            <a:r>
              <a:rPr lang="ru-RU" sz="2400" dirty="0" err="1" smtClean="0"/>
              <a:t>дозволеним</a:t>
            </a:r>
            <a:r>
              <a:rPr lang="ru-RU" sz="2400" dirty="0" smtClean="0"/>
              <a:t>". </a:t>
            </a:r>
            <a:r>
              <a:rPr lang="ru-RU" sz="2400" dirty="0" err="1" smtClean="0"/>
              <a:t>Ця</a:t>
            </a:r>
            <a:r>
              <a:rPr lang="ru-RU" sz="2400" dirty="0" smtClean="0"/>
              <a:t> </a:t>
            </a:r>
            <a:r>
              <a:rPr lang="ru-RU" sz="2400" dirty="0" err="1" smtClean="0"/>
              <a:t>музика</a:t>
            </a:r>
            <a:r>
              <a:rPr lang="ru-RU" sz="2400" dirty="0" smtClean="0"/>
              <a:t> </a:t>
            </a:r>
            <a:r>
              <a:rPr lang="ru-RU" sz="2400" dirty="0" err="1" smtClean="0"/>
              <a:t>рабів</a:t>
            </a:r>
            <a:r>
              <a:rPr lang="ru-RU" sz="2400" dirty="0" smtClean="0"/>
              <a:t> </a:t>
            </a:r>
            <a:r>
              <a:rPr lang="ru-RU" sz="2400" dirty="0" err="1" smtClean="0"/>
              <a:t>врешті-решт</a:t>
            </a:r>
            <a:r>
              <a:rPr lang="ru-RU" sz="2400" dirty="0" smtClean="0"/>
              <a:t> </a:t>
            </a:r>
            <a:r>
              <a:rPr lang="ru-RU" sz="2400" dirty="0" err="1" smtClean="0"/>
              <a:t>зламала</a:t>
            </a:r>
            <a:r>
              <a:rPr lang="ru-RU" sz="2400" dirty="0" smtClean="0"/>
              <a:t> </a:t>
            </a:r>
            <a:r>
              <a:rPr lang="ru-RU" sz="2400" dirty="0" err="1" smtClean="0"/>
              <a:t>тоталітарні</a:t>
            </a:r>
            <a:r>
              <a:rPr lang="ru-RU" sz="2400" dirty="0" smtClean="0"/>
              <a:t> </a:t>
            </a:r>
            <a:r>
              <a:rPr lang="ru-RU" sz="2400" dirty="0" err="1" smtClean="0"/>
              <a:t>режими</a:t>
            </a:r>
            <a:r>
              <a:rPr lang="ru-RU" sz="2400" dirty="0" smtClean="0"/>
              <a:t>, де </a:t>
            </a:r>
            <a:r>
              <a:rPr lang="ru-RU" sz="2400" dirty="0" err="1" smtClean="0"/>
              <a:t>царювали</a:t>
            </a:r>
            <a:r>
              <a:rPr lang="ru-RU" sz="2400" dirty="0" smtClean="0"/>
              <a:t> </a:t>
            </a:r>
            <a:r>
              <a:rPr lang="ru-RU" sz="2400" dirty="0" err="1" smtClean="0"/>
              <a:t>класичні</a:t>
            </a:r>
            <a:r>
              <a:rPr lang="ru-RU" sz="2400" dirty="0" smtClean="0"/>
              <a:t> </a:t>
            </a:r>
            <a:r>
              <a:rPr lang="ru-RU" sz="2400" dirty="0" err="1" smtClean="0"/>
              <a:t>оркестри</a:t>
            </a:r>
            <a:r>
              <a:rPr lang="ru-RU" sz="2400" dirty="0" smtClean="0"/>
              <a:t>, </a:t>
            </a:r>
            <a:r>
              <a:rPr lang="ru-RU" sz="2400" dirty="0" err="1" smtClean="0"/>
              <a:t>що</a:t>
            </a:r>
            <a:r>
              <a:rPr lang="ru-RU" sz="2400" dirty="0" smtClean="0"/>
              <a:t> </a:t>
            </a:r>
            <a:r>
              <a:rPr lang="ru-RU" sz="2400" dirty="0" err="1" smtClean="0"/>
              <a:t>цілком</a:t>
            </a:r>
            <a:r>
              <a:rPr lang="ru-RU" sz="2400" dirty="0" smtClean="0"/>
              <a:t> </a:t>
            </a:r>
            <a:r>
              <a:rPr lang="ru-RU" sz="2400" dirty="0" err="1" smtClean="0"/>
              <a:t>підкорялися</a:t>
            </a:r>
            <a:r>
              <a:rPr lang="ru-RU" sz="2400" dirty="0" smtClean="0"/>
              <a:t> </a:t>
            </a:r>
            <a:r>
              <a:rPr lang="ru-RU" sz="2400" dirty="0" err="1" smtClean="0"/>
              <a:t>волі</a:t>
            </a:r>
            <a:r>
              <a:rPr lang="ru-RU" sz="2400" dirty="0" smtClean="0"/>
              <a:t> </a:t>
            </a:r>
            <a:r>
              <a:rPr lang="ru-RU" sz="2400" dirty="0" err="1" smtClean="0"/>
              <a:t>диригентської</a:t>
            </a:r>
            <a:r>
              <a:rPr lang="ru-RU" sz="2400" dirty="0" smtClean="0"/>
              <a:t> </a:t>
            </a:r>
            <a:r>
              <a:rPr lang="ru-RU" sz="2400" dirty="0" err="1" smtClean="0"/>
              <a:t>палички</a:t>
            </a:r>
            <a:r>
              <a:rPr lang="ru-RU" sz="2400" dirty="0" smtClean="0"/>
              <a:t>. </a:t>
            </a:r>
            <a:r>
              <a:rPr lang="ru-RU" sz="2400" dirty="0" err="1" smtClean="0"/>
              <a:t>Згідно</a:t>
            </a:r>
            <a:r>
              <a:rPr lang="ru-RU" sz="2400" dirty="0" smtClean="0"/>
              <a:t> з </a:t>
            </a:r>
            <a:r>
              <a:rPr lang="ru-RU" sz="2400" dirty="0" err="1" smtClean="0"/>
              <a:t>дослідженнями</a:t>
            </a:r>
            <a:r>
              <a:rPr lang="ru-RU" sz="2400" dirty="0" smtClean="0"/>
              <a:t> </a:t>
            </a:r>
            <a:r>
              <a:rPr lang="ru-RU" sz="2400" dirty="0" err="1" smtClean="0"/>
              <a:t>професора</a:t>
            </a:r>
            <a:r>
              <a:rPr lang="ru-RU" sz="2400" dirty="0" smtClean="0"/>
              <a:t> </a:t>
            </a:r>
            <a:r>
              <a:rPr lang="ru-RU" sz="2400" dirty="0" err="1" smtClean="0"/>
              <a:t>історії</a:t>
            </a:r>
            <a:r>
              <a:rPr lang="ru-RU" sz="2400" dirty="0" smtClean="0"/>
              <a:t> і </a:t>
            </a:r>
            <a:r>
              <a:rPr lang="ru-RU" sz="2400" dirty="0" err="1" smtClean="0"/>
              <a:t>американської</a:t>
            </a:r>
            <a:r>
              <a:rPr lang="ru-RU" sz="2400" dirty="0" smtClean="0"/>
              <a:t> </a:t>
            </a:r>
            <a:r>
              <a:rPr lang="ru-RU" sz="2400" dirty="0" err="1" smtClean="0"/>
              <a:t>культури</a:t>
            </a:r>
            <a:r>
              <a:rPr lang="ru-RU" sz="2400" dirty="0" smtClean="0"/>
              <a:t> </a:t>
            </a:r>
            <a:r>
              <a:rPr lang="ru-RU" sz="2400" dirty="0" err="1" smtClean="0"/>
              <a:t>Пенні</a:t>
            </a:r>
            <a:r>
              <a:rPr lang="ru-RU" sz="2400" dirty="0" smtClean="0"/>
              <a:t> Ван </a:t>
            </a:r>
            <a:r>
              <a:rPr lang="ru-RU" sz="2400" dirty="0" err="1" smtClean="0"/>
              <a:t>Эсчен</a:t>
            </a:r>
            <a:r>
              <a:rPr lang="ru-RU" sz="2400" dirty="0" smtClean="0"/>
              <a:t>, </a:t>
            </a:r>
            <a:r>
              <a:rPr lang="ru-RU" sz="2400" dirty="0" err="1" smtClean="0"/>
              <a:t>Держдепартамент</a:t>
            </a:r>
            <a:r>
              <a:rPr lang="ru-RU" sz="2400" dirty="0" smtClean="0"/>
              <a:t> США </a:t>
            </a:r>
            <a:r>
              <a:rPr lang="ru-RU" sz="2400" dirty="0" err="1" smtClean="0"/>
              <a:t>намагався</a:t>
            </a:r>
            <a:r>
              <a:rPr lang="ru-RU" sz="2400" dirty="0" smtClean="0"/>
              <a:t> </a:t>
            </a:r>
            <a:r>
              <a:rPr lang="ru-RU" sz="2400" dirty="0" err="1" smtClean="0"/>
              <a:t>використати</a:t>
            </a:r>
            <a:r>
              <a:rPr lang="ru-RU" sz="2400" dirty="0" smtClean="0"/>
              <a:t> джаз в </a:t>
            </a:r>
            <a:r>
              <a:rPr lang="ru-RU" sz="2400" dirty="0" err="1" smtClean="0"/>
              <a:t>якості</a:t>
            </a:r>
            <a:r>
              <a:rPr lang="ru-RU" sz="2400" dirty="0" smtClean="0"/>
              <a:t> </a:t>
            </a:r>
            <a:r>
              <a:rPr lang="ru-RU" sz="2400" dirty="0" err="1" smtClean="0"/>
              <a:t>ідеологічної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зброї</a:t>
            </a:r>
            <a:r>
              <a:rPr lang="ru-RU" sz="2400" dirty="0" smtClean="0"/>
              <a:t> </a:t>
            </a:r>
            <a:r>
              <a:rPr lang="ru-RU" sz="2400" dirty="0" err="1" smtClean="0"/>
              <a:t>проти</a:t>
            </a:r>
            <a:r>
              <a:rPr lang="ru-RU" sz="2400" dirty="0" smtClean="0"/>
              <a:t> СРСР і </a:t>
            </a:r>
            <a:r>
              <a:rPr lang="ru-RU" sz="2400" dirty="0" err="1" smtClean="0"/>
              <a:t>розширення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радянського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впливу</a:t>
            </a:r>
            <a:r>
              <a:rPr lang="ru-RU" sz="2400" dirty="0" smtClean="0"/>
              <a:t> на </a:t>
            </a:r>
            <a:r>
              <a:rPr lang="ru-RU" sz="2400" dirty="0" err="1" smtClean="0"/>
              <a:t>країни</a:t>
            </a:r>
            <a:r>
              <a:rPr lang="ru-RU" sz="2400" dirty="0" smtClean="0"/>
              <a:t> </a:t>
            </a:r>
            <a:r>
              <a:rPr lang="ru-RU" sz="2400" dirty="0" err="1" smtClean="0"/>
              <a:t>третього</a:t>
            </a:r>
            <a:r>
              <a:rPr lang="ru-RU" sz="2400" dirty="0" smtClean="0"/>
              <a:t> </a:t>
            </a:r>
            <a:r>
              <a:rPr lang="ru-RU" sz="2400" dirty="0" err="1" smtClean="0"/>
              <a:t>світу</a:t>
            </a:r>
            <a:r>
              <a:rPr lang="ru-RU" sz="2400" dirty="0" smtClean="0"/>
              <a:t>. </a:t>
            </a:r>
            <a:r>
              <a:rPr lang="ru-RU" sz="2400" dirty="0" err="1" smtClean="0"/>
              <a:t>Витоки</a:t>
            </a:r>
            <a:r>
              <a:rPr lang="ru-RU" sz="2400" dirty="0" smtClean="0"/>
              <a:t> джазу </a:t>
            </a:r>
            <a:r>
              <a:rPr lang="ru-RU" sz="2400" dirty="0" err="1" smtClean="0"/>
              <a:t>пов'язані</a:t>
            </a:r>
            <a:r>
              <a:rPr lang="ru-RU" sz="2400" dirty="0" smtClean="0"/>
              <a:t> з блюзом. Джаз </a:t>
            </a:r>
            <a:r>
              <a:rPr lang="ru-RU" sz="2400" dirty="0" err="1" smtClean="0"/>
              <a:t>виник</a:t>
            </a:r>
            <a:r>
              <a:rPr lang="ru-RU" sz="2400" dirty="0" smtClean="0"/>
              <a:t> у </a:t>
            </a:r>
            <a:r>
              <a:rPr lang="ru-RU" sz="2400" dirty="0" err="1" smtClean="0"/>
              <a:t>кінці</a:t>
            </a:r>
            <a:r>
              <a:rPr lang="ru-RU" sz="2400" dirty="0" smtClean="0"/>
              <a:t> </a:t>
            </a:r>
            <a:r>
              <a:rPr lang="en-US" sz="2400" dirty="0" smtClean="0"/>
              <a:t>XIX </a:t>
            </a:r>
            <a:r>
              <a:rPr lang="ru-RU" sz="2400" dirty="0" err="1" smtClean="0"/>
              <a:t>століття</a:t>
            </a:r>
            <a:r>
              <a:rPr lang="ru-RU" sz="2400" dirty="0" smtClean="0"/>
              <a:t> як </a:t>
            </a:r>
            <a:r>
              <a:rPr lang="ru-RU" sz="2400" dirty="0" err="1" smtClean="0"/>
              <a:t>злиття</a:t>
            </a:r>
            <a:r>
              <a:rPr lang="ru-RU" sz="2400" dirty="0" smtClean="0"/>
              <a:t> </a:t>
            </a:r>
            <a:r>
              <a:rPr lang="ru-RU" sz="2400" dirty="0" err="1" smtClean="0"/>
              <a:t>африканських</a:t>
            </a:r>
            <a:r>
              <a:rPr lang="ru-RU" sz="2400" dirty="0" smtClean="0"/>
              <a:t> </a:t>
            </a:r>
            <a:r>
              <a:rPr lang="ru-RU" sz="2400" dirty="0" err="1" smtClean="0"/>
              <a:t>ритмів</a:t>
            </a:r>
            <a:r>
              <a:rPr lang="ru-RU" sz="2400" dirty="0" smtClean="0"/>
              <a:t> і </a:t>
            </a:r>
            <a:r>
              <a:rPr lang="ru-RU" sz="2400" dirty="0" err="1" smtClean="0"/>
              <a:t>європейської</a:t>
            </a:r>
            <a:r>
              <a:rPr lang="ru-RU" sz="2400" dirty="0" smtClean="0"/>
              <a:t> </a:t>
            </a:r>
            <a:r>
              <a:rPr lang="ru-RU" sz="2400" dirty="0" err="1" smtClean="0"/>
              <a:t>гармонії</a:t>
            </a:r>
            <a:r>
              <a:rPr lang="ru-RU" sz="2400" dirty="0" smtClean="0"/>
              <a:t>, але </a:t>
            </a:r>
            <a:r>
              <a:rPr lang="ru-RU" sz="2400" dirty="0" err="1" smtClean="0"/>
              <a:t>витоки</a:t>
            </a:r>
            <a:r>
              <a:rPr lang="ru-RU" sz="2400" dirty="0" smtClean="0"/>
              <a:t> </a:t>
            </a:r>
            <a:r>
              <a:rPr lang="ru-RU" sz="2400" dirty="0" err="1" smtClean="0"/>
              <a:t>його</a:t>
            </a:r>
            <a:r>
              <a:rPr lang="ru-RU" sz="2400" dirty="0" smtClean="0"/>
              <a:t> </a:t>
            </a:r>
            <a:r>
              <a:rPr lang="ru-RU" sz="2400" dirty="0" err="1" smtClean="0"/>
              <a:t>слід</a:t>
            </a:r>
            <a:r>
              <a:rPr lang="ru-RU" sz="2400" dirty="0" smtClean="0"/>
              <a:t> </a:t>
            </a:r>
            <a:r>
              <a:rPr lang="ru-RU" sz="2400" dirty="0" err="1" smtClean="0"/>
              <a:t>шукати</a:t>
            </a:r>
            <a:r>
              <a:rPr lang="ru-RU" sz="2400" dirty="0" smtClean="0"/>
              <a:t> з моменту </a:t>
            </a:r>
            <a:r>
              <a:rPr lang="ru-RU" sz="2400" dirty="0" err="1" smtClean="0"/>
              <a:t>завезення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рабів</a:t>
            </a:r>
            <a:r>
              <a:rPr lang="ru-RU" sz="2400" dirty="0" smtClean="0"/>
              <a:t> з Африки на </a:t>
            </a:r>
            <a:r>
              <a:rPr lang="ru-RU" sz="2400" dirty="0" err="1" smtClean="0"/>
              <a:t>територію</a:t>
            </a:r>
            <a:r>
              <a:rPr lang="ru-RU" sz="2400" dirty="0" smtClean="0"/>
              <a:t> Нового </a:t>
            </a:r>
            <a:r>
              <a:rPr lang="ru-RU" sz="2400" dirty="0" err="1" smtClean="0"/>
              <a:t>світу</a:t>
            </a:r>
            <a:r>
              <a:rPr lang="ru-RU" sz="2400" dirty="0" smtClean="0"/>
              <a:t>. </a:t>
            </a:r>
            <a:r>
              <a:rPr lang="ru-RU" sz="2400" dirty="0" err="1" smtClean="0"/>
              <a:t>Привезені</a:t>
            </a:r>
            <a:r>
              <a:rPr lang="ru-RU" sz="2400" dirty="0" smtClean="0"/>
              <a:t> </a:t>
            </a:r>
            <a:r>
              <a:rPr lang="ru-RU" sz="2400" dirty="0" err="1" smtClean="0"/>
              <a:t>раби</a:t>
            </a:r>
            <a:r>
              <a:rPr lang="ru-RU" sz="2400" dirty="0" smtClean="0"/>
              <a:t> не </a:t>
            </a:r>
            <a:r>
              <a:rPr lang="ru-RU" sz="2400" dirty="0" err="1" smtClean="0"/>
              <a:t>були</a:t>
            </a:r>
            <a:r>
              <a:rPr lang="ru-RU" sz="2400" dirty="0" smtClean="0"/>
              <a:t> </a:t>
            </a:r>
            <a:r>
              <a:rPr lang="ru-RU" sz="2400" dirty="0" err="1" smtClean="0"/>
              <a:t>вихідцями</a:t>
            </a:r>
            <a:r>
              <a:rPr lang="ru-RU" sz="2400" dirty="0" smtClean="0"/>
              <a:t> з одного роду і </a:t>
            </a:r>
            <a:r>
              <a:rPr lang="ru-RU" sz="2400" dirty="0" err="1" smtClean="0"/>
              <a:t>зазвичай</a:t>
            </a:r>
            <a:r>
              <a:rPr lang="ru-RU" sz="2400" dirty="0" smtClean="0"/>
              <a:t> </a:t>
            </a:r>
            <a:r>
              <a:rPr lang="ru-RU" sz="2400" dirty="0" err="1" smtClean="0"/>
              <a:t>навіть</a:t>
            </a:r>
            <a:r>
              <a:rPr lang="ru-RU" sz="2400" dirty="0" smtClean="0"/>
              <a:t> не </a:t>
            </a:r>
            <a:r>
              <a:rPr lang="ru-RU" sz="2400" dirty="0" err="1" smtClean="0"/>
              <a:t>розуміли</a:t>
            </a:r>
            <a:r>
              <a:rPr lang="ru-RU" sz="2400" dirty="0" smtClean="0"/>
              <a:t> один одного. </a:t>
            </a:r>
            <a:r>
              <a:rPr lang="ru-RU" sz="2400" dirty="0" err="1" smtClean="0"/>
              <a:t>Необхідність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консолідації</a:t>
            </a:r>
            <a:r>
              <a:rPr lang="ru-RU" sz="2400" dirty="0" smtClean="0"/>
              <a:t> привела до </a:t>
            </a:r>
            <a:r>
              <a:rPr lang="ru-RU" sz="2400" dirty="0" err="1" smtClean="0"/>
              <a:t>об'єднання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безлічі</a:t>
            </a:r>
            <a:r>
              <a:rPr lang="ru-RU" sz="2400" dirty="0" smtClean="0"/>
              <a:t> культур і, як </a:t>
            </a:r>
            <a:r>
              <a:rPr lang="ru-RU" sz="2400" dirty="0" err="1" smtClean="0"/>
              <a:t>наслідок</a:t>
            </a:r>
            <a:r>
              <a:rPr lang="ru-RU" sz="2400" dirty="0" smtClean="0"/>
              <a:t>, - до </a:t>
            </a:r>
            <a:r>
              <a:rPr lang="ru-RU" sz="2400" dirty="0" err="1" smtClean="0"/>
              <a:t>створення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єдиної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культури</a:t>
            </a:r>
            <a:r>
              <a:rPr lang="ru-RU" sz="2400" dirty="0" smtClean="0"/>
              <a:t>(у тому </a:t>
            </a:r>
            <a:r>
              <a:rPr lang="ru-RU" sz="2400" dirty="0" err="1" smtClean="0"/>
              <a:t>числі</a:t>
            </a:r>
            <a:r>
              <a:rPr lang="ru-RU" sz="2400" dirty="0" smtClean="0"/>
              <a:t> і </a:t>
            </a:r>
            <a:r>
              <a:rPr lang="ru-RU" sz="2400" dirty="0" err="1" smtClean="0"/>
              <a:t>музичною</a:t>
            </a:r>
            <a:r>
              <a:rPr lang="ru-RU" sz="2400" dirty="0" smtClean="0"/>
              <a:t>) афроамериканцев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02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19250" y="981075"/>
            <a:ext cx="5399088" cy="51768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549275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dirty="0" err="1" smtClean="0"/>
              <a:t>Процеси</a:t>
            </a:r>
            <a:r>
              <a:rPr lang="ru-RU" sz="2800" dirty="0" smtClean="0"/>
              <a:t> </a:t>
            </a:r>
            <a:r>
              <a:rPr lang="ru-RU" sz="2800" dirty="0" err="1" smtClean="0"/>
              <a:t>змішування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африканської</a:t>
            </a:r>
            <a:r>
              <a:rPr lang="ru-RU" sz="2800" dirty="0" smtClean="0"/>
              <a:t> </a:t>
            </a:r>
            <a:r>
              <a:rPr lang="ru-RU" sz="2800" dirty="0" err="1" smtClean="0"/>
              <a:t>музичної</a:t>
            </a:r>
            <a:r>
              <a:rPr lang="ru-RU" sz="2800" dirty="0" smtClean="0"/>
              <a:t> </a:t>
            </a:r>
            <a:r>
              <a:rPr lang="ru-RU" sz="2800" dirty="0" err="1" smtClean="0"/>
              <a:t>культури</a:t>
            </a:r>
            <a:r>
              <a:rPr lang="ru-RU" sz="2800" dirty="0" smtClean="0"/>
              <a:t>, і </a:t>
            </a:r>
            <a:r>
              <a:rPr lang="ru-RU" sz="2800" dirty="0" err="1" smtClean="0"/>
              <a:t>європейською</a:t>
            </a:r>
            <a:r>
              <a:rPr lang="ru-RU" sz="2800" dirty="0" smtClean="0"/>
              <a:t>(яка </a:t>
            </a:r>
            <a:r>
              <a:rPr lang="ru-RU" sz="2800" dirty="0" err="1" smtClean="0"/>
              <a:t>теж</a:t>
            </a:r>
            <a:r>
              <a:rPr lang="ru-RU" sz="2800" dirty="0" smtClean="0"/>
              <a:t> </a:t>
            </a:r>
            <a:r>
              <a:rPr lang="ru-RU" sz="2800" dirty="0" err="1" smtClean="0"/>
              <a:t>зазнала</a:t>
            </a:r>
            <a:r>
              <a:rPr lang="ru-RU" sz="2800" dirty="0" smtClean="0"/>
              <a:t> </a:t>
            </a:r>
            <a:r>
              <a:rPr lang="ru-RU" sz="2800" dirty="0" err="1" smtClean="0"/>
              <a:t>серйозні</a:t>
            </a:r>
            <a:r>
              <a:rPr lang="ru-RU" sz="2800" dirty="0" smtClean="0"/>
              <a:t> </a:t>
            </a:r>
            <a:r>
              <a:rPr lang="ru-RU" sz="2800" dirty="0" err="1" smtClean="0"/>
              <a:t>зміни</a:t>
            </a:r>
            <a:r>
              <a:rPr lang="ru-RU" sz="2800" dirty="0" smtClean="0"/>
              <a:t> в Новому </a:t>
            </a:r>
            <a:r>
              <a:rPr lang="ru-RU" sz="2800" dirty="0" err="1" smtClean="0"/>
              <a:t>Світі</a:t>
            </a:r>
            <a:r>
              <a:rPr lang="ru-RU" sz="2800" dirty="0" smtClean="0"/>
              <a:t>) </a:t>
            </a:r>
            <a:r>
              <a:rPr lang="ru-RU" sz="2800" dirty="0" err="1" smtClean="0"/>
              <a:t>відбувалися</a:t>
            </a:r>
            <a:r>
              <a:rPr lang="ru-RU" sz="2800" dirty="0" smtClean="0"/>
              <a:t> </a:t>
            </a:r>
            <a:r>
              <a:rPr lang="ru-RU" sz="2800" dirty="0" err="1" smtClean="0"/>
              <a:t>починаючи</a:t>
            </a:r>
            <a:r>
              <a:rPr lang="ru-RU" sz="2800" dirty="0" smtClean="0"/>
              <a:t> з </a:t>
            </a:r>
            <a:r>
              <a:rPr lang="en-US" sz="2800" dirty="0" smtClean="0"/>
              <a:t>XVIII </a:t>
            </a:r>
            <a:r>
              <a:rPr lang="ru-RU" sz="2800" dirty="0" err="1" smtClean="0"/>
              <a:t>століття</a:t>
            </a:r>
            <a:r>
              <a:rPr lang="ru-RU" sz="2800" dirty="0" smtClean="0"/>
              <a:t> і в </a:t>
            </a:r>
            <a:r>
              <a:rPr lang="en-US" sz="2800" dirty="0" smtClean="0"/>
              <a:t>XIX </a:t>
            </a:r>
            <a:r>
              <a:rPr lang="ru-RU" sz="2800" dirty="0" err="1" smtClean="0"/>
              <a:t>столітті</a:t>
            </a:r>
            <a:r>
              <a:rPr lang="ru-RU" sz="2800" dirty="0" smtClean="0"/>
              <a:t> привели до </a:t>
            </a:r>
            <a:r>
              <a:rPr lang="ru-RU" sz="2800" dirty="0" err="1" smtClean="0"/>
              <a:t>виникнення</a:t>
            </a:r>
            <a:r>
              <a:rPr lang="ru-RU" sz="2800" dirty="0" smtClean="0"/>
              <a:t> " </a:t>
            </a:r>
            <a:r>
              <a:rPr lang="ru-RU" sz="2800" dirty="0" err="1" smtClean="0"/>
              <a:t>протоджаза</a:t>
            </a:r>
            <a:r>
              <a:rPr lang="ru-RU" sz="2800" dirty="0" smtClean="0"/>
              <a:t>", а </a:t>
            </a:r>
            <a:r>
              <a:rPr lang="ru-RU" sz="2800" dirty="0" err="1" smtClean="0"/>
              <a:t>потім</a:t>
            </a:r>
            <a:r>
              <a:rPr lang="ru-RU" sz="2800" dirty="0" smtClean="0"/>
              <a:t> і Джазу в </a:t>
            </a:r>
            <a:r>
              <a:rPr lang="ru-RU" sz="2800" dirty="0" err="1" smtClean="0"/>
              <a:t>загальноприйнятому</a:t>
            </a:r>
            <a:r>
              <a:rPr lang="ru-RU" sz="2800" dirty="0" smtClean="0"/>
              <a:t> </a:t>
            </a:r>
            <a:r>
              <a:rPr lang="ru-RU" sz="2800" dirty="0" err="1" smtClean="0"/>
              <a:t>розумінні</a:t>
            </a:r>
            <a:r>
              <a:rPr lang="ru-RU" sz="2800" dirty="0" smtClean="0"/>
              <a:t>. </a:t>
            </a:r>
            <a:r>
              <a:rPr lang="ru-RU" sz="2800" dirty="0" err="1" smtClean="0"/>
              <a:t>Засадничу</a:t>
            </a:r>
            <a:r>
              <a:rPr lang="ru-RU" sz="2800" dirty="0" smtClean="0"/>
              <a:t> роль в </a:t>
            </a:r>
            <a:r>
              <a:rPr lang="ru-RU" sz="2800" dirty="0" err="1" smtClean="0"/>
              <a:t>справжньому</a:t>
            </a:r>
            <a:r>
              <a:rPr lang="ru-RU" sz="2800" dirty="0" smtClean="0"/>
              <a:t> </a:t>
            </a:r>
            <a:r>
              <a:rPr lang="ru-RU" sz="2800" dirty="0" err="1" smtClean="0"/>
              <a:t>джазі</a:t>
            </a:r>
            <a:r>
              <a:rPr lang="ru-RU" sz="2800" dirty="0" smtClean="0"/>
              <a:t> </a:t>
            </a:r>
            <a:r>
              <a:rPr lang="ru-RU" sz="2800" dirty="0" err="1" smtClean="0"/>
              <a:t>грає</a:t>
            </a:r>
            <a:r>
              <a:rPr lang="ru-RU" sz="2800" dirty="0" smtClean="0"/>
              <a:t> </a:t>
            </a:r>
            <a:r>
              <a:rPr lang="ru-RU" sz="2800" dirty="0" err="1" smtClean="0"/>
              <a:t>імпровізація</a:t>
            </a:r>
            <a:r>
              <a:rPr lang="ru-RU" sz="2800" dirty="0" smtClean="0"/>
              <a:t>. </a:t>
            </a:r>
            <a:r>
              <a:rPr lang="ru-RU" sz="2800" dirty="0" err="1" smtClean="0"/>
              <a:t>Крім</a:t>
            </a:r>
            <a:r>
              <a:rPr lang="ru-RU" sz="2800" dirty="0" smtClean="0"/>
              <a:t> того, джаз </a:t>
            </a:r>
            <a:r>
              <a:rPr lang="ru-RU" sz="2800" dirty="0" err="1" smtClean="0"/>
              <a:t>відрізняється</a:t>
            </a:r>
            <a:r>
              <a:rPr lang="ru-RU" sz="2800" dirty="0" smtClean="0"/>
              <a:t> </a:t>
            </a:r>
            <a:r>
              <a:rPr lang="ru-RU" sz="2800" dirty="0" err="1" smtClean="0"/>
              <a:t>синкопированностью</a:t>
            </a:r>
            <a:r>
              <a:rPr lang="ru-RU" sz="2800" dirty="0" smtClean="0"/>
              <a:t>(</a:t>
            </a:r>
            <a:r>
              <a:rPr lang="ru-RU" sz="2800" dirty="0" err="1" smtClean="0"/>
              <a:t>виділення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слабких</a:t>
            </a:r>
            <a:r>
              <a:rPr lang="ru-RU" sz="2800" dirty="0" smtClean="0"/>
              <a:t> </a:t>
            </a:r>
            <a:r>
              <a:rPr lang="ru-RU" sz="2800" dirty="0" err="1" smtClean="0"/>
              <a:t>доль</a:t>
            </a:r>
            <a:r>
              <a:rPr lang="ru-RU" sz="2800" dirty="0" smtClean="0"/>
              <a:t> і </a:t>
            </a:r>
            <a:r>
              <a:rPr lang="ru-RU" sz="2800" dirty="0" err="1" smtClean="0"/>
              <a:t>несподівані</a:t>
            </a:r>
            <a:r>
              <a:rPr lang="ru-RU" sz="2800" dirty="0" smtClean="0"/>
              <a:t> </a:t>
            </a:r>
            <a:r>
              <a:rPr lang="ru-RU" sz="2800" dirty="0" err="1" smtClean="0"/>
              <a:t>акценти</a:t>
            </a:r>
            <a:r>
              <a:rPr lang="ru-RU" sz="2800" dirty="0" smtClean="0"/>
              <a:t>) і </a:t>
            </a:r>
            <a:r>
              <a:rPr lang="ru-RU" sz="2800" dirty="0" err="1" smtClean="0"/>
              <a:t>особливим</a:t>
            </a:r>
            <a:r>
              <a:rPr lang="ru-RU" sz="2800" dirty="0" smtClean="0"/>
              <a:t> драйвом. </a:t>
            </a:r>
            <a:r>
              <a:rPr lang="ru-RU" sz="2800" dirty="0" err="1" smtClean="0"/>
              <a:t>Дві</a:t>
            </a:r>
            <a:r>
              <a:rPr lang="ru-RU" sz="2800" dirty="0" smtClean="0"/>
              <a:t> </a:t>
            </a:r>
            <a:r>
              <a:rPr lang="ru-RU" sz="2800" dirty="0" err="1" smtClean="0"/>
              <a:t>останні</a:t>
            </a:r>
            <a:r>
              <a:rPr lang="ru-RU" sz="2800" dirty="0" smtClean="0"/>
              <a:t> </a:t>
            </a:r>
            <a:r>
              <a:rPr lang="ru-RU" sz="2800" dirty="0" err="1" smtClean="0"/>
              <a:t>складові</a:t>
            </a:r>
            <a:r>
              <a:rPr lang="ru-RU" sz="2800" dirty="0" smtClean="0"/>
              <a:t> </a:t>
            </a:r>
            <a:r>
              <a:rPr lang="ru-RU" sz="2800" dirty="0" err="1" smtClean="0"/>
              <a:t>виникають</a:t>
            </a:r>
            <a:r>
              <a:rPr lang="ru-RU" sz="2800" dirty="0" smtClean="0"/>
              <a:t> в </a:t>
            </a:r>
            <a:r>
              <a:rPr lang="ru-RU" sz="2800" dirty="0" err="1" smtClean="0"/>
              <a:t>регтаймі</a:t>
            </a:r>
            <a:r>
              <a:rPr lang="ru-RU" sz="2800" dirty="0" smtClean="0"/>
              <a:t>, а </a:t>
            </a:r>
            <a:r>
              <a:rPr lang="ru-RU" sz="2800" dirty="0" err="1" smtClean="0"/>
              <a:t>потім</a:t>
            </a:r>
            <a:r>
              <a:rPr lang="ru-RU" sz="2800" dirty="0" smtClean="0"/>
              <a:t> </a:t>
            </a:r>
            <a:r>
              <a:rPr lang="ru-RU" sz="2800" dirty="0" err="1" smtClean="0"/>
              <a:t>переносяться</a:t>
            </a:r>
            <a:r>
              <a:rPr lang="ru-RU" sz="2800" dirty="0" smtClean="0"/>
              <a:t> на </a:t>
            </a:r>
            <a:r>
              <a:rPr lang="ru-RU" sz="2800" dirty="0" err="1" smtClean="0"/>
              <a:t>гру</a:t>
            </a:r>
            <a:r>
              <a:rPr lang="ru-RU" sz="2800" dirty="0" smtClean="0"/>
              <a:t> </a:t>
            </a:r>
            <a:r>
              <a:rPr lang="ru-RU" sz="2800" dirty="0" err="1" smtClean="0"/>
              <a:t>оркестрів</a:t>
            </a:r>
            <a:r>
              <a:rPr lang="ru-RU" sz="2800" dirty="0" smtClean="0"/>
              <a:t>(</a:t>
            </a:r>
            <a:r>
              <a:rPr lang="ru-RU" sz="2800" dirty="0" err="1" smtClean="0"/>
              <a:t>бэндов</a:t>
            </a:r>
            <a:r>
              <a:rPr lang="ru-RU" sz="2800" dirty="0" smtClean="0"/>
              <a:t>), </a:t>
            </a:r>
            <a:r>
              <a:rPr lang="ru-RU" sz="2800" dirty="0" err="1" smtClean="0"/>
              <a:t>після</a:t>
            </a:r>
            <a:r>
              <a:rPr lang="ru-RU" sz="2800" dirty="0" smtClean="0"/>
              <a:t> </a:t>
            </a:r>
            <a:r>
              <a:rPr lang="ru-RU" sz="2800" dirty="0" err="1" smtClean="0"/>
              <a:t>чого</a:t>
            </a:r>
            <a:r>
              <a:rPr lang="ru-RU" sz="2800" dirty="0" smtClean="0"/>
              <a:t> для </a:t>
            </a:r>
            <a:r>
              <a:rPr lang="ru-RU" sz="2800" dirty="0" err="1" smtClean="0"/>
              <a:t>позначення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цього</a:t>
            </a:r>
            <a:r>
              <a:rPr lang="ru-RU" sz="2800" dirty="0" smtClean="0"/>
              <a:t> нового стилю </a:t>
            </a:r>
            <a:r>
              <a:rPr lang="ru-RU" sz="2800" dirty="0" err="1" smtClean="0"/>
              <a:t>музичення</a:t>
            </a:r>
            <a:r>
              <a:rPr lang="ru-RU" sz="2800" dirty="0" smtClean="0"/>
              <a:t> і </a:t>
            </a:r>
            <a:r>
              <a:rPr lang="ru-RU" sz="2800" dirty="0" err="1" smtClean="0"/>
              <a:t>виникає</a:t>
            </a:r>
            <a:r>
              <a:rPr lang="ru-RU" sz="2800" dirty="0" smtClean="0"/>
              <a:t> слово " джаз", </a:t>
            </a:r>
            <a:r>
              <a:rPr lang="ru-RU" sz="2800" dirty="0" err="1" smtClean="0"/>
              <a:t>пишущееся</a:t>
            </a:r>
            <a:r>
              <a:rPr lang="ru-RU" sz="2800" dirty="0" smtClean="0"/>
              <a:t> </a:t>
            </a:r>
            <a:r>
              <a:rPr lang="ru-RU" sz="2800" dirty="0" err="1" smtClean="0"/>
              <a:t>спочатку</a:t>
            </a:r>
            <a:r>
              <a:rPr lang="ru-RU" sz="2800" dirty="0" smtClean="0"/>
              <a:t> як " </a:t>
            </a:r>
            <a:r>
              <a:rPr lang="en-US" sz="2800" dirty="0" err="1" smtClean="0"/>
              <a:t>Jass</a:t>
            </a:r>
            <a:r>
              <a:rPr lang="en-US" sz="2800" dirty="0" smtClean="0"/>
              <a:t>", </a:t>
            </a:r>
            <a:r>
              <a:rPr lang="ru-RU" sz="2800" dirty="0" err="1" smtClean="0"/>
              <a:t>потім</a:t>
            </a:r>
            <a:r>
              <a:rPr lang="ru-RU" sz="2800" dirty="0" smtClean="0"/>
              <a:t> як " </a:t>
            </a:r>
            <a:r>
              <a:rPr lang="en-US" sz="2800" dirty="0" err="1" smtClean="0"/>
              <a:t>Jasz</a:t>
            </a:r>
            <a:r>
              <a:rPr lang="en-US" sz="2800" dirty="0" smtClean="0"/>
              <a:t>" </a:t>
            </a:r>
            <a:r>
              <a:rPr lang="ru-RU" sz="2800" dirty="0" smtClean="0"/>
              <a:t>і </a:t>
            </a:r>
            <a:r>
              <a:rPr lang="ru-RU" sz="2800" dirty="0" err="1" smtClean="0"/>
              <a:t>тільки</a:t>
            </a:r>
            <a:r>
              <a:rPr lang="ru-RU" sz="2800" dirty="0" smtClean="0"/>
              <a:t> з 1918 року </a:t>
            </a:r>
            <a:r>
              <a:rPr lang="ru-RU" sz="2800" dirty="0" err="1" smtClean="0"/>
              <a:t>що</a:t>
            </a:r>
            <a:r>
              <a:rPr lang="ru-RU" sz="2800" dirty="0" smtClean="0"/>
              <a:t> </a:t>
            </a:r>
            <a:r>
              <a:rPr lang="ru-RU" sz="2800" dirty="0" err="1" smtClean="0"/>
              <a:t>набуває</a:t>
            </a:r>
            <a:r>
              <a:rPr lang="ru-RU" sz="2800" dirty="0" smtClean="0"/>
              <a:t> </a:t>
            </a:r>
            <a:r>
              <a:rPr lang="ru-RU" sz="2800" dirty="0" err="1" smtClean="0"/>
              <a:t>свого</a:t>
            </a:r>
            <a:r>
              <a:rPr lang="ru-RU" sz="2800" dirty="0" smtClean="0"/>
              <a:t> </a:t>
            </a:r>
            <a:r>
              <a:rPr lang="ru-RU" sz="2800" dirty="0" err="1" smtClean="0"/>
              <a:t>сучасного</a:t>
            </a:r>
            <a:r>
              <a:rPr lang="ru-RU" sz="2800" dirty="0" smtClean="0"/>
              <a:t> </a:t>
            </a:r>
            <a:r>
              <a:rPr lang="ru-RU" sz="2800" dirty="0" err="1" smtClean="0"/>
              <a:t>вигляду</a:t>
            </a:r>
            <a:r>
              <a:rPr lang="ru-RU" sz="2800" dirty="0" smtClean="0"/>
              <a:t>. </a:t>
            </a:r>
            <a:r>
              <a:rPr lang="ru-RU" sz="2800" dirty="0" err="1" smtClean="0"/>
              <a:t>Крім</a:t>
            </a:r>
            <a:r>
              <a:rPr lang="ru-RU" sz="2800" dirty="0" smtClean="0"/>
              <a:t> того, </a:t>
            </a:r>
            <a:r>
              <a:rPr lang="ru-RU" sz="2800" dirty="0" err="1" smtClean="0"/>
              <a:t>багато</a:t>
            </a:r>
            <a:r>
              <a:rPr lang="ru-RU" sz="2800" dirty="0" smtClean="0"/>
              <a:t> </a:t>
            </a:r>
            <a:r>
              <a:rPr lang="ru-RU" sz="2800" dirty="0" err="1" smtClean="0"/>
              <a:t>напрямів</a:t>
            </a:r>
            <a:r>
              <a:rPr lang="ru-RU" sz="2800" dirty="0" smtClean="0"/>
              <a:t> джазу </a:t>
            </a:r>
            <a:r>
              <a:rPr lang="ru-RU" sz="2800" dirty="0" err="1" smtClean="0"/>
              <a:t>відрізняються</a:t>
            </a:r>
            <a:r>
              <a:rPr lang="ru-RU" sz="2800" dirty="0" smtClean="0"/>
              <a:t> особливою </a:t>
            </a:r>
            <a:r>
              <a:rPr lang="ru-RU" sz="2800" dirty="0" err="1" smtClean="0"/>
              <a:t>технікою</a:t>
            </a:r>
            <a:r>
              <a:rPr lang="ru-RU" sz="2800" dirty="0" smtClean="0"/>
              <a:t> </a:t>
            </a:r>
            <a:r>
              <a:rPr lang="ru-RU" sz="2800" dirty="0" err="1" smtClean="0"/>
              <a:t>виконання</a:t>
            </a:r>
            <a:r>
              <a:rPr lang="ru-RU" sz="2800" dirty="0" smtClean="0"/>
              <a:t> : 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" </a:t>
            </a:r>
            <a:r>
              <a:rPr lang="ru-RU" sz="2800" dirty="0" err="1" smtClean="0"/>
              <a:t>розгойдуванням</a:t>
            </a:r>
            <a:r>
              <a:rPr lang="ru-RU" sz="2800" dirty="0" smtClean="0"/>
              <a:t>" </a:t>
            </a:r>
            <a:r>
              <a:rPr lang="ru-RU" sz="2800" dirty="0" err="1" smtClean="0"/>
              <a:t>або</a:t>
            </a:r>
            <a:r>
              <a:rPr lang="ru-RU" sz="2800" dirty="0" smtClean="0"/>
              <a:t> </a:t>
            </a:r>
            <a:r>
              <a:rPr lang="ru-RU" sz="2800" dirty="0" err="1" smtClean="0"/>
              <a:t>свінгом</a:t>
            </a:r>
            <a:r>
              <a:rPr lang="ru-RU" sz="2800" dirty="0" smtClean="0"/>
              <a:t>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13-08-47108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0113" y="1125538"/>
            <a:ext cx="7386637" cy="4530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26</TotalTime>
  <Words>449</Words>
  <Application>Microsoft Office PowerPoint</Application>
  <PresentationFormat>Экран (4:3)</PresentationFormat>
  <Paragraphs>14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Garamond</vt:lpstr>
      <vt:lpstr>Arial</vt:lpstr>
      <vt:lpstr>Wingdings</vt:lpstr>
      <vt:lpstr>Calibri</vt:lpstr>
      <vt:lpstr>Течение</vt:lpstr>
      <vt:lpstr>Презентация PowerPoint</vt:lpstr>
      <vt:lpstr>Джаз.</vt:lpstr>
      <vt:lpstr>Презентация PowerPoint</vt:lpstr>
      <vt:lpstr>Презентация PowerPoint</vt:lpstr>
      <vt:lpstr>Презентация PowerPoint</vt:lpstr>
      <vt:lpstr>Витоки джаза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Джаз.</dc:title>
  <dc:creator>1</dc:creator>
  <cp:lastModifiedBy>Kutkovoy</cp:lastModifiedBy>
  <cp:revision>4</cp:revision>
  <dcterms:created xsi:type="dcterms:W3CDTF">2009-04-29T10:18:16Z</dcterms:created>
  <dcterms:modified xsi:type="dcterms:W3CDTF">2012-06-07T10:22:06Z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488711</vt:lpwstr>
  </property>
  <property fmtid="{D5CDD505-2E9C-101B-9397-08002B2CF9AE}" name="NXPowerLiteSettings" pid="3">
    <vt:lpwstr>F5200358026400</vt:lpwstr>
  </property>
  <property fmtid="{D5CDD505-2E9C-101B-9397-08002B2CF9AE}" name="NXPowerLiteVersion" pid="4">
    <vt:lpwstr>D5.0.6</vt:lpwstr>
  </property>
</Properties>
</file>