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509120"/>
            <a:ext cx="4824536" cy="1485812"/>
          </a:xfrm>
        </p:spPr>
        <p:txBody>
          <a:bodyPr/>
          <a:lstStyle/>
          <a:p>
            <a:pPr algn="r"/>
            <a:endParaRPr lang="ru-RU" b="1" u="sng" dirty="0" smtClean="0">
              <a:solidFill>
                <a:schemeClr val="accent1">
                  <a:lumMod val="25000"/>
                </a:schemeClr>
              </a:solidFill>
            </a:endParaRPr>
          </a:p>
          <a:p>
            <a:pPr algn="r"/>
            <a:r>
              <a:rPr lang="ru-RU" sz="4400" b="1" dirty="0" smtClean="0">
                <a:solidFill>
                  <a:srgbClr val="000000"/>
                </a:solidFill>
              </a:rPr>
              <a:t>Тынянов Ю.Н.</a:t>
            </a:r>
            <a:r>
              <a:rPr lang="ru-RU" sz="4400" dirty="0" smtClean="0"/>
              <a:t> </a:t>
            </a:r>
            <a:r>
              <a:rPr lang="ru-RU" sz="33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(1894 - 1943)</a:t>
            </a:r>
            <a:endParaRPr lang="ru-RU" sz="33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04664"/>
            <a:ext cx="8460432" cy="1080120"/>
          </a:xfrm>
        </p:spPr>
        <p:txBody>
          <a:bodyPr/>
          <a:lstStyle/>
          <a:p>
            <a:r>
              <a:rPr lang="ru-RU" sz="6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«Восковая персона»</a:t>
            </a:r>
            <a:endParaRPr lang="ru-RU" sz="6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9" name="Picture 15" descr="C:\Users\Зоя\Desktop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533810"/>
            <a:ext cx="3312368" cy="472188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5400600" cy="4566592"/>
          </a:xfrm>
        </p:spPr>
        <p:txBody>
          <a:bodyPr>
            <a:noAutofit/>
          </a:bodyPr>
          <a:lstStyle/>
          <a:p>
            <a:pPr marL="7938" indent="-7938">
              <a:buNone/>
            </a:pP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Однако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Пушкин строит свою поэму «Медный всадник» на антитезе, которой в памятнике нет. В «Медном всаднике» важнейшее значение имеет противопоставление Петра, «мощного властителя судьбы», Евгению, предстающему тут «игралищем судьбы» и ее жертвой. Хвала Петру, одическое изображение того, что он сотворил, неотделимо в поэме от печального рассказа про «бедного» Евгения, вступившего в своеобразный конфликт с кумиром на бронзовом коне. Введя в поэму Евгения, Пушкин поставил острейшую проблему противоречивости исторического прогресса. Поэт дал свое решение и вместе с тем, как и в других случаях, «открыл» сложную тему для художников будущих поколений. Тынянов обращается к тому моменту жизни Петра, когда царь перестает быть «властелином судьбы» и сам становится ее 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жертвой.</a:t>
            </a:r>
            <a:endParaRPr lang="ru-RU" sz="1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603448"/>
            <a:ext cx="8229600" cy="7558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повести «Восковая персона» Юрий Николаевич Тынянов обращается к Петровской эпохе, продолжая художественно исследовать природу и противоречия русского самодержавия. Но и тут «посредником» между Тыняновым и эпохой оказался, разумеется, Пушкин. Для великого поэта воплощением Петра, его дел и устремленности в будущее стал памятник Фальконе.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Зоя\Desktop\47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494" y="1556792"/>
            <a:ext cx="2953614" cy="441073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221088"/>
            <a:ext cx="8640960" cy="2232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Этой </a:t>
            </a: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иронии «избегли немногие исторические деятели» . В </a:t>
            </a:r>
            <a:r>
              <a:rPr lang="ru-RU" sz="19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тыняновском</a:t>
            </a: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повествовании сама смерть Петра является как бы результатом или, во всяком случае, символом смены эпох, исторических сдвигов. Писатель берет именно тот момент, когда разгул цинизма, низменных страстей, растления в среде господствующих классов уже никак и ничем оправдать невозможно</a:t>
            </a: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«Иронию» происходящих событий ощущает в «Восковой персоне» сам умирающий Петр. Он видит, как приостанавливается дело всей его жизни, и горько переживает свое бессилие что-либо изменить. </a:t>
            </a:r>
            <a:endParaRPr lang="ru-RU" sz="19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395536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60648"/>
            <a:ext cx="493204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Хвала Петру, одическое изображение того, что он сотворил, неотделимо в поэме от печального рассказа про «бедного» Евгения, вступившего в своеобразный конфликт с кумиром на бронзовом коне. Введя в поэму Евгения, Пушкин поставил острейшую проблему противоречивости исторического прогресса. Поэт дал свое решение и вместе с тем, как и в других случаях, «открыл» сложную тему для художников будущих поколений. Тынянов обращается к тому моменту жизни Петра, когда царь перестает быть «властелином судьбы» и сам становится ее жертвой. </a:t>
            </a:r>
            <a:endParaRPr lang="ru-RU" sz="185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Зоя\Desktop\Voskovaya-persona-233x30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3024336" cy="3893994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363272" cy="31683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Причина не столько в его болезни, сколько в том, что он оказался перед лицом обстоятельств и фактов, с которыми ему не совладать. Симпатии писателя к Петру, предстающему фигурой трагической, несомненны, но столь же несомненно стремление избежать какой бы то ни было идеализации образа царя и всей ситуации, складывающейся к моменту его смерти. Петр чувствует, что умирает среди трудов незаконченных, но могли ли они быть вообще продолжены так, как хотелось бы царю? Ему снится ноша — та, что он тащил на себе всю жизнь. Во сне он перетаскивает ее с места на место в абсолютной пустоте. Что означает «пустота» для болезненного сознания Петра? Многое. Меншиков — «любимец миньон» —вор. И не один лишь </a:t>
            </a:r>
            <a:r>
              <a:rPr lang="ru-RU" sz="19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Данилыч</a:t>
            </a:r>
            <a:r>
              <a:rPr lang="ru-RU" sz="19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вор. </a:t>
            </a:r>
            <a:endParaRPr lang="ru-RU" sz="19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3448"/>
            <a:ext cx="8686800" cy="6034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3212976"/>
            <a:ext cx="62646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Рядом с комнатой, где умирает царь, в каморке сидит царский следователь, «генерал-фискал», и «шьет» дело, одно за другим,— на Меншикова, на знатнейших людей в государстве и на «ее самодержавие» в их числе. Масштабы беззаконий, хищений, развращения нравов огромны. И в результате «дело идет», дело «стоит». «Дела», которые шьет следователь, лишь выражение того, что застопорилось главное «дело», ради которого жил царь. В этом, а не в болезни главная причина его смерти. На сообщения своего тайного следователя Петр реагирует непонятно: не то, мол, нужно дальше расследовать, не то, мол, брось, теперь все равно.</a:t>
            </a: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Зоя\Desktop\Мои файлы\Катя\музон,музон,музон\31.10.11\Vosk_person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1944216" cy="2820181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708920"/>
            <a:ext cx="3816424" cy="3816424"/>
          </a:xfrm>
        </p:spPr>
        <p:txBody>
          <a:bodyPr>
            <a:normAutofit fontScale="62500" lnSpcReduction="20000"/>
          </a:bodyPr>
          <a:lstStyle/>
          <a:p>
            <a:pPr marL="7938" indent="-7938"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художественное единство «Восковой персоны» входит и линия народных «низов». Петр мог вершить свои великие, а его наследники — свои недостойные дела. Растрелли имел возможность творить благодаря тому, что с народа драли семь шкур. Автор «Восковой персоны» опровергает мысль, будто толща народная живет вне истории. Все это приближает изображаемую эпоху к современной автору. Невольно сравниваешь время, видишь аналогии —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нек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этому ли стремился Тынянов, живший в одну из </a:t>
            </a:r>
            <a:r>
              <a:rPr lang="ru-RU" sz="28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суровейших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эпох.</a:t>
            </a: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-1539552"/>
            <a:ext cx="8229600" cy="1691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Зоя\Desktop\040.1._SPb._Pamyat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80928"/>
            <a:ext cx="4786663" cy="33948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8964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Умирая, царь оказывается в тупике и сам это понимает. Писатель стремился создать картину эпохи, ее образ, раскрыть главные особенности, при этом хотел обойтись малым объемом. Отсюда необычайная емкость повествования, нелегкая для восприятия. Петр умирает, окруженный «наследниками» — Екатериной, Меншиковым, </a:t>
            </a:r>
            <a:r>
              <a:rPr lang="ru-RU" sz="175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Ягужинским</a:t>
            </a:r>
            <a:r>
              <a:rPr lang="ru-RU" sz="175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Для Меншикова и других «птенцов гнезда Петрова» мир трудов превратился в мир интриг, склок, борьбы честолюбий и жажды власти. Бывшие соратники Петра вместе с творческой энергией утратили жизнелюбие, они внутренне омертвели. В противовес им автор воспевает гений Растрелли, в первую очередь как автора воскового подобия Петра. Петр и Растрелли любят работу и творчество. </a:t>
            </a:r>
            <a:endParaRPr lang="ru-RU" sz="1750" dirty="0"/>
          </a:p>
        </p:txBody>
      </p:sp>
    </p:spTree>
  </p:cSld>
  <p:clrMapOvr>
    <a:masterClrMapping/>
  </p:clrMapOvr>
  <p:transition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5">
      <a:dk1>
        <a:srgbClr val="DA7A40"/>
      </a:dk1>
      <a:lt1>
        <a:sysClr val="window" lastClr="FFFFFF"/>
      </a:lt1>
      <a:dk2>
        <a:srgbClr val="FCE4C1"/>
      </a:dk2>
      <a:lt2>
        <a:srgbClr val="EBDDC3"/>
      </a:lt2>
      <a:accent1>
        <a:srgbClr val="FBE1A1"/>
      </a:accent1>
      <a:accent2>
        <a:srgbClr val="DD8047"/>
      </a:accent2>
      <a:accent3>
        <a:srgbClr val="A5AB81"/>
      </a:accent3>
      <a:accent4>
        <a:srgbClr val="D8B25C"/>
      </a:accent4>
      <a:accent5>
        <a:srgbClr val="F9BD66"/>
      </a:accent5>
      <a:accent6>
        <a:srgbClr val="968C8C"/>
      </a:accent6>
      <a:hlink>
        <a:srgbClr val="EAB290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80</TotalTime>
  <Words>858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«Восковая персона»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Зоя</dc:creator>
  <cp:lastModifiedBy>Зоя</cp:lastModifiedBy>
  <cp:revision>6</cp:revision>
  <dcterms:created xsi:type="dcterms:W3CDTF">2012-02-17T10:43:49Z</dcterms:created>
  <dcterms:modified xsi:type="dcterms:W3CDTF">2012-02-24T13:17:38Z</dcterms:modified>
</cp:coreProperties>
</file>