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1"/>
  </p:notesMasterIdLst>
  <p:sldIdLst>
    <p:sldId id="256" r:id="rId2"/>
    <p:sldId id="257" r:id="rId3"/>
    <p:sldId id="267" r:id="rId4"/>
    <p:sldId id="268" r:id="rId5"/>
    <p:sldId id="269" r:id="rId6"/>
    <p:sldId id="258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F7937A-6D12-44F6-9056-DE5EFADE116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57C3E-DA55-4147-B2A1-DC18611CF55A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45A414-4D58-471E-B51C-4DB3E69546F3}" type="slidenum">
              <a:rPr lang="ru-RU"/>
              <a:pPr/>
              <a:t>2</a:t>
            </a:fld>
            <a:endParaRPr lang="ru-RU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45A414-4D58-471E-B51C-4DB3E69546F3}" type="slidenum">
              <a:rPr lang="ru-RU"/>
              <a:pPr/>
              <a:t>3</a:t>
            </a:fld>
            <a:endParaRPr lang="ru-RU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61B74-14F9-4F86-AAB1-71B73383D6AE}" type="slidenum">
              <a:rPr lang="ru-RU"/>
              <a:pPr/>
              <a:t>6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F996CC-DC56-4AD1-B2F5-C3F253F68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55E6-DDC9-435E-A93F-AF390D3F15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FA715-2E91-447D-AABC-25BC6D401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4877B87-D4D6-4DF7-8404-7B1C541D4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A3AC-78B9-41BA-9826-AC34719C4B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B9697-97D1-4640-8943-D05FC2188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8269E-BFFB-4F61-937A-917A70E93D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0449-14E9-49C0-BF29-6E16DEB285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BF171-E4C0-4B1B-91D7-C931F89BB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3ECE91-4FA4-4929-BD75-DA7A55B05D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6C4B23-CC81-463E-AB2F-932999C4FE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7A17C97-B90E-4B21-8A3B-DC368386FA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Office_Word1.docx"/><Relationship Id="rId4" Type="http://schemas.openxmlformats.org/officeDocument/2006/relationships/hyperlink" Target="file:///H:\&#1044;&#1083;&#1103;%20&#1091;&#1088;&#1086;&#1082;&#1086;&#1074;%20&#1084;&#1091;&#1079;&#1099;&#1082;&#1080;\&#1082;&#1083;&#1072;&#1089;&#1089;&#1099;\&#1091;&#1088;&#1086;&#1082;&#1080;%20&#1084;&#1091;&#1079;&#1099;&#1082;&#1080;\5%20&#1082;&#1083;&#1072;&#1089;&#1089;\&#1084;&#1091;&#1079;&#1099;&#1082;&#1072;%20&#1080;%20&#1083;&#1080;&#1090;&#1077;&#1088;&#1072;&#1090;&#1091;&#1088;&#1072;\1%20&#1095;&#1077;&#1090;&#1074;&#1077;&#1088;&#1090;&#1100;\&#1091;&#1088;&#1086;&#1082;%205-1-2\&#1058;&#1080;&#1093;&#1072;&#1103;%20&#1084;&#1086;&#1103;%20&#1088;&#1086;&#1076;&#1080;&#1085;&#1072;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44;&#1083;&#1103;%20&#1091;&#1088;&#1086;&#1082;&#1086;&#1074;%20&#1084;&#1091;&#1079;&#1099;&#1082;&#1080;\&#1082;&#1083;&#1072;&#1089;&#1089;&#1099;\&#1091;&#1088;&#1086;&#1082;&#1080;%20&#1084;&#1091;&#1079;&#1099;&#1082;&#1080;\5%20&#1082;&#1083;&#1072;&#1089;&#1089;\&#1084;&#1091;&#1079;&#1099;&#1082;&#1072;%20&#1080;%20&#1083;&#1080;&#1090;&#1077;&#1088;&#1072;&#1090;&#1091;&#1088;&#1072;\1%20&#1095;&#1077;&#1090;&#1074;&#1077;&#1088;&#1090;&#1100;\&#1091;&#1088;&#1086;&#1082;%205-1-2\&#1051;&#1086;&#1082;&#1090;&#1077;&#1074;%20Russia.wm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99804"/>
            <a:ext cx="8305800" cy="1800898"/>
          </a:xfrm>
        </p:spPr>
        <p:txBody>
          <a:bodyPr/>
          <a:lstStyle/>
          <a:p>
            <a:r>
              <a:rPr lang="ru-RU" sz="4800" b="1" spc="0" dirty="0" smtClean="0">
                <a:ln w="900" cmpd="sng">
                  <a:solidFill>
                    <a:schemeClr val="accent1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Россия, Россия</a:t>
            </a:r>
            <a:r>
              <a:rPr lang="ru-RU" sz="4800" b="1" spc="0" dirty="0" smtClean="0">
                <a:ln w="900" cmpd="sng">
                  <a:solidFill>
                    <a:schemeClr val="accent1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нет слова красивей… </a:t>
            </a:r>
            <a:endParaRPr lang="ru-RU" sz="4800" b="1" spc="0" dirty="0">
              <a:ln w="900" cmpd="sng">
                <a:solidFill>
                  <a:schemeClr val="accent1">
                    <a:lumMod val="5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92696"/>
            <a:ext cx="9144000" cy="1981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spc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Вокальная музыка</a:t>
            </a:r>
            <a:endParaRPr lang="ru-RU" b="1" cap="all" spc="0" dirty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4704"/>
            <a:ext cx="9144000" cy="4896544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bg2">
                    <a:lumMod val="75000"/>
                  </a:schemeClr>
                </a:solidFill>
              </a:rPr>
              <a:t>Произведения искусства помогают нам почувствовать и понять свое отношение к Родине, учат бережно относиться к природе, ценить людей, сохранять культуру своего народа.</a:t>
            </a:r>
            <a:endParaRPr lang="ru-RU" sz="44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3528" y="620688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/>
                <a:ea typeface="+mj-ea"/>
                <a:cs typeface="+mj-cs"/>
              </a:rPr>
              <a:t>Прочитай отрывок из рассказа В. Белова</a:t>
            </a:r>
            <a:endParaRPr lang="ru-RU" sz="3600" b="1" dirty="0">
              <a:ln w="1905"/>
              <a:solidFill>
                <a:schemeClr val="bg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graphicFrame>
        <p:nvGraphicFramePr>
          <p:cNvPr id="4" name="Объект 3">
            <a:hlinkClick r:id="rId4" action="ppaction://hlinkfile"/>
          </p:cNvPr>
          <p:cNvGraphicFramePr>
            <a:graphicFrameLocks noChangeAspect="1"/>
          </p:cNvGraphicFramePr>
          <p:nvPr/>
        </p:nvGraphicFramePr>
        <p:xfrm>
          <a:off x="8229600" y="1556792"/>
          <a:ext cx="914400" cy="720080"/>
        </p:xfrm>
        <a:graphic>
          <a:graphicData uri="http://schemas.openxmlformats.org/presentationml/2006/ole">
            <p:oleObj spid="_x0000_s2050" name="Документ" showAsIcon="1" r:id="rId5" imgW="914400" imgH="714240" progId="Word.Document.12">
              <p:embed/>
            </p:oleObj>
          </a:graphicData>
        </a:graphic>
      </p:graphicFrame>
      <p:sp>
        <p:nvSpPr>
          <p:cNvPr id="6" name="Стрелка вправо с вырезом 5"/>
          <p:cNvSpPr/>
          <p:nvPr/>
        </p:nvSpPr>
        <p:spPr>
          <a:xfrm>
            <a:off x="7236296" y="1556792"/>
            <a:ext cx="1152128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нажми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65724" y="2348880"/>
            <a:ext cx="91160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Найди музыкальные термины в тексте.</a:t>
            </a:r>
            <a:endParaRPr lang="ru-RU" sz="3600" b="1" dirty="0">
              <a:ln w="1905"/>
              <a:solidFill>
                <a:schemeClr val="bg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315" y="3356992"/>
            <a:ext cx="865942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Какой </a:t>
            </a:r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живописный </a:t>
            </a:r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пейзаж </a:t>
            </a:r>
          </a:p>
          <a:p>
            <a:pPr algn="ctr"/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художника И. О. Левитана</a:t>
            </a:r>
          </a:p>
          <a:p>
            <a:pPr algn="ctr"/>
            <a:r>
              <a:rPr lang="ru-RU" sz="36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созвучен литературному фрагменту? </a:t>
            </a:r>
          </a:p>
          <a:p>
            <a:pPr algn="ctr"/>
            <a:endParaRPr lang="ru-RU" sz="3600" b="1" dirty="0">
              <a:ln w="1905"/>
              <a:solidFill>
                <a:schemeClr val="bg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367136" y="594041"/>
            <a:ext cx="7776864" cy="6263959"/>
            <a:chOff x="1367136" y="594041"/>
            <a:chExt cx="7776864" cy="626395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67136" y="594041"/>
              <a:ext cx="7776864" cy="6263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2915816" y="6381328"/>
              <a:ext cx="43924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n-lt"/>
                </a:rPr>
                <a:t>Осенний пейзаж</a:t>
              </a:r>
              <a:endParaRPr lang="ru-RU" sz="2400" dirty="0">
                <a:latin typeface="+mn-lt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63688" y="0"/>
            <a:ext cx="7028697" cy="6858000"/>
            <a:chOff x="1763688" y="0"/>
            <a:chExt cx="7028697" cy="685800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63688" y="0"/>
              <a:ext cx="7028697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195736" y="6309320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+mn-lt"/>
                </a:rPr>
                <a:t>Опушка леса</a:t>
              </a:r>
              <a:endParaRPr lang="ru-RU" sz="2400" dirty="0">
                <a:latin typeface="+mn-lt"/>
              </a:endParaRPr>
            </a:p>
          </p:txBody>
        </p:sp>
      </p:grp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29054" cy="21720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Box 10"/>
          <p:cNvSpPr txBox="1"/>
          <p:nvPr/>
        </p:nvSpPr>
        <p:spPr>
          <a:xfrm>
            <a:off x="0" y="2276872"/>
            <a:ext cx="1403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n-lt"/>
              </a:rPr>
              <a:t>И. О. Левитан</a:t>
            </a:r>
            <a:endParaRPr lang="ru-RU" sz="1400" dirty="0">
              <a:latin typeface="+mn-lt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559896" y="404664"/>
            <a:ext cx="7584104" cy="6115546"/>
            <a:chOff x="1559896" y="404664"/>
            <a:chExt cx="7584104" cy="6115546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59896" y="404664"/>
              <a:ext cx="7584104" cy="611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1835696" y="5877272"/>
              <a:ext cx="3600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n-lt"/>
                </a:rPr>
                <a:t>Стога. Сумерки </a:t>
              </a:r>
              <a:endParaRPr lang="ru-RU" sz="24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4" cy="356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600" y="548680"/>
            <a:ext cx="3600400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Lef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284984"/>
            <a:ext cx="4176464" cy="336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6712"/>
            <a:ext cx="9144000" cy="224633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Самый распространенный жанр музыкально-литературного творчества </a:t>
            </a:r>
            <a:r>
              <a:rPr lang="ru-RU" b="1" dirty="0" smtClean="0">
                <a:solidFill>
                  <a:srgbClr val="002060"/>
                </a:solidFill>
              </a:rPr>
              <a:t>- песня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3140968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Песня исполняется голосом и относится к вокальной музыке.</a:t>
            </a:r>
            <a:endParaRPr lang="ru-RU" sz="40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268760"/>
            <a:ext cx="9144000" cy="3600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60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Вокальная музыка исполняется голосом.</a:t>
            </a:r>
            <a:endParaRPr lang="ru-RU" sz="60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Песня о России</a:t>
            </a:r>
            <a:endParaRPr lang="ru-RU" b="1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836712"/>
            <a:ext cx="7632848" cy="574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Посмотри, как всё красиво,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Посмотри - простор какой.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Точно мать, склонилась ива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Над заснувшею рекой.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Ветерок метнулся разом,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Облаков прорвав кольцо.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И ромашка жёлтым глазом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Смотрит солнышку в лицо.</a:t>
            </a:r>
            <a:endParaRPr lang="ru-RU" sz="3600" b="1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40768"/>
            <a:ext cx="8892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Над Россией солнце светит,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И дожди шумят над ней.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В целом свете, в целом свете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Нет страны её родней,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Нет страны её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ookman Old Style"/>
                <a:ea typeface="Calibri"/>
                <a:cs typeface="Times New Roman"/>
              </a:rPr>
              <a:t>родней.</a:t>
            </a:r>
            <a:endParaRPr lang="ru-RU" sz="4000" b="1" dirty="0" smtClean="0">
              <a:solidFill>
                <a:schemeClr val="bg2">
                  <a:lumMod val="75000"/>
                </a:schemeClr>
              </a:solidFill>
              <a:latin typeface="Bookman Old Style"/>
              <a:ea typeface="Calibri"/>
              <a:cs typeface="Times New Roman"/>
            </a:endParaRPr>
          </a:p>
          <a:p>
            <a:endParaRPr lang="ru-RU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932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Прочитай слова. Получится из стихотворения песня? Какая должна быть мелодия?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Локтев Russi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5" y="836712"/>
            <a:ext cx="6528725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задание:</a:t>
            </a:r>
            <a:endParaRPr lang="ru-RU" b="1" spc="0" dirty="0">
              <a:ln w="1905"/>
              <a:solidFill>
                <a:schemeClr val="bg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4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8006443" cy="5816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534</TotalTime>
  <Words>184</Words>
  <Application>Microsoft Office PowerPoint</Application>
  <PresentationFormat>Экран (4:3)</PresentationFormat>
  <Paragraphs>36</Paragraphs>
  <Slides>9</Slides>
  <Notes>4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Бумажная</vt:lpstr>
      <vt:lpstr>Документ Microsoft Office Word</vt:lpstr>
      <vt:lpstr>Вокальная музыка</vt:lpstr>
      <vt:lpstr>Произведения искусства помогают нам почувствовать и понять свое отношение к Родине, учат бережно относиться к природе, ценить людей, сохранять культуру своего народа.</vt:lpstr>
      <vt:lpstr>Слайд 3</vt:lpstr>
      <vt:lpstr>Слайд 4</vt:lpstr>
      <vt:lpstr>Слайд 5</vt:lpstr>
      <vt:lpstr>Самый распространенный жанр музыкально-литературного творчества - песня</vt:lpstr>
      <vt:lpstr>Песня о России</vt:lpstr>
      <vt:lpstr>Слайд 8</vt:lpstr>
      <vt:lpstr>Домашнее задание: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Мелодией одной звучат печаль и радость</dc:title>
  <dc:creator>оля</dc:creator>
  <cp:lastModifiedBy>Дом</cp:lastModifiedBy>
  <cp:revision>53</cp:revision>
  <dcterms:created xsi:type="dcterms:W3CDTF">2010-10-05T18:28:22Z</dcterms:created>
  <dcterms:modified xsi:type="dcterms:W3CDTF">2012-09-09T16:16:29Z</dcterms:modified>
</cp:coreProperties>
</file>