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54416" cy="2892896"/>
          </a:xfrm>
        </p:spPr>
        <p:txBody>
          <a:bodyPr/>
          <a:lstStyle/>
          <a:p>
            <a:r>
              <a:rPr lang="ru-RU" sz="5200" dirty="0" smtClean="0"/>
              <a:t>Художественные особенности  творчества Владимира Высоцкого</a:t>
            </a:r>
            <a:endParaRPr lang="ru-RU" sz="5200" dirty="0"/>
          </a:p>
        </p:txBody>
      </p:sp>
      <p:pic>
        <p:nvPicPr>
          <p:cNvPr id="1028" name="Picture 4" descr="C:\Users\Desidia\Desktop\3403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6243"/>
            <a:ext cx="4968552" cy="27996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9" name="Picture 5" descr="C:\Users\Desidia\Desktop\Владимир-Высоцкий-auto-2611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16243"/>
            <a:ext cx="1813923" cy="280758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385482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941168"/>
            <a:ext cx="6781800" cy="1231032"/>
          </a:xfrm>
        </p:spPr>
        <p:txBody>
          <a:bodyPr>
            <a:noAutofit/>
          </a:bodyPr>
          <a:lstStyle/>
          <a:p>
            <a:r>
              <a:rPr lang="ru-RU" sz="8000" b="1" dirty="0" smtClean="0"/>
              <a:t>Радио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3140968"/>
            <a:ext cx="3600400" cy="179107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Высоцкий принял участие в создании 11 </a:t>
            </a:r>
            <a:r>
              <a:rPr lang="ru-RU" dirty="0" err="1"/>
              <a:t>радиоспектаклей</a:t>
            </a:r>
            <a:r>
              <a:rPr lang="ru-RU" dirty="0"/>
              <a:t> (в том числе «Мартин Иден», «Каменный гость», «Незнакомка», «За </a:t>
            </a:r>
            <a:r>
              <a:rPr lang="ru-RU" dirty="0" err="1"/>
              <a:t>Быстрянским</a:t>
            </a:r>
            <a:r>
              <a:rPr lang="ru-RU" dirty="0"/>
              <a:t> лесом»).</a:t>
            </a:r>
          </a:p>
        </p:txBody>
      </p:sp>
      <p:pic>
        <p:nvPicPr>
          <p:cNvPr id="2050" name="Picture 2" descr="C:\Users\Desidia\Desktop\visotsk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48681"/>
            <a:ext cx="3528392" cy="235226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Desidia\Desktop\TASS_813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48680"/>
            <a:ext cx="3687515" cy="542281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0222163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157192"/>
            <a:ext cx="6781800" cy="1015008"/>
          </a:xfrm>
        </p:spPr>
        <p:txBody>
          <a:bodyPr>
            <a:normAutofit fontScale="90000"/>
          </a:bodyPr>
          <a:lstStyle/>
          <a:p>
            <a:r>
              <a:rPr lang="ru-RU" sz="8000" b="1" dirty="0" smtClean="0"/>
              <a:t>Кинематограф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992" y="685800"/>
            <a:ext cx="3805808" cy="252717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dirty="0"/>
              <a:t>Высоцкий снялся почти в 30 фильмах, во многих из них звучат его песни. На многие роли его не утверждали, причём далеко не всегда по творческим причинам. Высоцкий участвовал также в озвучивании одного мультфильма — «Волшебник Изумрудного города». Кроме того, изначально Волка в мультфильме «Ну, погоди!» предполагалось озвучивать Высоцкому, но не разрешила цензура и его заменил Анатолий Папанов.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499992" y="3429000"/>
            <a:ext cx="3805808" cy="16008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rmAutofit fontScale="625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В 1975 г. Высоцкий стал автором рекламного фильма «Знаки Зодиака», где сочинил и исполнил песню «О знаках зодиака». Этот фильм изначально не был принят советской цензурой в том числе в связи с участием Высоцкого в его создании.</a:t>
            </a:r>
          </a:p>
        </p:txBody>
      </p:sp>
      <p:pic>
        <p:nvPicPr>
          <p:cNvPr id="3074" name="Picture 2" descr="C:\Users\Desidia\Desktop\9181848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61920"/>
            <a:ext cx="3312368" cy="436795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78414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661248"/>
            <a:ext cx="6781800" cy="510952"/>
          </a:xfrm>
        </p:spPr>
        <p:txBody>
          <a:bodyPr>
            <a:normAutofit/>
          </a:bodyPr>
          <a:lstStyle/>
          <a:p>
            <a:r>
              <a:rPr lang="ru-RU" sz="2400" dirty="0"/>
              <a:t>Посмертное признание и влияние на </a:t>
            </a:r>
            <a:r>
              <a:rPr lang="ru-RU" sz="2400" dirty="0" smtClean="0"/>
              <a:t>культуру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6016" y="3284984"/>
            <a:ext cx="3599894" cy="237626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r>
              <a:rPr lang="ru-RU" dirty="0"/>
              <a:t>Официальное признание к В. С. Высоцкому пришло только после смерти. Сначала это были отдельные шаги: в 1981 году усилиями Р. Рождественского, был опубликован первый крупный сборник произведений В. Высоцкого — «Нерв» — и вышла первая полноценная («диск-гигант») советская пластинка, как и положено большому поэту. В 1987 году ему посмертно присуждена Государственная премия СССР, за исполнение роли капитана Жеглова в фильме «Место встречи изменить нельзя» и авторское исполнение песен (премию получал отец — С. В. Высоцкий).</a:t>
            </a:r>
          </a:p>
        </p:txBody>
      </p:sp>
      <p:pic>
        <p:nvPicPr>
          <p:cNvPr id="4098" name="Picture 2" descr="C:\Users\Desidia\Desktop\800_a448b1284b1465ce781225f2ba9d10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48681"/>
            <a:ext cx="3455878" cy="25393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827584" y="548680"/>
            <a:ext cx="3672408" cy="126968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rmAutofit fontScale="625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Имя Высоцкого носят более 30 улиц (в том числе в Болгарии и Германии). В России в честь В. С. Высоцкого названы улицы в городах Екатеринбурге, Калининграде, Новосибирске, Самаре, Томске.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839416" y="1954916"/>
            <a:ext cx="3672408" cy="11331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rmAutofit fontScale="625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Почти 20 скал и пиков, перевалов и речных порогов, каньонов и ледников названы в честь Высоцкого. Его имя присвоено даже горному плато на архипелаге Огненная Земля.</a:t>
            </a: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839416" y="3284984"/>
            <a:ext cx="3672408" cy="53586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rmAutofit fontScale="625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В честь Высоцкого назван астероид «</a:t>
            </a:r>
            <a:r>
              <a:rPr lang="ru-RU" dirty="0" err="1"/>
              <a:t>Владвысоцкий</a:t>
            </a:r>
            <a:r>
              <a:rPr lang="ru-RU" dirty="0"/>
              <a:t>» (2374 </a:t>
            </a:r>
            <a:r>
              <a:rPr lang="ru-RU" dirty="0" err="1"/>
              <a:t>Vladvysotskij</a:t>
            </a:r>
            <a:r>
              <a:rPr lang="ru-RU" dirty="0"/>
              <a:t>).</a:t>
            </a: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839416" y="3933056"/>
            <a:ext cx="3672408" cy="74870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rmAutofit fontScale="700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Именем Высоцкого названы театры, корабли, самолёт, кафе, даже сорт гладиолусов.</a:t>
            </a: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839416" y="4797152"/>
            <a:ext cx="3672408" cy="8207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rmAutofit fontScale="775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Также его именем назван 200-метровый небоскрёб (54 этажа) в г. Екатеринбурге.</a:t>
            </a:r>
          </a:p>
        </p:txBody>
      </p:sp>
    </p:spTree>
    <p:extLst>
      <p:ext uri="{BB962C8B-B14F-4D97-AF65-F5344CB8AC3E}">
        <p14:creationId xmlns:p14="http://schemas.microsoft.com/office/powerpoint/2010/main" val="12339922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941168"/>
            <a:ext cx="6781800" cy="1231032"/>
          </a:xfrm>
        </p:spPr>
        <p:txBody>
          <a:bodyPr>
            <a:normAutofit fontScale="90000"/>
          </a:bodyPr>
          <a:lstStyle/>
          <a:p>
            <a:r>
              <a:rPr lang="ru-RU" sz="8000" dirty="0" smtClean="0"/>
              <a:t>Конец</a:t>
            </a:r>
            <a:endParaRPr lang="ru-RU" sz="8000" dirty="0"/>
          </a:p>
        </p:txBody>
      </p:sp>
      <p:pic>
        <p:nvPicPr>
          <p:cNvPr id="5122" name="Picture 2" descr="C:\Users\Desidia\Desktop\239687-Sepi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731" y="620688"/>
            <a:ext cx="5952661" cy="44644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3125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/>
              <a:t>Начало карьеры </a:t>
            </a:r>
            <a:r>
              <a:rPr lang="ru-RU" sz="4400" b="1" dirty="0" smtClean="0"/>
              <a:t>артиста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692696"/>
            <a:ext cx="4741912" cy="453650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/>
              <a:t>В 1955 году закончил среднюю школу № 186, и, по настоянию родственников, поступил на механический факультет Московского инженерно-строительного института им. Куйбышева, из которого ушёл после первого семестра со словами </a:t>
            </a:r>
            <a:r>
              <a:rPr lang="ru-RU" sz="2000" i="1" dirty="0"/>
              <a:t>«Всё. П</a:t>
            </a:r>
            <a:r>
              <a:rPr lang="ru-RU" sz="2000" i="1" dirty="0" smtClean="0"/>
              <a:t>опробую </a:t>
            </a:r>
            <a:r>
              <a:rPr lang="ru-RU" sz="2000" i="1" dirty="0"/>
              <a:t>поступить в театральный. А это — не моё</a:t>
            </a:r>
            <a:r>
              <a:rPr lang="ru-RU" sz="2000" i="1" dirty="0" smtClean="0"/>
              <a:t>…»</a:t>
            </a:r>
          </a:p>
          <a:p>
            <a:pPr marL="0" indent="0">
              <a:buNone/>
            </a:pPr>
            <a:endParaRPr lang="ru-RU" sz="2000" i="1" dirty="0"/>
          </a:p>
          <a:p>
            <a:pPr marL="0" indent="0">
              <a:buNone/>
            </a:pPr>
            <a:r>
              <a:rPr lang="ru-RU" sz="2000" dirty="0"/>
              <a:t>С 1956 по 1960 год Высоцкий — студент актёрского отделения Школы-студии МХАТ им. В. И. Немировича-Данченко</a:t>
            </a:r>
            <a:r>
              <a:rPr lang="ru-RU" sz="2000" dirty="0" smtClean="0"/>
              <a:t>.</a:t>
            </a:r>
          </a:p>
        </p:txBody>
      </p:sp>
      <p:pic>
        <p:nvPicPr>
          <p:cNvPr id="2051" name="Picture 3" descr="C:\Users\Desidia\Desktop\DETAIL_PICTURE__304464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036" y="3429000"/>
            <a:ext cx="2373312" cy="177873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4" name="Picture 2" descr="C:\Users\Desidia\Desktop\2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036" y="574720"/>
            <a:ext cx="1952701" cy="257210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4653105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Начало поэтической </a:t>
            </a:r>
            <a:r>
              <a:rPr lang="ru-RU" sz="3200" b="1" dirty="0" smtClean="0"/>
              <a:t>деятельности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685800"/>
            <a:ext cx="3672408" cy="4543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/>
              <a:t>В начале 1960-х годов появились первые песни Высоцкого. Песня «Татуировка», написанная в 1961 году в Ленинграде, многими считается </a:t>
            </a:r>
            <a:r>
              <a:rPr lang="ru-RU" sz="2200" dirty="0" smtClean="0"/>
              <a:t>первой.</a:t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Неоднократно </a:t>
            </a:r>
            <a:r>
              <a:rPr lang="ru-RU" sz="2200" dirty="0"/>
              <a:t>таковой её называл и сам Высоцкий. Эта песня положила начало циклу «блатной» тематики.</a:t>
            </a:r>
          </a:p>
        </p:txBody>
      </p:sp>
      <p:pic>
        <p:nvPicPr>
          <p:cNvPr id="1026" name="Picture 2" descr="C:\Users\Desidia\Desktop\visotsky-08312008205433Ssv_midd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92696"/>
            <a:ext cx="3378423" cy="453688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869255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476672"/>
            <a:ext cx="7488832" cy="16561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В 1964 году Высоцкий создал свои первые песни к кинофильмам и поступил на работу в Московский театр драмы и комедии на </a:t>
            </a:r>
            <a:r>
              <a:rPr lang="ru-RU" dirty="0" smtClean="0"/>
              <a:t>Таганке.</a:t>
            </a:r>
            <a:br>
              <a:rPr lang="ru-RU" dirty="0" smtClean="0"/>
            </a:br>
            <a:r>
              <a:rPr lang="ru-RU" dirty="0" smtClean="0"/>
              <a:t>Поэтическое </a:t>
            </a:r>
            <a:r>
              <a:rPr lang="ru-RU" dirty="0"/>
              <a:t>и песенное творчество, наряду с работой в театре и кино, стало главным делом его </a:t>
            </a:r>
            <a:r>
              <a:rPr lang="ru-RU" dirty="0" smtClean="0"/>
              <a:t>жизни.</a:t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/>
              <a:t>Театре на Таганке В. С. Высоцкий проработал до конца жизни.</a:t>
            </a:r>
          </a:p>
        </p:txBody>
      </p:sp>
      <p:pic>
        <p:nvPicPr>
          <p:cNvPr id="2051" name="Picture 3" descr="C:\Users\Desidia\Desktop\1272287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317659"/>
            <a:ext cx="1453860" cy="14041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 descr="C:\Users\Desidia\Desktop\1280084042_10c4f608acdf5f226c298318800_pre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196" y="3983709"/>
            <a:ext cx="2890051" cy="20524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6" name="Picture 2" descr="C:\Users\Desidia\Desktop\8_4f2001472845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551" y="2317659"/>
            <a:ext cx="1027374" cy="14041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0" name="Picture 2" descr="C:\Users\Desidia\Desktop\1311688240_7509c770429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721815"/>
            <a:ext cx="1656184" cy="231431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" name="Picture 3" descr="C:\Users\Desidia\Desktop\item_497_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317659"/>
            <a:ext cx="2403485" cy="243894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" name="Picture 4" descr="C:\Users\Desidia\Desktop\49872625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2804" y="5085184"/>
            <a:ext cx="2390833" cy="950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3" name="Picture 5" descr="C:\Users\Desidia\Desktop\2013-01-25_143504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317659"/>
            <a:ext cx="1221006" cy="115868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5097981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9992" y="692696"/>
            <a:ext cx="3805808" cy="90713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sz="1800" dirty="0"/>
              <a:t>В 1968 году вышла его первая авторская грампластинка «Песни из кинофильма „Вертикаль“».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500806" y="1916832"/>
            <a:ext cx="3805808" cy="122413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rmAutofit fontScale="700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tx1"/>
                </a:solidFill>
              </a:rPr>
              <a:t>В ноябре 1971 года в театре на Таганке состоялась премьера спектакля «</a:t>
            </a:r>
            <a:r>
              <a:rPr lang="ru-RU" dirty="0" smtClean="0">
                <a:solidFill>
                  <a:schemeClr val="tx1"/>
                </a:solidFill>
              </a:rPr>
              <a:t>Гамлет», главную </a:t>
            </a:r>
            <a:r>
              <a:rPr lang="ru-RU" dirty="0">
                <a:solidFill>
                  <a:schemeClr val="tx1"/>
                </a:solidFill>
              </a:rPr>
              <a:t>роль в котором </a:t>
            </a:r>
            <a:r>
              <a:rPr lang="ru-RU" dirty="0" smtClean="0">
                <a:solidFill>
                  <a:schemeClr val="tx1"/>
                </a:solidFill>
              </a:rPr>
              <a:t>исполнил сам Высоцкий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500806" y="3478119"/>
            <a:ext cx="3805808" cy="11672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rmAutofit fontScale="700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tx1"/>
                </a:solidFill>
              </a:rPr>
              <a:t>15 июня 1972 </a:t>
            </a:r>
            <a:r>
              <a:rPr lang="ru-RU" dirty="0" smtClean="0">
                <a:solidFill>
                  <a:schemeClr val="tx1"/>
                </a:solidFill>
              </a:rPr>
              <a:t>года </a:t>
            </a:r>
            <a:r>
              <a:rPr lang="ru-RU" dirty="0">
                <a:solidFill>
                  <a:schemeClr val="tx1"/>
                </a:solidFill>
              </a:rPr>
              <a:t>по эстонскому телевидению была </a:t>
            </a:r>
            <a:r>
              <a:rPr lang="ru-RU" dirty="0" smtClean="0">
                <a:solidFill>
                  <a:schemeClr val="tx1"/>
                </a:solidFill>
              </a:rPr>
              <a:t>показана передача </a:t>
            </a:r>
            <a:r>
              <a:rPr lang="ru-RU" dirty="0">
                <a:solidFill>
                  <a:schemeClr val="tx1"/>
                </a:solidFill>
              </a:rPr>
              <a:t>«Парень с Таганки» — первое появление Высоцкого на советском </a:t>
            </a:r>
            <a:r>
              <a:rPr lang="ru-RU" dirty="0" smtClean="0">
                <a:solidFill>
                  <a:schemeClr val="tx1"/>
                </a:solidFill>
              </a:rPr>
              <a:t>телеэкране.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4499992" y="4929762"/>
            <a:ext cx="3805808" cy="10801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rmAutofit fontScale="85000"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/>
              <a:t>В 1978 году записался на телевидении Чечено-Ингушской </a:t>
            </a:r>
            <a:r>
              <a:rPr lang="ru-RU" sz="1800" dirty="0" smtClean="0"/>
              <a:t>АССР.</a:t>
            </a:r>
            <a:br>
              <a:rPr lang="ru-RU" sz="1800" dirty="0" smtClean="0"/>
            </a:br>
            <a:r>
              <a:rPr lang="ru-RU" sz="1800" dirty="0" smtClean="0"/>
              <a:t>В </a:t>
            </a:r>
            <a:r>
              <a:rPr lang="ru-RU" sz="1800" dirty="0"/>
              <a:t>1979 году участвовал в издании альманаха «Метрополь».</a:t>
            </a:r>
          </a:p>
        </p:txBody>
      </p:sp>
      <p:pic>
        <p:nvPicPr>
          <p:cNvPr id="2050" name="Picture 2" descr="C:\Users\Desidia\Desktop\vv_yori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534936"/>
            <a:ext cx="1670188" cy="16977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6" name="Picture 2" descr="C:\Users\Desidia\Desktop\10590_28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281" y="3478119"/>
            <a:ext cx="3375683" cy="25317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9" name="Picture 3" descr="C:\Users\Desidia\Desktop\vladimir-visockiy-bio-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281" y="1152548"/>
            <a:ext cx="1544780" cy="21602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36476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827584" y="4077072"/>
            <a:ext cx="7488832" cy="187220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rmAutofit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13 </a:t>
            </a:r>
            <a:r>
              <a:rPr lang="ru-RU" dirty="0">
                <a:solidFill>
                  <a:schemeClr val="tx1"/>
                </a:solidFill>
              </a:rPr>
              <a:t>февраля 1978 </a:t>
            </a:r>
            <a:r>
              <a:rPr lang="ru-RU" dirty="0" smtClean="0">
                <a:solidFill>
                  <a:schemeClr val="tx1"/>
                </a:solidFill>
              </a:rPr>
              <a:t>года, </a:t>
            </a:r>
            <a:r>
              <a:rPr lang="ru-RU" dirty="0">
                <a:solidFill>
                  <a:schemeClr val="tx1"/>
                </a:solidFill>
              </a:rPr>
              <a:t>приказом № 103 министра культуры </a:t>
            </a:r>
            <a:r>
              <a:rPr lang="ru-RU" dirty="0" smtClean="0">
                <a:solidFill>
                  <a:schemeClr val="tx1"/>
                </a:solidFill>
              </a:rPr>
              <a:t>СССР, Владимиру </a:t>
            </a:r>
            <a:r>
              <a:rPr lang="ru-RU" dirty="0">
                <a:solidFill>
                  <a:schemeClr val="tx1"/>
                </a:solidFill>
              </a:rPr>
              <a:t>Высоцкому была присвоена высшая категория вокалиста-солиста </a:t>
            </a:r>
            <a:r>
              <a:rPr lang="ru-RU" dirty="0" smtClean="0">
                <a:solidFill>
                  <a:schemeClr val="tx1"/>
                </a:solidFill>
              </a:rPr>
              <a:t>эстрады, </a:t>
            </a:r>
            <a:r>
              <a:rPr lang="ru-RU" dirty="0">
                <a:solidFill>
                  <a:schemeClr val="tx1"/>
                </a:solidFill>
              </a:rPr>
              <a:t>что является официальным признанием Высоцкого «певцом-профессионалом».</a:t>
            </a:r>
          </a:p>
        </p:txBody>
      </p:sp>
      <p:pic>
        <p:nvPicPr>
          <p:cNvPr id="2050" name="Picture 2" descr="C:\Users\Desidia\Desktop\14532094574072013565055683255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20688"/>
            <a:ext cx="3922183" cy="311115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 descr="C:\Users\Desidia\Desktop\Владимир-Высоцкий-auto-27516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620688"/>
            <a:ext cx="2762014" cy="311115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085847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085184"/>
            <a:ext cx="6781800" cy="1087016"/>
          </a:xfrm>
        </p:spPr>
        <p:txBody>
          <a:bodyPr>
            <a:normAutofit fontScale="90000"/>
          </a:bodyPr>
          <a:lstStyle/>
          <a:p>
            <a:r>
              <a:rPr lang="ru-RU" sz="7200" b="1" dirty="0"/>
              <a:t>Поэзия и </a:t>
            </a:r>
            <a:r>
              <a:rPr lang="ru-RU" sz="7200" b="1" dirty="0" smtClean="0"/>
              <a:t>песни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3810000" cy="425536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Высоцкий написал свыше 100 стихотворений, около 600 песен и поэму для детей (в двух частях), в общей сложности его перу принадлежит приблизительно 700 поэтических </a:t>
            </a:r>
            <a:r>
              <a:rPr lang="ru-RU" dirty="0" smtClean="0"/>
              <a:t>произведений.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500" dirty="0" smtClean="0"/>
              <a:t>Довольно </a:t>
            </a:r>
            <a:r>
              <a:rPr lang="ru-RU" sz="1500" dirty="0"/>
              <a:t>много песен было написано специально для кинофильмов, но большая их часть, иногда по техническим причинам, но чаще из-за бюрократических запретов</a:t>
            </a:r>
            <a:r>
              <a:rPr lang="ru-RU" sz="1500" dirty="0" smtClean="0"/>
              <a:t>, </a:t>
            </a:r>
            <a:r>
              <a:rPr lang="ru-RU" sz="1500" dirty="0"/>
              <a:t>в окончательные версии фильмов не </a:t>
            </a:r>
            <a:r>
              <a:rPr lang="ru-RU" sz="1500" dirty="0" smtClean="0"/>
              <a:t>вошла.</a:t>
            </a:r>
            <a:endParaRPr lang="ru-RU" sz="1500" dirty="0"/>
          </a:p>
        </p:txBody>
      </p:sp>
      <p:pic>
        <p:nvPicPr>
          <p:cNvPr id="3074" name="Picture 2" descr="C:\Users\Desidia\Desktop\34038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665" y="3068960"/>
            <a:ext cx="3322601" cy="187220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5" name="Picture 3" descr="C:\Users\Desidia\Desktop\олол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87" y="654976"/>
            <a:ext cx="1566179" cy="21979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6" name="Picture 4" descr="C:\Users\Desidia\Desktop\13648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361" y="654976"/>
            <a:ext cx="1595615" cy="21979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906388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73216"/>
            <a:ext cx="6781800" cy="79898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Стиль и тематика </a:t>
            </a:r>
            <a:r>
              <a:rPr lang="ru-RU" b="1" dirty="0" smtClean="0"/>
              <a:t>песен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0032" y="541783"/>
            <a:ext cx="3449960" cy="321125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dirty="0"/>
              <a:t>Сложно найти стороны жизни, которые бы он не затронул в своём творчестве. Это и «блатные» песни, и баллады, и любовная лирика, а также песни на политические темы: часто сатирические или даже содержащие резкую критику (прямую или, чаще, написанную эзоповым языком) общественного строя, песни об отношении к жизни простых людей, юмористические песни и песни-сказки. Многие песни написаны от первого лица и впоследствии получили название «песни-монологи».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755576" y="2996952"/>
            <a:ext cx="3960440" cy="129614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rmAutofit fontScale="625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Высоцкий пел о чувстве собственного достоинства людей как в повседневной жизни, так и в экстремальных ситуациях, о силе характера и тяготах человеческой судьбы, что принесло ему огромную популярность.</a:t>
            </a: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755576" y="2132856"/>
            <a:ext cx="3960440" cy="7200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rmAutofit fontScale="550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В песнях Высоцкого в первую очередь уделяется внимание тексту и содержанию, а не форме (с противопоставлением себя эстраде).</a:t>
            </a: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768678" y="4437112"/>
            <a:ext cx="3947338" cy="83199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rmAutofit fontScale="625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9436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8686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64592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90195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19456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468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Как исполнитель своих песен Высоцкий отличался нетрадиционной манерой пения — он интонировал не только гласные, но и согласные.</a:t>
            </a:r>
          </a:p>
        </p:txBody>
      </p:sp>
      <p:pic>
        <p:nvPicPr>
          <p:cNvPr id="1026" name="Picture 2" descr="C:\Users\Desidia\Desktop\3высоцки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8157" y="3933056"/>
            <a:ext cx="2288256" cy="133315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 descr="C:\Users\Desidia\Desktop\1311518872_visoc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360" y="3933056"/>
            <a:ext cx="1015783" cy="133604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 descr="C:\Users\Desidia\Desktop\1223740705_vysockijj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891" y="548680"/>
            <a:ext cx="1128126" cy="14401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9" name="Picture 5" descr="C:\Users\Desidia\Desktop\vysotskiy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8680"/>
            <a:ext cx="1584176" cy="130184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0" name="Picture 6" descr="C:\Users\Desidia\Desktop\Высоцкий-644x102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4472" y="548680"/>
            <a:ext cx="905726" cy="14401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0024212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229200"/>
            <a:ext cx="6781800" cy="943000"/>
          </a:xfrm>
        </p:spPr>
        <p:txBody>
          <a:bodyPr>
            <a:normAutofit/>
          </a:bodyPr>
          <a:lstStyle/>
          <a:p>
            <a:r>
              <a:rPr lang="ru-RU" b="1" dirty="0"/>
              <a:t>Театральные </a:t>
            </a:r>
            <a:r>
              <a:rPr lang="ru-RU" b="1" dirty="0" smtClean="0"/>
              <a:t>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685800"/>
            <a:ext cx="7543800" cy="12310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В основном имя Высоцкого как театрального актёра связано с Театром на Таганке. В этом театре он участвовал в 15 спектаклях (в том числе «Жизнь Галилея», «Вишнёвый сад», «Гамлет»). Более чем в 10 спектаклях (не только Театра на Таганке) исполнялись его песни.</a:t>
            </a:r>
          </a:p>
        </p:txBody>
      </p:sp>
      <p:pic>
        <p:nvPicPr>
          <p:cNvPr id="1026" name="Picture 2" descr="C:\Users\Desidia\Desktop\img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86200"/>
            <a:ext cx="2268973" cy="319573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esidia\Desktop\vys1_2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8168" y="2086200"/>
            <a:ext cx="2392808" cy="31957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Desidia\Desktop\38882547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561" y="2086200"/>
            <a:ext cx="2318507" cy="31957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25810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303</TotalTime>
  <Words>754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NewsPrint</vt:lpstr>
      <vt:lpstr>Художественные особенности  творчества Владимира Высоцкого</vt:lpstr>
      <vt:lpstr>Начало карьеры артиста</vt:lpstr>
      <vt:lpstr>Начало поэтической деятельности</vt:lpstr>
      <vt:lpstr>Презентация PowerPoint</vt:lpstr>
      <vt:lpstr>Презентация PowerPoint</vt:lpstr>
      <vt:lpstr>Презентация PowerPoint</vt:lpstr>
      <vt:lpstr>Поэзия и песни</vt:lpstr>
      <vt:lpstr>Стиль и тематика песен</vt:lpstr>
      <vt:lpstr>Театральные работы</vt:lpstr>
      <vt:lpstr>Радио</vt:lpstr>
      <vt:lpstr>Кинематограф</vt:lpstr>
      <vt:lpstr>Посмертное признание и влияние на культуру</vt:lpstr>
      <vt:lpstr>Конец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Desidia</dc:creator>
  <cp:lastModifiedBy>Desidia</cp:lastModifiedBy>
  <cp:revision>36</cp:revision>
  <dcterms:created xsi:type="dcterms:W3CDTF">2013-02-22T18:11:38Z</dcterms:created>
  <dcterms:modified xsi:type="dcterms:W3CDTF">2013-02-24T19:09:33Z</dcterms:modified>
</cp:coreProperties>
</file>