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sldIdLst>
    <p:sldId id="258" r:id="rId2"/>
    <p:sldId id="293" r:id="rId3"/>
    <p:sldId id="294" r:id="rId4"/>
    <p:sldId id="295" r:id="rId5"/>
    <p:sldId id="296" r:id="rId6"/>
    <p:sldId id="315" r:id="rId7"/>
    <p:sldId id="309" r:id="rId8"/>
    <p:sldId id="310" r:id="rId9"/>
    <p:sldId id="308" r:id="rId10"/>
    <p:sldId id="311" r:id="rId11"/>
    <p:sldId id="312" r:id="rId12"/>
    <p:sldId id="313" r:id="rId13"/>
    <p:sldId id="314" r:id="rId14"/>
    <p:sldId id="261" r:id="rId15"/>
    <p:sldId id="300" r:id="rId16"/>
    <p:sldId id="320" r:id="rId17"/>
    <p:sldId id="321" r:id="rId18"/>
    <p:sldId id="322" r:id="rId19"/>
    <p:sldId id="324" r:id="rId20"/>
    <p:sldId id="325" r:id="rId21"/>
    <p:sldId id="326" r:id="rId22"/>
    <p:sldId id="292" r:id="rId23"/>
    <p:sldId id="288" r:id="rId24"/>
    <p:sldId id="317" r:id="rId25"/>
    <p:sldId id="318" r:id="rId26"/>
    <p:sldId id="329" r:id="rId2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6600"/>
    <a:srgbClr val="006600"/>
    <a:srgbClr val="003366"/>
    <a:srgbClr val="FFFFCC"/>
    <a:srgbClr val="008000"/>
    <a:srgbClr val="99CC00"/>
    <a:srgbClr val="CCFF99"/>
    <a:srgbClr val="0033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306" autoAdjust="0"/>
    <p:restoredTop sz="94660"/>
  </p:normalViewPr>
  <p:slideViewPr>
    <p:cSldViewPr>
      <p:cViewPr>
        <p:scale>
          <a:sx n="100" d="100"/>
          <a:sy n="100" d="100"/>
        </p:scale>
        <p:origin x="-312" y="-2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91EC3F-826A-429E-90AD-FE51F40EC08C}" type="datetimeFigureOut">
              <a:rPr lang="ru-RU"/>
              <a:pPr>
                <a:defRPr/>
              </a:pPr>
              <a:t>15.05.2014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1558B7-C998-4F89-B682-819D0DAB73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6E8526-B290-427C-8B7E-B19ECF4EDAB0}" type="datetimeFigureOut">
              <a:rPr lang="ru-RU"/>
              <a:pPr>
                <a:defRPr/>
              </a:pPr>
              <a:t>15.05.2014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AC9A48-24AD-4E6E-B9C6-6F5AD2FB0C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9E6E4C-B111-42E9-8CFA-A87CC5836F40}" type="datetimeFigureOut">
              <a:rPr lang="ru-RU"/>
              <a:pPr>
                <a:defRPr/>
              </a:pPr>
              <a:t>15.05.2014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5A258E-5998-45CA-980A-FBD90448BC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183513-6329-4D9C-A0F7-53891C6AC8DB}" type="datetimeFigureOut">
              <a:rPr lang="ru-RU"/>
              <a:pPr>
                <a:defRPr/>
              </a:pPr>
              <a:t>15.05.2014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FA8881-9751-4A9F-A483-54E2D0407C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1052-D1D9-47B4-AF4A-13698C1A87D0}" type="datetimeFigureOut">
              <a:rPr lang="ru-RU"/>
              <a:pPr>
                <a:defRPr/>
              </a:pPr>
              <a:t>15.05.2014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30292E-D571-4CA3-987B-EF78F03EA5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0F443F-E22E-4896-922B-413BCDF093E6}" type="datetimeFigureOut">
              <a:rPr lang="ru-RU"/>
              <a:pPr>
                <a:defRPr/>
              </a:pPr>
              <a:t>15.05.2014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694EA4-53FF-4B04-8FA2-C989B5D1B6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0493CC-7021-459F-8BD3-AB5D2ABF8B88}" type="datetimeFigureOut">
              <a:rPr lang="ru-RU"/>
              <a:pPr>
                <a:defRPr/>
              </a:pPr>
              <a:t>15.05.2014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4F0D7E-7E9D-49F4-9041-020D4880EB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678CB9-9C30-430B-B301-8E60EE9878C7}" type="datetimeFigureOut">
              <a:rPr lang="ru-RU"/>
              <a:pPr>
                <a:defRPr/>
              </a:pPr>
              <a:t>15.05.2014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503567-E6E1-4268-A672-EE1AEFE50A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C36D81-DED9-4495-9723-1CE6DAD167DB}" type="datetimeFigureOut">
              <a:rPr lang="ru-RU"/>
              <a:pPr>
                <a:defRPr/>
              </a:pPr>
              <a:t>15.05.2014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563D29-E113-4638-8783-A1C8901DB0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DBCE91-D169-4A86-B43D-BA4A563AC6EF}" type="datetimeFigureOut">
              <a:rPr lang="ru-RU"/>
              <a:pPr>
                <a:defRPr/>
              </a:pPr>
              <a:t>15.05.2014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B25242-2176-4ACC-A9F7-7C7311F69E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CF14F8-4143-4A6E-8785-24CE1A86AD02}" type="datetimeFigureOut">
              <a:rPr lang="ru-RU"/>
              <a:pPr>
                <a:defRPr/>
              </a:pPr>
              <a:t>15.05.2014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835143-8ECA-4795-BD4C-74347D8A61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598B8D6-77A0-43D8-8FA4-51B8A28856D6}" type="datetimeFigureOut">
              <a:rPr lang="ru-RU"/>
              <a:pPr>
                <a:defRPr/>
              </a:pPr>
              <a:t>15.05.2014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CF1FB87-18E1-4D74-A91C-41B72FC318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9" r:id="rId1"/>
    <p:sldLayoutId id="2147483838" r:id="rId2"/>
    <p:sldLayoutId id="2147483837" r:id="rId3"/>
    <p:sldLayoutId id="2147483836" r:id="rId4"/>
    <p:sldLayoutId id="2147483835" r:id="rId5"/>
    <p:sldLayoutId id="2147483834" r:id="rId6"/>
    <p:sldLayoutId id="2147483833" r:id="rId7"/>
    <p:sldLayoutId id="2147483832" r:id="rId8"/>
    <p:sldLayoutId id="2147483831" r:id="rId9"/>
    <p:sldLayoutId id="2147483830" r:id="rId10"/>
    <p:sldLayoutId id="214748382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26.jpeg"/><Relationship Id="rId3" Type="http://schemas.openxmlformats.org/officeDocument/2006/relationships/image" Target="../media/image18.jpeg"/><Relationship Id="rId7" Type="http://schemas.openxmlformats.org/officeDocument/2006/relationships/image" Target="../media/image12.jpeg"/><Relationship Id="rId12" Type="http://schemas.openxmlformats.org/officeDocument/2006/relationships/image" Target="../media/image2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11" Type="http://schemas.openxmlformats.org/officeDocument/2006/relationships/image" Target="../media/image24.jpeg"/><Relationship Id="rId5" Type="http://schemas.openxmlformats.org/officeDocument/2006/relationships/image" Target="../media/image20.jpeg"/><Relationship Id="rId10" Type="http://schemas.openxmlformats.org/officeDocument/2006/relationships/image" Target="../media/image23.gif"/><Relationship Id="rId4" Type="http://schemas.openxmlformats.org/officeDocument/2006/relationships/image" Target="../media/image19.png"/><Relationship Id="rId9" Type="http://schemas.openxmlformats.org/officeDocument/2006/relationships/image" Target="../media/image2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img1.liveinternet.ru/images/attach/b/2/24/0/24000250_1209654561_Rodionov_Igor__may.jpg" TargetMode="External"/><Relationship Id="rId13" Type="http://schemas.openxmlformats.org/officeDocument/2006/relationships/hyperlink" Target="http://vorozhkoandrew.narod.ru/gallery/alyoshkinsky_forest_early_spring_2008.files/original_1.jpg" TargetMode="External"/><Relationship Id="rId3" Type="http://schemas.openxmlformats.org/officeDocument/2006/relationships/hyperlink" Target="http://fotki.yandex.ru/users/shorann/view/37417" TargetMode="External"/><Relationship Id="rId7" Type="http://schemas.openxmlformats.org/officeDocument/2006/relationships/hyperlink" Target="http://psycabi.net/images/stories/84956336_4242220_56369719_1754201.gif" TargetMode="External"/><Relationship Id="rId12" Type="http://schemas.openxmlformats.org/officeDocument/2006/relationships/hyperlink" Target="http://medtravi.com/wp-content/uploads/2013/10/V-chem-pomozhet-mat-i-macheha-Stat-i-Narodnaya-Meditsina_1.jpg" TargetMode="External"/><Relationship Id="rId2" Type="http://schemas.openxmlformats.org/officeDocument/2006/relationships/hyperlink" Target="http://www.hotdw.com/wp-content/uploads/2008/06/blue-sky-nature-1440x900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liveinternet.ru/users/an_ushka/post101140756/" TargetMode="External"/><Relationship Id="rId11" Type="http://schemas.openxmlformats.org/officeDocument/2006/relationships/hyperlink" Target="http://img-fotki.yandex.ru/get/6001/136223687.a/0_6496a_29529cf5_L.jpg" TargetMode="External"/><Relationship Id="rId5" Type="http://schemas.openxmlformats.org/officeDocument/2006/relationships/hyperlink" Target="http://www.mareev.su/rubric20/entry450/" TargetMode="External"/><Relationship Id="rId10" Type="http://schemas.openxmlformats.org/officeDocument/2006/relationships/hyperlink" Target="http://12mesyatcev.ru/wp-content/uploads/2009/08/5.jpg" TargetMode="External"/><Relationship Id="rId4" Type="http://schemas.openxmlformats.org/officeDocument/2006/relationships/hyperlink" Target="http://img1.liveinternet.ru/images/attach/c/1/56/68/56068303_52733312_Solnce.jpg" TargetMode="External"/><Relationship Id="rId9" Type="http://schemas.openxmlformats.org/officeDocument/2006/relationships/hyperlink" Target="http://yabuka.ru/wp-content/uploads/2012/03/269226.jpg" TargetMode="External"/><Relationship Id="rId14" Type="http://schemas.openxmlformats.org/officeDocument/2006/relationships/hyperlink" Target="http://www.zastavki.com/pictures/1600x1200/2008/Nature_Seasons_Spring__006072_.jpg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4" name="TextBox 2"/>
          <p:cNvSpPr txBox="1">
            <a:spLocks noChangeArrowheads="1"/>
          </p:cNvSpPr>
          <p:nvPr/>
        </p:nvSpPr>
        <p:spPr bwMode="auto">
          <a:xfrm>
            <a:off x="1547813" y="1341438"/>
            <a:ext cx="67865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479925" y="2967038"/>
            <a:ext cx="184150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+mn-lt"/>
            </a:endParaRPr>
          </a:p>
        </p:txBody>
      </p:sp>
      <p:sp>
        <p:nvSpPr>
          <p:cNvPr id="13316" name="TextBox 6"/>
          <p:cNvSpPr txBox="1">
            <a:spLocks noChangeArrowheads="1"/>
          </p:cNvSpPr>
          <p:nvPr/>
        </p:nvSpPr>
        <p:spPr bwMode="auto">
          <a:xfrm>
            <a:off x="4067175" y="5373688"/>
            <a:ext cx="4895850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600">
                <a:solidFill>
                  <a:srgbClr val="006600"/>
                </a:solidFill>
              </a:rPr>
              <a:t>ГОУ ЯО Рыбинская школа-интернат №2 (</a:t>
            </a:r>
            <a:r>
              <a:rPr lang="en-US" sz="1600">
                <a:solidFill>
                  <a:srgbClr val="006600"/>
                </a:solidFill>
              </a:rPr>
              <a:t>I</a:t>
            </a:r>
            <a:r>
              <a:rPr lang="ru-RU" sz="1600">
                <a:solidFill>
                  <a:srgbClr val="006600"/>
                </a:solidFill>
              </a:rPr>
              <a:t> вида) </a:t>
            </a:r>
          </a:p>
          <a:p>
            <a:pPr algn="ctr"/>
            <a:r>
              <a:rPr lang="ru-RU" sz="1600">
                <a:solidFill>
                  <a:srgbClr val="006600"/>
                </a:solidFill>
              </a:rPr>
              <a:t>учитель</a:t>
            </a:r>
          </a:p>
          <a:p>
            <a:pPr algn="ctr"/>
            <a:r>
              <a:rPr lang="ru-RU" sz="1600">
                <a:solidFill>
                  <a:srgbClr val="006600"/>
                </a:solidFill>
              </a:rPr>
              <a:t> Кузнецова Ольга Витальевна</a:t>
            </a:r>
            <a:endParaRPr lang="ru-RU">
              <a:solidFill>
                <a:srgbClr val="006600"/>
              </a:solidFill>
            </a:endParaRPr>
          </a:p>
        </p:txBody>
      </p:sp>
      <p:sp>
        <p:nvSpPr>
          <p:cNvPr id="13317" name="WordArt 8"/>
          <p:cNvSpPr>
            <a:spLocks noChangeArrowheads="1" noChangeShapeType="1" noTextEdit="1"/>
          </p:cNvSpPr>
          <p:nvPr/>
        </p:nvSpPr>
        <p:spPr bwMode="auto">
          <a:xfrm>
            <a:off x="4716463" y="1628775"/>
            <a:ext cx="3884612" cy="30241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800" b="1" kern="10">
                <a:ln w="19050">
                  <a:solidFill>
                    <a:srgbClr val="336600"/>
                  </a:solidFill>
                  <a:round/>
                  <a:headEnd/>
                  <a:tailEnd/>
                </a:ln>
                <a:solidFill>
                  <a:srgbClr val="99CC00"/>
                </a:solidFill>
                <a:latin typeface="Georgia"/>
              </a:rPr>
              <a:t>Урок </a:t>
            </a:r>
          </a:p>
          <a:p>
            <a:pPr algn="ctr"/>
            <a:r>
              <a:rPr lang="ru-RU" sz="2800" b="1" kern="10">
                <a:ln w="19050">
                  <a:solidFill>
                    <a:srgbClr val="336600"/>
                  </a:solidFill>
                  <a:round/>
                  <a:headEnd/>
                  <a:tailEnd/>
                </a:ln>
                <a:solidFill>
                  <a:srgbClr val="99CC00"/>
                </a:solidFill>
                <a:latin typeface="Georgia"/>
              </a:rPr>
              <a:t>развития речи </a:t>
            </a:r>
          </a:p>
          <a:p>
            <a:pPr algn="ctr"/>
            <a:r>
              <a:rPr lang="ru-RU" sz="2800" b="1" kern="10">
                <a:ln w="19050">
                  <a:solidFill>
                    <a:srgbClr val="336600"/>
                  </a:solidFill>
                  <a:round/>
                  <a:headEnd/>
                  <a:tailEnd/>
                </a:ln>
                <a:solidFill>
                  <a:srgbClr val="99CC00"/>
                </a:solidFill>
                <a:latin typeface="Georgia"/>
              </a:rPr>
              <a:t>в 3 классе</a:t>
            </a:r>
          </a:p>
          <a:p>
            <a:pPr algn="ctr"/>
            <a:r>
              <a:rPr lang="ru-RU" sz="2800" b="1" kern="10">
                <a:ln w="19050">
                  <a:solidFill>
                    <a:srgbClr val="336600"/>
                  </a:solidFill>
                  <a:round/>
                  <a:headEnd/>
                  <a:tailEnd/>
                </a:ln>
                <a:solidFill>
                  <a:srgbClr val="99CC00"/>
                </a:solidFill>
                <a:latin typeface="Georgia"/>
              </a:rPr>
              <a:t>"Весна пришла"</a:t>
            </a:r>
          </a:p>
        </p:txBody>
      </p:sp>
      <p:pic>
        <p:nvPicPr>
          <p:cNvPr id="13318" name="Picture 1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1052513"/>
            <a:ext cx="3810000" cy="5113337"/>
          </a:xfrm>
          <a:prstGeom prst="rect">
            <a:avLst/>
          </a:prstGeom>
          <a:noFill/>
          <a:ln w="38100">
            <a:solidFill>
              <a:srgbClr val="99CC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4" name="Rectangle 2"/>
          <p:cNvSpPr>
            <a:spLocks noRot="1" noChangeArrowheads="1"/>
          </p:cNvSpPr>
          <p:nvPr/>
        </p:nvSpPr>
        <p:spPr bwMode="auto">
          <a:xfrm>
            <a:off x="684213" y="404813"/>
            <a:ext cx="7473950" cy="1152525"/>
          </a:xfrm>
          <a:prstGeom prst="rect">
            <a:avLst/>
          </a:prstGeom>
          <a:solidFill>
            <a:srgbClr val="FFFFCC"/>
          </a:solidFill>
          <a:ln w="28575">
            <a:solidFill>
              <a:srgbClr val="99CC00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3200" b="1">
                <a:solidFill>
                  <a:srgbClr val="33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eorgia" pitchFamily="18" charset="0"/>
              </a:rPr>
              <a:t>На ветках появляются молодые душистые листочки.</a:t>
            </a:r>
          </a:p>
        </p:txBody>
      </p:sp>
      <p:pic>
        <p:nvPicPr>
          <p:cNvPr id="22531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58888" y="1773238"/>
            <a:ext cx="6350000" cy="4762500"/>
          </a:xfrm>
          <a:prstGeom prst="rect">
            <a:avLst/>
          </a:prstGeom>
          <a:noFill/>
          <a:ln w="38100">
            <a:solidFill>
              <a:srgbClr val="99CC00"/>
            </a:solidFill>
            <a:miter lim="800000"/>
            <a:headEnd/>
            <a:tailEnd/>
          </a:ln>
        </p:spPr>
      </p:pic>
    </p:spTree>
  </p:cSld>
  <p:clrMapOvr>
    <a:masterClrMapping/>
  </p:clrMapOvr>
  <p:transition advTm="120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79613" y="1916113"/>
            <a:ext cx="5329237" cy="4586287"/>
          </a:xfrm>
          <a:prstGeom prst="rect">
            <a:avLst/>
          </a:prstGeom>
          <a:noFill/>
          <a:ln w="28575">
            <a:solidFill>
              <a:srgbClr val="99CC00"/>
            </a:solidFill>
            <a:miter lim="800000"/>
            <a:headEnd/>
            <a:tailEnd/>
          </a:ln>
        </p:spPr>
      </p:pic>
      <p:sp>
        <p:nvSpPr>
          <p:cNvPr id="39938" name="Rectangle 2"/>
          <p:cNvSpPr>
            <a:spLocks noRot="1" noChangeArrowheads="1"/>
          </p:cNvSpPr>
          <p:nvPr/>
        </p:nvSpPr>
        <p:spPr bwMode="auto">
          <a:xfrm>
            <a:off x="684213" y="333375"/>
            <a:ext cx="8078787" cy="1150938"/>
          </a:xfrm>
          <a:prstGeom prst="rect">
            <a:avLst/>
          </a:prstGeom>
          <a:solidFill>
            <a:srgbClr val="FFFFCC"/>
          </a:solidFill>
          <a:ln w="28575">
            <a:solidFill>
              <a:srgbClr val="99CC00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3200" b="1">
                <a:solidFill>
                  <a:srgbClr val="33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eorgia" pitchFamily="18" charset="0"/>
              </a:rPr>
              <a:t>На пригорках показались первые цветы. Это мать-и-мачеха.</a:t>
            </a:r>
          </a:p>
        </p:txBody>
      </p:sp>
    </p:spTree>
  </p:cSld>
  <p:clrMapOvr>
    <a:masterClrMapping/>
  </p:clrMapOvr>
  <p:transition advTm="120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8" name="Содержимое 5" descr="CAFBOY5B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4663" y="1989138"/>
            <a:ext cx="4392612" cy="3290887"/>
          </a:xfrm>
          <a:prstGeom prst="rect">
            <a:avLst/>
          </a:prstGeom>
          <a:noFill/>
          <a:ln w="28575">
            <a:solidFill>
              <a:srgbClr val="99CC00"/>
            </a:solidFill>
            <a:miter lim="800000"/>
            <a:headEnd/>
            <a:tailEnd/>
          </a:ln>
        </p:spPr>
      </p:pic>
      <p:sp>
        <p:nvSpPr>
          <p:cNvPr id="39938" name="Rectangle 2"/>
          <p:cNvSpPr>
            <a:spLocks noRot="1" noChangeArrowheads="1"/>
          </p:cNvSpPr>
          <p:nvPr/>
        </p:nvSpPr>
        <p:spPr bwMode="auto">
          <a:xfrm>
            <a:off x="684213" y="333375"/>
            <a:ext cx="8078787" cy="1150938"/>
          </a:xfrm>
          <a:prstGeom prst="rect">
            <a:avLst/>
          </a:prstGeom>
          <a:solidFill>
            <a:srgbClr val="FFFFCC"/>
          </a:solidFill>
          <a:ln w="28575">
            <a:solidFill>
              <a:srgbClr val="99CC00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3200" b="1">
                <a:solidFill>
                  <a:srgbClr val="33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eorgia" pitchFamily="18" charset="0"/>
              </a:rPr>
              <a:t>Растёт молодая травка.</a:t>
            </a:r>
          </a:p>
        </p:txBody>
      </p:sp>
      <p:pic>
        <p:nvPicPr>
          <p:cNvPr id="24580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3850" y="2708275"/>
            <a:ext cx="4525963" cy="3395663"/>
          </a:xfrm>
          <a:prstGeom prst="rect">
            <a:avLst/>
          </a:prstGeom>
          <a:noFill/>
          <a:ln w="38100">
            <a:solidFill>
              <a:srgbClr val="99CC00"/>
            </a:solidFill>
            <a:miter lim="800000"/>
            <a:headEnd/>
            <a:tailEnd/>
          </a:ln>
        </p:spPr>
      </p:pic>
    </p:spTree>
  </p:cSld>
  <p:clrMapOvr>
    <a:masterClrMapping/>
  </p:clrMapOvr>
  <p:transition advTm="120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8" name="Rectangle 2"/>
          <p:cNvSpPr>
            <a:spLocks noRot="1" noChangeArrowheads="1"/>
          </p:cNvSpPr>
          <p:nvPr/>
        </p:nvSpPr>
        <p:spPr bwMode="auto">
          <a:xfrm>
            <a:off x="684213" y="476250"/>
            <a:ext cx="8078787" cy="1150938"/>
          </a:xfrm>
          <a:prstGeom prst="rect">
            <a:avLst/>
          </a:prstGeom>
          <a:solidFill>
            <a:srgbClr val="FFFFCC"/>
          </a:solidFill>
          <a:ln w="28575">
            <a:solidFill>
              <a:srgbClr val="99CC00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ru-RU" sz="3200" b="1">
                <a:solidFill>
                  <a:srgbClr val="33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eorgia" pitchFamily="18" charset="0"/>
              </a:rPr>
              <a:t>Прилетели грачи. Они поправляют свои старые гнёзда.</a:t>
            </a:r>
          </a:p>
        </p:txBody>
      </p:sp>
      <p:pic>
        <p:nvPicPr>
          <p:cNvPr id="34822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47813" y="2060575"/>
            <a:ext cx="5722937" cy="4262438"/>
          </a:xfrm>
          <a:prstGeom prst="rect">
            <a:avLst/>
          </a:prstGeom>
          <a:noFill/>
          <a:ln w="28575">
            <a:solidFill>
              <a:srgbClr val="99CC00"/>
            </a:solidFill>
            <a:miter lim="800000"/>
            <a:headEnd/>
            <a:tailEnd/>
          </a:ln>
          <a:effectLst>
            <a:outerShdw dist="107763" dir="8100000" algn="ctr" rotWithShape="0">
              <a:schemeClr val="bg2">
                <a:alpha val="50000"/>
              </a:schemeClr>
            </a:outerShdw>
          </a:effectLst>
        </p:spPr>
      </p:pic>
    </p:spTree>
  </p:cSld>
  <p:clrMapOvr>
    <a:masterClrMapping/>
  </p:clrMapOvr>
  <p:transition advTm="120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2" name="Text Box 28"/>
          <p:cNvSpPr txBox="1">
            <a:spLocks noChangeArrowheads="1"/>
          </p:cNvSpPr>
          <p:nvPr/>
        </p:nvSpPr>
        <p:spPr bwMode="auto">
          <a:xfrm>
            <a:off x="900113" y="4005263"/>
            <a:ext cx="15398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336600"/>
                </a:solidFill>
                <a:latin typeface="Georgia" pitchFamily="18" charset="0"/>
              </a:rPr>
              <a:t>белые</a:t>
            </a:r>
          </a:p>
        </p:txBody>
      </p:sp>
      <p:sp>
        <p:nvSpPr>
          <p:cNvPr id="20483" name="Text Box 29"/>
          <p:cNvSpPr txBox="1">
            <a:spLocks noChangeArrowheads="1"/>
          </p:cNvSpPr>
          <p:nvPr/>
        </p:nvSpPr>
        <p:spPr bwMode="auto">
          <a:xfrm>
            <a:off x="3059113" y="4005263"/>
            <a:ext cx="198596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336600"/>
                </a:solidFill>
                <a:latin typeface="Georgia" pitchFamily="18" charset="0"/>
              </a:rPr>
              <a:t>весёлые</a:t>
            </a:r>
          </a:p>
        </p:txBody>
      </p:sp>
      <p:sp>
        <p:nvSpPr>
          <p:cNvPr id="20484" name="Text Box 30"/>
          <p:cNvSpPr txBox="1">
            <a:spLocks noChangeArrowheads="1"/>
          </p:cNvSpPr>
          <p:nvPr/>
        </p:nvSpPr>
        <p:spPr bwMode="auto">
          <a:xfrm>
            <a:off x="5867400" y="4005263"/>
            <a:ext cx="20256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336600"/>
                </a:solidFill>
                <a:latin typeface="Georgia" pitchFamily="18" charset="0"/>
              </a:rPr>
              <a:t>зелёные</a:t>
            </a:r>
          </a:p>
        </p:txBody>
      </p:sp>
      <p:sp>
        <p:nvSpPr>
          <p:cNvPr id="20485" name="Text Box 31"/>
          <p:cNvSpPr txBox="1">
            <a:spLocks noChangeArrowheads="1"/>
          </p:cNvSpPr>
          <p:nvPr/>
        </p:nvSpPr>
        <p:spPr bwMode="auto">
          <a:xfrm>
            <a:off x="827088" y="4724400"/>
            <a:ext cx="173513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336600"/>
                </a:solidFill>
                <a:latin typeface="Georgia" pitchFamily="18" charset="0"/>
              </a:rPr>
              <a:t>старые</a:t>
            </a:r>
          </a:p>
        </p:txBody>
      </p:sp>
      <p:sp>
        <p:nvSpPr>
          <p:cNvPr id="20486" name="Text Box 32"/>
          <p:cNvSpPr txBox="1">
            <a:spLocks noChangeArrowheads="1"/>
          </p:cNvSpPr>
          <p:nvPr/>
        </p:nvSpPr>
        <p:spPr bwMode="auto">
          <a:xfrm>
            <a:off x="3059113" y="4724400"/>
            <a:ext cx="204946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336600"/>
                </a:solidFill>
                <a:latin typeface="Georgia" pitchFamily="18" charset="0"/>
              </a:rPr>
              <a:t>молодая</a:t>
            </a:r>
          </a:p>
        </p:txBody>
      </p:sp>
      <p:sp>
        <p:nvSpPr>
          <p:cNvPr id="20487" name="Text Box 33"/>
          <p:cNvSpPr txBox="1">
            <a:spLocks noChangeArrowheads="1"/>
          </p:cNvSpPr>
          <p:nvPr/>
        </p:nvSpPr>
        <p:spPr bwMode="auto">
          <a:xfrm>
            <a:off x="5940425" y="4724400"/>
            <a:ext cx="16795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336600"/>
                </a:solidFill>
                <a:latin typeface="Georgia" pitchFamily="18" charset="0"/>
              </a:rPr>
              <a:t>тёплое</a:t>
            </a:r>
          </a:p>
        </p:txBody>
      </p:sp>
      <p:sp>
        <p:nvSpPr>
          <p:cNvPr id="20488" name="Text Box 35"/>
          <p:cNvSpPr txBox="1">
            <a:spLocks noChangeArrowheads="1"/>
          </p:cNvSpPr>
          <p:nvPr/>
        </p:nvSpPr>
        <p:spPr bwMode="auto">
          <a:xfrm>
            <a:off x="1763713" y="5373688"/>
            <a:ext cx="18224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336600"/>
                </a:solidFill>
                <a:latin typeface="Georgia" pitchFamily="18" charset="0"/>
              </a:rPr>
              <a:t>первые</a:t>
            </a:r>
          </a:p>
        </p:txBody>
      </p:sp>
      <p:sp>
        <p:nvSpPr>
          <p:cNvPr id="20489" name="Text Box 36"/>
          <p:cNvSpPr txBox="1">
            <a:spLocks noChangeArrowheads="1"/>
          </p:cNvSpPr>
          <p:nvPr/>
        </p:nvSpPr>
        <p:spPr bwMode="auto">
          <a:xfrm>
            <a:off x="4932363" y="5373688"/>
            <a:ext cx="20193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336600"/>
                </a:solidFill>
                <a:latin typeface="Georgia" pitchFamily="18" charset="0"/>
              </a:rPr>
              <a:t>клейкие</a:t>
            </a:r>
          </a:p>
        </p:txBody>
      </p:sp>
      <p:sp>
        <p:nvSpPr>
          <p:cNvPr id="26634" name="Text Box 10"/>
          <p:cNvSpPr txBox="1">
            <a:spLocks noChangeArrowheads="1"/>
          </p:cNvSpPr>
          <p:nvPr/>
        </p:nvSpPr>
        <p:spPr bwMode="auto">
          <a:xfrm>
            <a:off x="250825" y="1844675"/>
            <a:ext cx="46116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336600"/>
                </a:solidFill>
                <a:latin typeface="Georgia" pitchFamily="18" charset="0"/>
              </a:rPr>
              <a:t>СОЛНЫШКО (КАК</a:t>
            </a:r>
            <a:r>
              <a:rPr lang="ru-RU" sz="2800" b="1">
                <a:solidFill>
                  <a:schemeClr val="accent2"/>
                </a:solidFill>
                <a:latin typeface="Georgia" pitchFamily="18" charset="0"/>
              </a:rPr>
              <a:t>ОЕ</a:t>
            </a:r>
            <a:r>
              <a:rPr lang="ru-RU" sz="2800" b="1">
                <a:solidFill>
                  <a:srgbClr val="336600"/>
                </a:solidFill>
                <a:latin typeface="Georgia" pitchFamily="18" charset="0"/>
              </a:rPr>
              <a:t>?</a:t>
            </a:r>
          </a:p>
        </p:txBody>
      </p:sp>
      <p:cxnSp>
        <p:nvCxnSpPr>
          <p:cNvPr id="26635" name="Прямая соединительная линия 6"/>
          <p:cNvCxnSpPr>
            <a:cxnSpLocks noChangeShapeType="1"/>
          </p:cNvCxnSpPr>
          <p:nvPr/>
        </p:nvCxnSpPr>
        <p:spPr bwMode="auto">
          <a:xfrm flipV="1">
            <a:off x="4787900" y="1773238"/>
            <a:ext cx="355600" cy="285750"/>
          </a:xfrm>
          <a:prstGeom prst="line">
            <a:avLst/>
          </a:prstGeom>
          <a:noFill/>
          <a:ln w="38100" algn="ctr">
            <a:solidFill>
              <a:srgbClr val="336600"/>
            </a:solidFill>
            <a:round/>
            <a:headEnd/>
            <a:tailEnd/>
          </a:ln>
        </p:spPr>
      </p:cxnSp>
      <p:cxnSp>
        <p:nvCxnSpPr>
          <p:cNvPr id="26636" name="Прямая соединительная линия 7"/>
          <p:cNvCxnSpPr>
            <a:cxnSpLocks noChangeShapeType="1"/>
          </p:cNvCxnSpPr>
          <p:nvPr/>
        </p:nvCxnSpPr>
        <p:spPr bwMode="auto">
          <a:xfrm>
            <a:off x="4787900" y="2133600"/>
            <a:ext cx="360363" cy="215900"/>
          </a:xfrm>
          <a:prstGeom prst="line">
            <a:avLst/>
          </a:prstGeom>
          <a:noFill/>
          <a:ln w="38100" algn="ctr">
            <a:solidFill>
              <a:srgbClr val="336600"/>
            </a:solidFill>
            <a:round/>
            <a:headEnd/>
            <a:tailEnd/>
          </a:ln>
        </p:spPr>
      </p:cxnSp>
      <p:sp>
        <p:nvSpPr>
          <p:cNvPr id="26637" name="Text Box 11"/>
          <p:cNvSpPr txBox="1">
            <a:spLocks noChangeArrowheads="1"/>
          </p:cNvSpPr>
          <p:nvPr/>
        </p:nvSpPr>
        <p:spPr bwMode="auto">
          <a:xfrm>
            <a:off x="5219700" y="1484313"/>
            <a:ext cx="86836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chemeClr val="accent2"/>
                </a:solidFill>
                <a:latin typeface="Georgia" pitchFamily="18" charset="0"/>
              </a:rPr>
              <a:t>-ОЕ</a:t>
            </a:r>
          </a:p>
        </p:txBody>
      </p:sp>
      <p:sp>
        <p:nvSpPr>
          <p:cNvPr id="26638" name="Text Box 12"/>
          <p:cNvSpPr txBox="1">
            <a:spLocks noChangeArrowheads="1"/>
          </p:cNvSpPr>
          <p:nvPr/>
        </p:nvSpPr>
        <p:spPr bwMode="auto">
          <a:xfrm>
            <a:off x="5219700" y="2060575"/>
            <a:ext cx="8334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chemeClr val="accent2"/>
                </a:solidFill>
                <a:latin typeface="Georgia" pitchFamily="18" charset="0"/>
              </a:rPr>
              <a:t>-ЕЕ</a:t>
            </a:r>
          </a:p>
        </p:txBody>
      </p:sp>
      <p:sp>
        <p:nvSpPr>
          <p:cNvPr id="26639" name="Text Box 10"/>
          <p:cNvSpPr txBox="1">
            <a:spLocks noChangeArrowheads="1"/>
          </p:cNvSpPr>
          <p:nvPr/>
        </p:nvSpPr>
        <p:spPr bwMode="auto">
          <a:xfrm>
            <a:off x="6011863" y="1844675"/>
            <a:ext cx="3206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336600"/>
                </a:solidFill>
                <a:latin typeface="Georgia" pitchFamily="18" charset="0"/>
              </a:rPr>
              <a:t>)</a:t>
            </a:r>
          </a:p>
        </p:txBody>
      </p:sp>
    </p:spTree>
  </p:cSld>
  <p:clrMapOvr>
    <a:masterClrMapping/>
  </p:clrMapOvr>
  <p:transition advTm="120600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4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048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82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04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2048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8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4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2048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7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84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204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2048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85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04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2048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5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86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04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 tmFilter="0, 0; .2, .5; .8, .5; 1, 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" autoRev="1" fill="hold"/>
                                        <p:tgtEl>
                                          <p:spTgt spid="2048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1.48148E-6 L 0.0342 -0.43056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-2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87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204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2048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2" dur="5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88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204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2048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1" dur="5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89"/>
                  </p:tgtEl>
                </p:cond>
              </p:nextCondLst>
            </p:seq>
          </p:childTnLst>
        </p:cTn>
      </p:par>
    </p:tnLst>
    <p:bldLst>
      <p:bldP spid="20482" grpId="0"/>
      <p:bldP spid="20482" grpId="1"/>
      <p:bldP spid="20483" grpId="0"/>
      <p:bldP spid="20483" grpId="1"/>
      <p:bldP spid="20484" grpId="0"/>
      <p:bldP spid="20484" grpId="1"/>
      <p:bldP spid="20485" grpId="0"/>
      <p:bldP spid="20485" grpId="1"/>
      <p:bldP spid="20486" grpId="0"/>
      <p:bldP spid="20486" grpId="1"/>
      <p:bldP spid="20487" grpId="0"/>
      <p:bldP spid="20487" grpId="1"/>
      <p:bldP spid="20488" grpId="0"/>
      <p:bldP spid="20488" grpId="1"/>
      <p:bldP spid="20489" grpId="0"/>
      <p:bldP spid="20489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0" name="Text Box 4"/>
          <p:cNvSpPr txBox="1">
            <a:spLocks noChangeArrowheads="1"/>
          </p:cNvSpPr>
          <p:nvPr/>
        </p:nvSpPr>
        <p:spPr bwMode="auto">
          <a:xfrm>
            <a:off x="3276600" y="3644900"/>
            <a:ext cx="19859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336600"/>
                </a:solidFill>
                <a:latin typeface="Georgia" pitchFamily="18" charset="0"/>
              </a:rPr>
              <a:t>весёлые</a:t>
            </a:r>
          </a:p>
        </p:txBody>
      </p:sp>
      <p:sp>
        <p:nvSpPr>
          <p:cNvPr id="27651" name="Text Box 5"/>
          <p:cNvSpPr txBox="1">
            <a:spLocks noChangeArrowheads="1"/>
          </p:cNvSpPr>
          <p:nvPr/>
        </p:nvSpPr>
        <p:spPr bwMode="auto">
          <a:xfrm>
            <a:off x="5940425" y="3644900"/>
            <a:ext cx="20256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336600"/>
                </a:solidFill>
                <a:latin typeface="Georgia" pitchFamily="18" charset="0"/>
              </a:rPr>
              <a:t>зелёные</a:t>
            </a:r>
          </a:p>
        </p:txBody>
      </p:sp>
      <p:sp>
        <p:nvSpPr>
          <p:cNvPr id="27652" name="Text Box 6"/>
          <p:cNvSpPr txBox="1">
            <a:spLocks noChangeArrowheads="1"/>
          </p:cNvSpPr>
          <p:nvPr/>
        </p:nvSpPr>
        <p:spPr bwMode="auto">
          <a:xfrm>
            <a:off x="1042988" y="4508500"/>
            <a:ext cx="173513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336600"/>
                </a:solidFill>
                <a:latin typeface="Georgia" pitchFamily="18" charset="0"/>
              </a:rPr>
              <a:t>старые</a:t>
            </a:r>
          </a:p>
        </p:txBody>
      </p:sp>
      <p:sp>
        <p:nvSpPr>
          <p:cNvPr id="27653" name="Text Box 7"/>
          <p:cNvSpPr txBox="1">
            <a:spLocks noChangeArrowheads="1"/>
          </p:cNvSpPr>
          <p:nvPr/>
        </p:nvSpPr>
        <p:spPr bwMode="auto">
          <a:xfrm>
            <a:off x="3276600" y="4508500"/>
            <a:ext cx="20494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336600"/>
                </a:solidFill>
                <a:latin typeface="Georgia" pitchFamily="18" charset="0"/>
              </a:rPr>
              <a:t>молодая</a:t>
            </a:r>
          </a:p>
        </p:txBody>
      </p:sp>
      <p:sp>
        <p:nvSpPr>
          <p:cNvPr id="27654" name="Text Box 8"/>
          <p:cNvSpPr txBox="1">
            <a:spLocks noChangeArrowheads="1"/>
          </p:cNvSpPr>
          <p:nvPr/>
        </p:nvSpPr>
        <p:spPr bwMode="auto">
          <a:xfrm>
            <a:off x="6011863" y="4508500"/>
            <a:ext cx="16795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336600"/>
                </a:solidFill>
                <a:latin typeface="Georgia" pitchFamily="18" charset="0"/>
              </a:rPr>
              <a:t>тёплое</a:t>
            </a:r>
          </a:p>
        </p:txBody>
      </p:sp>
      <p:sp>
        <p:nvSpPr>
          <p:cNvPr id="27655" name="Text Box 9"/>
          <p:cNvSpPr txBox="1">
            <a:spLocks noChangeArrowheads="1"/>
          </p:cNvSpPr>
          <p:nvPr/>
        </p:nvSpPr>
        <p:spPr bwMode="auto">
          <a:xfrm>
            <a:off x="1908175" y="5300663"/>
            <a:ext cx="18224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336600"/>
                </a:solidFill>
                <a:latin typeface="Georgia" pitchFamily="18" charset="0"/>
              </a:rPr>
              <a:t>первые</a:t>
            </a:r>
          </a:p>
        </p:txBody>
      </p:sp>
      <p:sp>
        <p:nvSpPr>
          <p:cNvPr id="27656" name="Text Box 10"/>
          <p:cNvSpPr txBox="1">
            <a:spLocks noChangeArrowheads="1"/>
          </p:cNvSpPr>
          <p:nvPr/>
        </p:nvSpPr>
        <p:spPr bwMode="auto">
          <a:xfrm>
            <a:off x="4859338" y="5300663"/>
            <a:ext cx="20193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336600"/>
                </a:solidFill>
                <a:latin typeface="Georgia" pitchFamily="18" charset="0"/>
              </a:rPr>
              <a:t>клейкие</a:t>
            </a:r>
          </a:p>
        </p:txBody>
      </p:sp>
      <p:sp>
        <p:nvSpPr>
          <p:cNvPr id="27658" name="Text Box 28"/>
          <p:cNvSpPr txBox="1">
            <a:spLocks noChangeArrowheads="1"/>
          </p:cNvSpPr>
          <p:nvPr/>
        </p:nvSpPr>
        <p:spPr bwMode="auto">
          <a:xfrm>
            <a:off x="1116013" y="3644900"/>
            <a:ext cx="15398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336600"/>
                </a:solidFill>
                <a:latin typeface="Georgia" pitchFamily="18" charset="0"/>
              </a:rPr>
              <a:t>белые</a:t>
            </a:r>
          </a:p>
        </p:txBody>
      </p:sp>
      <p:sp>
        <p:nvSpPr>
          <p:cNvPr id="2" name="Text Box 10"/>
          <p:cNvSpPr txBox="1">
            <a:spLocks noChangeArrowheads="1"/>
          </p:cNvSpPr>
          <p:nvPr/>
        </p:nvSpPr>
        <p:spPr bwMode="auto">
          <a:xfrm>
            <a:off x="684213" y="1844675"/>
            <a:ext cx="372903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336600"/>
                </a:solidFill>
                <a:latin typeface="Georgia" pitchFamily="18" charset="0"/>
              </a:rPr>
              <a:t>ОБЛАКА (КАК</a:t>
            </a:r>
            <a:r>
              <a:rPr lang="ru-RU" sz="2800" b="1">
                <a:solidFill>
                  <a:schemeClr val="accent2"/>
                </a:solidFill>
                <a:latin typeface="Georgia" pitchFamily="18" charset="0"/>
              </a:rPr>
              <a:t>ИЕ</a:t>
            </a:r>
            <a:r>
              <a:rPr lang="ru-RU" sz="2800" b="1">
                <a:solidFill>
                  <a:srgbClr val="336600"/>
                </a:solidFill>
                <a:latin typeface="Georgia" pitchFamily="18" charset="0"/>
              </a:rPr>
              <a:t>?</a:t>
            </a:r>
          </a:p>
        </p:txBody>
      </p:sp>
      <p:cxnSp>
        <p:nvCxnSpPr>
          <p:cNvPr id="27659" name="Прямая соединительная линия 6"/>
          <p:cNvCxnSpPr>
            <a:cxnSpLocks noChangeShapeType="1"/>
          </p:cNvCxnSpPr>
          <p:nvPr/>
        </p:nvCxnSpPr>
        <p:spPr bwMode="auto">
          <a:xfrm flipV="1">
            <a:off x="4427538" y="1773238"/>
            <a:ext cx="355600" cy="285750"/>
          </a:xfrm>
          <a:prstGeom prst="line">
            <a:avLst/>
          </a:prstGeom>
          <a:noFill/>
          <a:ln w="38100" algn="ctr">
            <a:solidFill>
              <a:srgbClr val="336600"/>
            </a:solidFill>
            <a:round/>
            <a:headEnd/>
            <a:tailEnd/>
          </a:ln>
        </p:spPr>
      </p:cxnSp>
      <p:cxnSp>
        <p:nvCxnSpPr>
          <p:cNvPr id="27660" name="Прямая соединительная линия 7"/>
          <p:cNvCxnSpPr>
            <a:cxnSpLocks noChangeShapeType="1"/>
          </p:cNvCxnSpPr>
          <p:nvPr/>
        </p:nvCxnSpPr>
        <p:spPr bwMode="auto">
          <a:xfrm>
            <a:off x="4427538" y="2133600"/>
            <a:ext cx="360362" cy="215900"/>
          </a:xfrm>
          <a:prstGeom prst="line">
            <a:avLst/>
          </a:prstGeom>
          <a:noFill/>
          <a:ln w="38100" algn="ctr">
            <a:solidFill>
              <a:srgbClr val="336600"/>
            </a:solidFill>
            <a:round/>
            <a:headEnd/>
            <a:tailEnd/>
          </a:ln>
        </p:spPr>
      </p:cxnSp>
      <p:sp>
        <p:nvSpPr>
          <p:cNvPr id="27661" name="Text Box 11"/>
          <p:cNvSpPr txBox="1">
            <a:spLocks noChangeArrowheads="1"/>
          </p:cNvSpPr>
          <p:nvPr/>
        </p:nvSpPr>
        <p:spPr bwMode="auto">
          <a:xfrm>
            <a:off x="4859338" y="1557338"/>
            <a:ext cx="90328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chemeClr val="accent2"/>
                </a:solidFill>
                <a:latin typeface="Georgia" pitchFamily="18" charset="0"/>
              </a:rPr>
              <a:t>-ИЕ</a:t>
            </a:r>
          </a:p>
        </p:txBody>
      </p:sp>
      <p:sp>
        <p:nvSpPr>
          <p:cNvPr id="27662" name="Text Box 11"/>
          <p:cNvSpPr txBox="1">
            <a:spLocks noChangeArrowheads="1"/>
          </p:cNvSpPr>
          <p:nvPr/>
        </p:nvSpPr>
        <p:spPr bwMode="auto">
          <a:xfrm>
            <a:off x="4859338" y="2060575"/>
            <a:ext cx="9683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chemeClr val="accent2"/>
                </a:solidFill>
                <a:latin typeface="Georgia" pitchFamily="18" charset="0"/>
              </a:rPr>
              <a:t>-ЫЕ</a:t>
            </a:r>
          </a:p>
        </p:txBody>
      </p:sp>
      <p:sp>
        <p:nvSpPr>
          <p:cNvPr id="27663" name="Text Box 10"/>
          <p:cNvSpPr txBox="1">
            <a:spLocks noChangeArrowheads="1"/>
          </p:cNvSpPr>
          <p:nvPr/>
        </p:nvSpPr>
        <p:spPr bwMode="auto">
          <a:xfrm>
            <a:off x="5651500" y="1844675"/>
            <a:ext cx="3206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336600"/>
                </a:solidFill>
                <a:latin typeface="Georgia" pitchFamily="18" charset="0"/>
              </a:rPr>
              <a:t>)</a:t>
            </a:r>
          </a:p>
        </p:txBody>
      </p:sp>
    </p:spTree>
  </p:cSld>
  <p:clrMapOvr>
    <a:masterClrMapping/>
  </p:clrMapOvr>
  <p:transition advTm="120600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6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765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765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965 -0.0213 L 0.53003 -0.27315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76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" y="-1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658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76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276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7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650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276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276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6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651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76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276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5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652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76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2765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44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653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76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 tmFilter="0, 0; .2, .5; .8, .5; 1, 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250" autoRev="1" fill="hold"/>
                                        <p:tgtEl>
                                          <p:spTgt spid="276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2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3" dur="5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654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276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 tmFilter="0, 0; .2, .5; .8, .5; 1, 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50" autoRev="1" fill="hold"/>
                                        <p:tgtEl>
                                          <p:spTgt spid="2765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2" dur="5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655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276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2765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1" dur="5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656"/>
                  </p:tgtEl>
                </p:cond>
              </p:nextCondLst>
            </p:seq>
          </p:childTnLst>
        </p:cTn>
      </p:par>
    </p:tnLst>
    <p:bldLst>
      <p:bldP spid="27650" grpId="0"/>
      <p:bldP spid="27650" grpId="1"/>
      <p:bldP spid="27651" grpId="0"/>
      <p:bldP spid="27651" grpId="1"/>
      <p:bldP spid="27652" grpId="0"/>
      <p:bldP spid="27652" grpId="1"/>
      <p:bldP spid="27653" grpId="0"/>
      <p:bldP spid="27653" grpId="1"/>
      <p:bldP spid="27654" grpId="0"/>
      <p:bldP spid="27654" grpId="1"/>
      <p:bldP spid="27655" grpId="0"/>
      <p:bldP spid="27655" grpId="1"/>
      <p:bldP spid="27656" grpId="0"/>
      <p:bldP spid="27656" grpId="1"/>
      <p:bldP spid="27658" grpId="0"/>
      <p:bldP spid="27658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3" name="Text Box 4"/>
          <p:cNvSpPr txBox="1">
            <a:spLocks noChangeArrowheads="1"/>
          </p:cNvSpPr>
          <p:nvPr/>
        </p:nvSpPr>
        <p:spPr bwMode="auto">
          <a:xfrm>
            <a:off x="3348038" y="3716338"/>
            <a:ext cx="198596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336600"/>
                </a:solidFill>
                <a:latin typeface="Georgia" pitchFamily="18" charset="0"/>
              </a:rPr>
              <a:t>весёлые</a:t>
            </a:r>
          </a:p>
        </p:txBody>
      </p:sp>
      <p:sp>
        <p:nvSpPr>
          <p:cNvPr id="28675" name="Text Box 10"/>
          <p:cNvSpPr txBox="1">
            <a:spLocks noChangeArrowheads="1"/>
          </p:cNvSpPr>
          <p:nvPr/>
        </p:nvSpPr>
        <p:spPr bwMode="auto">
          <a:xfrm>
            <a:off x="395288" y="1844675"/>
            <a:ext cx="404971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336600"/>
                </a:solidFill>
                <a:latin typeface="Georgia" pitchFamily="18" charset="0"/>
              </a:rPr>
              <a:t>РУЧЕЙКИ (КАК</a:t>
            </a:r>
            <a:r>
              <a:rPr lang="ru-RU" sz="2800" b="1">
                <a:solidFill>
                  <a:schemeClr val="accent2"/>
                </a:solidFill>
                <a:latin typeface="Georgia" pitchFamily="18" charset="0"/>
              </a:rPr>
              <a:t>ИЕ</a:t>
            </a:r>
            <a:r>
              <a:rPr lang="ru-RU" sz="2800" b="1">
                <a:solidFill>
                  <a:srgbClr val="336600"/>
                </a:solidFill>
                <a:latin typeface="Georgia" pitchFamily="18" charset="0"/>
              </a:rPr>
              <a:t>?</a:t>
            </a:r>
          </a:p>
        </p:txBody>
      </p:sp>
      <p:cxnSp>
        <p:nvCxnSpPr>
          <p:cNvPr id="28676" name="Прямая соединительная линия 6"/>
          <p:cNvCxnSpPr>
            <a:cxnSpLocks noChangeShapeType="1"/>
          </p:cNvCxnSpPr>
          <p:nvPr/>
        </p:nvCxnSpPr>
        <p:spPr bwMode="auto">
          <a:xfrm flipV="1">
            <a:off x="4427538" y="1773238"/>
            <a:ext cx="355600" cy="285750"/>
          </a:xfrm>
          <a:prstGeom prst="line">
            <a:avLst/>
          </a:prstGeom>
          <a:noFill/>
          <a:ln w="38100" algn="ctr">
            <a:solidFill>
              <a:srgbClr val="336600"/>
            </a:solidFill>
            <a:round/>
            <a:headEnd/>
            <a:tailEnd/>
          </a:ln>
        </p:spPr>
      </p:cxnSp>
      <p:cxnSp>
        <p:nvCxnSpPr>
          <p:cNvPr id="28677" name="Прямая соединительная линия 7"/>
          <p:cNvCxnSpPr>
            <a:cxnSpLocks noChangeShapeType="1"/>
          </p:cNvCxnSpPr>
          <p:nvPr/>
        </p:nvCxnSpPr>
        <p:spPr bwMode="auto">
          <a:xfrm>
            <a:off x="4427538" y="2133600"/>
            <a:ext cx="360362" cy="215900"/>
          </a:xfrm>
          <a:prstGeom prst="line">
            <a:avLst/>
          </a:prstGeom>
          <a:noFill/>
          <a:ln w="38100" algn="ctr">
            <a:solidFill>
              <a:srgbClr val="336600"/>
            </a:solidFill>
            <a:round/>
            <a:headEnd/>
            <a:tailEnd/>
          </a:ln>
        </p:spPr>
      </p:cxnSp>
      <p:sp>
        <p:nvSpPr>
          <p:cNvPr id="28678" name="Text Box 11"/>
          <p:cNvSpPr txBox="1">
            <a:spLocks noChangeArrowheads="1"/>
          </p:cNvSpPr>
          <p:nvPr/>
        </p:nvSpPr>
        <p:spPr bwMode="auto">
          <a:xfrm>
            <a:off x="4859338" y="1557338"/>
            <a:ext cx="90328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chemeClr val="accent2"/>
                </a:solidFill>
                <a:latin typeface="Georgia" pitchFamily="18" charset="0"/>
              </a:rPr>
              <a:t>-ИЕ</a:t>
            </a:r>
          </a:p>
        </p:txBody>
      </p:sp>
      <p:sp>
        <p:nvSpPr>
          <p:cNvPr id="28679" name="Text Box 11"/>
          <p:cNvSpPr txBox="1">
            <a:spLocks noChangeArrowheads="1"/>
          </p:cNvSpPr>
          <p:nvPr/>
        </p:nvSpPr>
        <p:spPr bwMode="auto">
          <a:xfrm>
            <a:off x="4859338" y="2060575"/>
            <a:ext cx="9683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chemeClr val="accent2"/>
                </a:solidFill>
                <a:latin typeface="Georgia" pitchFamily="18" charset="0"/>
              </a:rPr>
              <a:t>-ЫЕ</a:t>
            </a:r>
          </a:p>
        </p:txBody>
      </p:sp>
      <p:sp>
        <p:nvSpPr>
          <p:cNvPr id="28680" name="Text Box 10"/>
          <p:cNvSpPr txBox="1">
            <a:spLocks noChangeArrowheads="1"/>
          </p:cNvSpPr>
          <p:nvPr/>
        </p:nvSpPr>
        <p:spPr bwMode="auto">
          <a:xfrm>
            <a:off x="5651500" y="1844675"/>
            <a:ext cx="3206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336600"/>
                </a:solidFill>
                <a:latin typeface="Georgia" pitchFamily="18" charset="0"/>
              </a:rPr>
              <a:t>)</a:t>
            </a:r>
          </a:p>
        </p:txBody>
      </p:sp>
      <p:sp>
        <p:nvSpPr>
          <p:cNvPr id="20482" name="Text Box 28"/>
          <p:cNvSpPr txBox="1">
            <a:spLocks noChangeArrowheads="1"/>
          </p:cNvSpPr>
          <p:nvPr/>
        </p:nvSpPr>
        <p:spPr bwMode="auto">
          <a:xfrm>
            <a:off x="1042988" y="3716338"/>
            <a:ext cx="15398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336600"/>
                </a:solidFill>
                <a:latin typeface="Georgia" pitchFamily="18" charset="0"/>
              </a:rPr>
              <a:t>белые</a:t>
            </a:r>
          </a:p>
        </p:txBody>
      </p:sp>
      <p:sp>
        <p:nvSpPr>
          <p:cNvPr id="20484" name="Text Box 30"/>
          <p:cNvSpPr txBox="1">
            <a:spLocks noChangeArrowheads="1"/>
          </p:cNvSpPr>
          <p:nvPr/>
        </p:nvSpPr>
        <p:spPr bwMode="auto">
          <a:xfrm>
            <a:off x="5867400" y="3716338"/>
            <a:ext cx="20256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336600"/>
                </a:solidFill>
                <a:latin typeface="Georgia" pitchFamily="18" charset="0"/>
              </a:rPr>
              <a:t>зелёные</a:t>
            </a:r>
          </a:p>
        </p:txBody>
      </p:sp>
      <p:sp>
        <p:nvSpPr>
          <p:cNvPr id="40980" name="Text Box 6"/>
          <p:cNvSpPr txBox="1">
            <a:spLocks noChangeArrowheads="1"/>
          </p:cNvSpPr>
          <p:nvPr/>
        </p:nvSpPr>
        <p:spPr bwMode="auto">
          <a:xfrm>
            <a:off x="971550" y="4581525"/>
            <a:ext cx="17351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336600"/>
                </a:solidFill>
                <a:latin typeface="Georgia" pitchFamily="18" charset="0"/>
              </a:rPr>
              <a:t>старые</a:t>
            </a:r>
          </a:p>
        </p:txBody>
      </p:sp>
      <p:sp>
        <p:nvSpPr>
          <p:cNvPr id="20486" name="Text Box 32"/>
          <p:cNvSpPr txBox="1">
            <a:spLocks noChangeArrowheads="1"/>
          </p:cNvSpPr>
          <p:nvPr/>
        </p:nvSpPr>
        <p:spPr bwMode="auto">
          <a:xfrm>
            <a:off x="3348038" y="4581525"/>
            <a:ext cx="204946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336600"/>
                </a:solidFill>
                <a:latin typeface="Georgia" pitchFamily="18" charset="0"/>
              </a:rPr>
              <a:t>молодая</a:t>
            </a:r>
          </a:p>
        </p:txBody>
      </p:sp>
      <p:sp>
        <p:nvSpPr>
          <p:cNvPr id="20488" name="Text Box 35"/>
          <p:cNvSpPr txBox="1">
            <a:spLocks noChangeArrowheads="1"/>
          </p:cNvSpPr>
          <p:nvPr/>
        </p:nvSpPr>
        <p:spPr bwMode="auto">
          <a:xfrm>
            <a:off x="1908175" y="5373688"/>
            <a:ext cx="18224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336600"/>
                </a:solidFill>
                <a:latin typeface="Georgia" pitchFamily="18" charset="0"/>
              </a:rPr>
              <a:t>первые</a:t>
            </a:r>
          </a:p>
        </p:txBody>
      </p:sp>
      <p:sp>
        <p:nvSpPr>
          <p:cNvPr id="20489" name="Text Box 36"/>
          <p:cNvSpPr txBox="1">
            <a:spLocks noChangeArrowheads="1"/>
          </p:cNvSpPr>
          <p:nvPr/>
        </p:nvSpPr>
        <p:spPr bwMode="auto">
          <a:xfrm>
            <a:off x="4932363" y="5373688"/>
            <a:ext cx="20193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336600"/>
                </a:solidFill>
                <a:latin typeface="Georgia" pitchFamily="18" charset="0"/>
              </a:rPr>
              <a:t>клейкие</a:t>
            </a:r>
          </a:p>
        </p:txBody>
      </p:sp>
      <p:sp>
        <p:nvSpPr>
          <p:cNvPr id="40984" name="Text Box 8"/>
          <p:cNvSpPr txBox="1">
            <a:spLocks noChangeArrowheads="1"/>
          </p:cNvSpPr>
          <p:nvPr/>
        </p:nvSpPr>
        <p:spPr bwMode="auto">
          <a:xfrm>
            <a:off x="6156325" y="4581525"/>
            <a:ext cx="16795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336600"/>
                </a:solidFill>
                <a:latin typeface="Georgia" pitchFamily="18" charset="0"/>
              </a:rPr>
              <a:t>тёплое</a:t>
            </a:r>
          </a:p>
        </p:txBody>
      </p:sp>
    </p:spTree>
  </p:cSld>
  <p:clrMapOvr>
    <a:masterClrMapping/>
  </p:clrMapOvr>
  <p:transition advTm="120600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4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048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82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04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2048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8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09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4098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4098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7" dur="500"/>
                                        <p:tgtEl>
                                          <p:spTgt spid="409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980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204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2048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86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04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2048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5" dur="5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88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04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 tmFilter="0, 0; .2, .5; .8, .5; 1, 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" autoRev="1" fill="hold"/>
                                        <p:tgtEl>
                                          <p:spTgt spid="2048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4" dur="5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89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409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 tmFilter="0, 0; .2, .5; .8, .5; 1, 0"/>
                                        <p:tgtEl>
                                          <p:spTgt spid="4098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250" autoRev="1" fill="hold"/>
                                        <p:tgtEl>
                                          <p:spTgt spid="4098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3" dur="500"/>
                                        <p:tgtEl>
                                          <p:spTgt spid="409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984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409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 tmFilter="0, 0; .2, .5; .8, .5; 1, 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0" dur="250" autoRev="1" fill="hold"/>
                                        <p:tgtEl>
                                          <p:spTgt spid="4096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2.22222E-6 L 0.28525 -0.28357 " pathEditMode="relative" rAng="0" ptsTypes="AA">
                                      <p:cBhvr>
                                        <p:cTn id="72" dur="20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3" y="-1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963"/>
                  </p:tgtEl>
                </p:cond>
              </p:nextCondLst>
            </p:seq>
          </p:childTnLst>
        </p:cTn>
      </p:par>
    </p:tnLst>
    <p:bldLst>
      <p:bldP spid="40963" grpId="0"/>
      <p:bldP spid="40963" grpId="1"/>
      <p:bldP spid="20482" grpId="0"/>
      <p:bldP spid="20482" grpId="1"/>
      <p:bldP spid="20484" grpId="0"/>
      <p:bldP spid="20484" grpId="1"/>
      <p:bldP spid="40980" grpId="0"/>
      <p:bldP spid="40980" grpId="1"/>
      <p:bldP spid="20486" grpId="0"/>
      <p:bldP spid="20486" grpId="1"/>
      <p:bldP spid="20488" grpId="0"/>
      <p:bldP spid="20488" grpId="1"/>
      <p:bldP spid="20489" grpId="0"/>
      <p:bldP spid="20489" grpId="1"/>
      <p:bldP spid="40984" grpId="0"/>
      <p:bldP spid="40984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7" name="Text Box 10"/>
          <p:cNvSpPr txBox="1">
            <a:spLocks noChangeArrowheads="1"/>
          </p:cNvSpPr>
          <p:nvPr/>
        </p:nvSpPr>
        <p:spPr bwMode="auto">
          <a:xfrm>
            <a:off x="4932363" y="5373688"/>
            <a:ext cx="20193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336600"/>
                </a:solidFill>
                <a:latin typeface="Georgia" pitchFamily="18" charset="0"/>
              </a:rPr>
              <a:t>клейкие</a:t>
            </a:r>
          </a:p>
        </p:txBody>
      </p:sp>
      <p:sp>
        <p:nvSpPr>
          <p:cNvPr id="29699" name="Text Box 10"/>
          <p:cNvSpPr txBox="1">
            <a:spLocks noChangeArrowheads="1"/>
          </p:cNvSpPr>
          <p:nvPr/>
        </p:nvSpPr>
        <p:spPr bwMode="auto">
          <a:xfrm>
            <a:off x="827088" y="1844675"/>
            <a:ext cx="35702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336600"/>
                </a:solidFill>
                <a:latin typeface="Georgia" pitchFamily="18" charset="0"/>
              </a:rPr>
              <a:t>ПОЧКИ (КАК</a:t>
            </a:r>
            <a:r>
              <a:rPr lang="ru-RU" sz="2800" b="1">
                <a:solidFill>
                  <a:schemeClr val="accent2"/>
                </a:solidFill>
                <a:latin typeface="Georgia" pitchFamily="18" charset="0"/>
              </a:rPr>
              <a:t>ИЕ</a:t>
            </a:r>
            <a:r>
              <a:rPr lang="ru-RU" sz="2800" b="1">
                <a:solidFill>
                  <a:srgbClr val="336600"/>
                </a:solidFill>
                <a:latin typeface="Georgia" pitchFamily="18" charset="0"/>
              </a:rPr>
              <a:t>?</a:t>
            </a:r>
          </a:p>
        </p:txBody>
      </p:sp>
      <p:cxnSp>
        <p:nvCxnSpPr>
          <p:cNvPr id="29700" name="Прямая соединительная линия 6"/>
          <p:cNvCxnSpPr>
            <a:cxnSpLocks noChangeShapeType="1"/>
          </p:cNvCxnSpPr>
          <p:nvPr/>
        </p:nvCxnSpPr>
        <p:spPr bwMode="auto">
          <a:xfrm flipV="1">
            <a:off x="4427538" y="1773238"/>
            <a:ext cx="355600" cy="285750"/>
          </a:xfrm>
          <a:prstGeom prst="line">
            <a:avLst/>
          </a:prstGeom>
          <a:noFill/>
          <a:ln w="38100" algn="ctr">
            <a:solidFill>
              <a:srgbClr val="336600"/>
            </a:solidFill>
            <a:round/>
            <a:headEnd/>
            <a:tailEnd/>
          </a:ln>
        </p:spPr>
      </p:cxnSp>
      <p:cxnSp>
        <p:nvCxnSpPr>
          <p:cNvPr id="29701" name="Прямая соединительная линия 7"/>
          <p:cNvCxnSpPr>
            <a:cxnSpLocks noChangeShapeType="1"/>
          </p:cNvCxnSpPr>
          <p:nvPr/>
        </p:nvCxnSpPr>
        <p:spPr bwMode="auto">
          <a:xfrm>
            <a:off x="4427538" y="2133600"/>
            <a:ext cx="360362" cy="215900"/>
          </a:xfrm>
          <a:prstGeom prst="line">
            <a:avLst/>
          </a:prstGeom>
          <a:noFill/>
          <a:ln w="38100" algn="ctr">
            <a:solidFill>
              <a:srgbClr val="336600"/>
            </a:solidFill>
            <a:round/>
            <a:headEnd/>
            <a:tailEnd/>
          </a:ln>
        </p:spPr>
      </p:cxnSp>
      <p:sp>
        <p:nvSpPr>
          <p:cNvPr id="29702" name="Text Box 11"/>
          <p:cNvSpPr txBox="1">
            <a:spLocks noChangeArrowheads="1"/>
          </p:cNvSpPr>
          <p:nvPr/>
        </p:nvSpPr>
        <p:spPr bwMode="auto">
          <a:xfrm>
            <a:off x="4859338" y="1557338"/>
            <a:ext cx="90328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chemeClr val="accent2"/>
                </a:solidFill>
                <a:latin typeface="Georgia" pitchFamily="18" charset="0"/>
              </a:rPr>
              <a:t>-ИЕ</a:t>
            </a:r>
          </a:p>
        </p:txBody>
      </p:sp>
      <p:sp>
        <p:nvSpPr>
          <p:cNvPr id="29703" name="Text Box 11"/>
          <p:cNvSpPr txBox="1">
            <a:spLocks noChangeArrowheads="1"/>
          </p:cNvSpPr>
          <p:nvPr/>
        </p:nvSpPr>
        <p:spPr bwMode="auto">
          <a:xfrm>
            <a:off x="4859338" y="2060575"/>
            <a:ext cx="9683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chemeClr val="accent2"/>
                </a:solidFill>
                <a:latin typeface="Georgia" pitchFamily="18" charset="0"/>
              </a:rPr>
              <a:t>-ЫЕ</a:t>
            </a:r>
          </a:p>
        </p:txBody>
      </p:sp>
      <p:sp>
        <p:nvSpPr>
          <p:cNvPr id="29704" name="Text Box 10"/>
          <p:cNvSpPr txBox="1">
            <a:spLocks noChangeArrowheads="1"/>
          </p:cNvSpPr>
          <p:nvPr/>
        </p:nvSpPr>
        <p:spPr bwMode="auto">
          <a:xfrm>
            <a:off x="5651500" y="1844675"/>
            <a:ext cx="3206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336600"/>
                </a:solidFill>
                <a:latin typeface="Georgia" pitchFamily="18" charset="0"/>
              </a:rPr>
              <a:t>)</a:t>
            </a:r>
          </a:p>
        </p:txBody>
      </p:sp>
      <p:sp>
        <p:nvSpPr>
          <p:cNvPr id="20482" name="Text Box 28"/>
          <p:cNvSpPr txBox="1">
            <a:spLocks noChangeArrowheads="1"/>
          </p:cNvSpPr>
          <p:nvPr/>
        </p:nvSpPr>
        <p:spPr bwMode="auto">
          <a:xfrm>
            <a:off x="1116013" y="3716338"/>
            <a:ext cx="15398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336600"/>
                </a:solidFill>
                <a:latin typeface="Georgia" pitchFamily="18" charset="0"/>
              </a:rPr>
              <a:t>белые</a:t>
            </a:r>
          </a:p>
        </p:txBody>
      </p:sp>
      <p:sp>
        <p:nvSpPr>
          <p:cNvPr id="20484" name="Text Box 30"/>
          <p:cNvSpPr txBox="1">
            <a:spLocks noChangeArrowheads="1"/>
          </p:cNvSpPr>
          <p:nvPr/>
        </p:nvSpPr>
        <p:spPr bwMode="auto">
          <a:xfrm>
            <a:off x="5867400" y="3716338"/>
            <a:ext cx="20256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336600"/>
                </a:solidFill>
                <a:latin typeface="Georgia" pitchFamily="18" charset="0"/>
              </a:rPr>
              <a:t>зелёные</a:t>
            </a:r>
          </a:p>
        </p:txBody>
      </p:sp>
      <p:sp>
        <p:nvSpPr>
          <p:cNvPr id="20483" name="Text Box 29"/>
          <p:cNvSpPr txBox="1">
            <a:spLocks noChangeArrowheads="1"/>
          </p:cNvSpPr>
          <p:nvPr/>
        </p:nvSpPr>
        <p:spPr bwMode="auto">
          <a:xfrm>
            <a:off x="3203575" y="3716338"/>
            <a:ext cx="198596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336600"/>
                </a:solidFill>
                <a:latin typeface="Georgia" pitchFamily="18" charset="0"/>
              </a:rPr>
              <a:t>весёлые</a:t>
            </a:r>
          </a:p>
        </p:txBody>
      </p:sp>
      <p:sp>
        <p:nvSpPr>
          <p:cNvPr id="43028" name="Text Box 6"/>
          <p:cNvSpPr txBox="1">
            <a:spLocks noChangeArrowheads="1"/>
          </p:cNvSpPr>
          <p:nvPr/>
        </p:nvSpPr>
        <p:spPr bwMode="auto">
          <a:xfrm>
            <a:off x="971550" y="4581525"/>
            <a:ext cx="17351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336600"/>
                </a:solidFill>
                <a:latin typeface="Georgia" pitchFamily="18" charset="0"/>
              </a:rPr>
              <a:t>старые</a:t>
            </a:r>
          </a:p>
        </p:txBody>
      </p:sp>
      <p:sp>
        <p:nvSpPr>
          <p:cNvPr id="20486" name="Text Box 32"/>
          <p:cNvSpPr txBox="1">
            <a:spLocks noChangeArrowheads="1"/>
          </p:cNvSpPr>
          <p:nvPr/>
        </p:nvSpPr>
        <p:spPr bwMode="auto">
          <a:xfrm>
            <a:off x="3132138" y="4581525"/>
            <a:ext cx="204946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336600"/>
                </a:solidFill>
                <a:latin typeface="Georgia" pitchFamily="18" charset="0"/>
              </a:rPr>
              <a:t>молодая</a:t>
            </a:r>
          </a:p>
        </p:txBody>
      </p:sp>
      <p:sp>
        <p:nvSpPr>
          <p:cNvPr id="20488" name="Text Box 35"/>
          <p:cNvSpPr txBox="1">
            <a:spLocks noChangeArrowheads="1"/>
          </p:cNvSpPr>
          <p:nvPr/>
        </p:nvSpPr>
        <p:spPr bwMode="auto">
          <a:xfrm>
            <a:off x="1835150" y="5373688"/>
            <a:ext cx="18224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336600"/>
                </a:solidFill>
                <a:latin typeface="Georgia" pitchFamily="18" charset="0"/>
              </a:rPr>
              <a:t>первые</a:t>
            </a:r>
          </a:p>
        </p:txBody>
      </p:sp>
      <p:sp>
        <p:nvSpPr>
          <p:cNvPr id="43031" name="Text Box 8"/>
          <p:cNvSpPr txBox="1">
            <a:spLocks noChangeArrowheads="1"/>
          </p:cNvSpPr>
          <p:nvPr/>
        </p:nvSpPr>
        <p:spPr bwMode="auto">
          <a:xfrm>
            <a:off x="6156325" y="4581525"/>
            <a:ext cx="16795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336600"/>
                </a:solidFill>
                <a:latin typeface="Georgia" pitchFamily="18" charset="0"/>
              </a:rPr>
              <a:t>тёплое</a:t>
            </a:r>
          </a:p>
        </p:txBody>
      </p:sp>
    </p:spTree>
  </p:cSld>
  <p:clrMapOvr>
    <a:masterClrMapping/>
  </p:clrMapOvr>
  <p:transition advTm="120600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4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048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82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04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2048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8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4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2048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7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83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430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430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430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6" dur="500"/>
                                        <p:tgtEl>
                                          <p:spTgt spid="430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028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04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2048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5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86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04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 tmFilter="0, 0; .2, .5; .8, .5; 1, 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" autoRev="1" fill="hold"/>
                                        <p:tgtEl>
                                          <p:spTgt spid="2048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4" dur="5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88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430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 tmFilter="0, 0; .2, .5; .8, .5; 1, 0"/>
                                        <p:tgtEl>
                                          <p:spTgt spid="430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250" autoRev="1" fill="hold"/>
                                        <p:tgtEl>
                                          <p:spTgt spid="430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3" dur="500"/>
                                        <p:tgtEl>
                                          <p:spTgt spid="430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031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430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 tmFilter="0, 0; .2, .5; .8, .5; 1, 0"/>
                                        <p:tgtEl>
                                          <p:spTgt spid="430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0" dur="250" autoRev="1" fill="hold"/>
                                        <p:tgtEl>
                                          <p:spTgt spid="430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4.44444E-6 L 0.11007 -0.52523 " pathEditMode="relative" rAng="0" ptsTypes="AA">
                                      <p:cBhvr>
                                        <p:cTn id="72" dur="2000" fill="hold"/>
                                        <p:tgtEl>
                                          <p:spTgt spid="430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" y="-2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017"/>
                  </p:tgtEl>
                </p:cond>
              </p:nextCondLst>
            </p:seq>
          </p:childTnLst>
        </p:cTn>
      </p:par>
    </p:tnLst>
    <p:bldLst>
      <p:bldP spid="43017" grpId="0"/>
      <p:bldP spid="43017" grpId="1"/>
      <p:bldP spid="20482" grpId="0"/>
      <p:bldP spid="20482" grpId="1"/>
      <p:bldP spid="20484" grpId="0"/>
      <p:bldP spid="20484" grpId="1"/>
      <p:bldP spid="20483" grpId="0"/>
      <p:bldP spid="20483" grpId="1"/>
      <p:bldP spid="43028" grpId="0"/>
      <p:bldP spid="43028" grpId="1"/>
      <p:bldP spid="20486" grpId="0"/>
      <p:bldP spid="20486" grpId="1"/>
      <p:bldP spid="20488" grpId="0"/>
      <p:bldP spid="20488" grpId="1"/>
      <p:bldP spid="43031" grpId="0"/>
      <p:bldP spid="43031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6" name="Text Box 5"/>
          <p:cNvSpPr txBox="1">
            <a:spLocks noChangeArrowheads="1"/>
          </p:cNvSpPr>
          <p:nvPr/>
        </p:nvSpPr>
        <p:spPr bwMode="auto">
          <a:xfrm>
            <a:off x="6011863" y="3644900"/>
            <a:ext cx="20256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336600"/>
                </a:solidFill>
                <a:latin typeface="Georgia" pitchFamily="18" charset="0"/>
              </a:rPr>
              <a:t>зелёные</a:t>
            </a:r>
          </a:p>
        </p:txBody>
      </p:sp>
      <p:sp>
        <p:nvSpPr>
          <p:cNvPr id="30723" name="Text Box 10"/>
          <p:cNvSpPr txBox="1">
            <a:spLocks noChangeArrowheads="1"/>
          </p:cNvSpPr>
          <p:nvPr/>
        </p:nvSpPr>
        <p:spPr bwMode="auto">
          <a:xfrm>
            <a:off x="179388" y="1773238"/>
            <a:ext cx="437038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336600"/>
                </a:solidFill>
                <a:latin typeface="Georgia" pitchFamily="18" charset="0"/>
              </a:rPr>
              <a:t>ЛИСТОЧКИ (КАК</a:t>
            </a:r>
            <a:r>
              <a:rPr lang="ru-RU" sz="2800" b="1">
                <a:solidFill>
                  <a:schemeClr val="accent2"/>
                </a:solidFill>
                <a:latin typeface="Georgia" pitchFamily="18" charset="0"/>
              </a:rPr>
              <a:t>ИЕ</a:t>
            </a:r>
            <a:r>
              <a:rPr lang="ru-RU" sz="2800" b="1">
                <a:solidFill>
                  <a:srgbClr val="336600"/>
                </a:solidFill>
                <a:latin typeface="Georgia" pitchFamily="18" charset="0"/>
              </a:rPr>
              <a:t>?</a:t>
            </a:r>
          </a:p>
        </p:txBody>
      </p:sp>
      <p:cxnSp>
        <p:nvCxnSpPr>
          <p:cNvPr id="30724" name="Прямая соединительная линия 6"/>
          <p:cNvCxnSpPr>
            <a:cxnSpLocks noChangeShapeType="1"/>
          </p:cNvCxnSpPr>
          <p:nvPr/>
        </p:nvCxnSpPr>
        <p:spPr bwMode="auto">
          <a:xfrm flipV="1">
            <a:off x="4427538" y="1773238"/>
            <a:ext cx="355600" cy="285750"/>
          </a:xfrm>
          <a:prstGeom prst="line">
            <a:avLst/>
          </a:prstGeom>
          <a:noFill/>
          <a:ln w="38100" algn="ctr">
            <a:solidFill>
              <a:srgbClr val="336600"/>
            </a:solidFill>
            <a:round/>
            <a:headEnd/>
            <a:tailEnd/>
          </a:ln>
        </p:spPr>
      </p:cxnSp>
      <p:cxnSp>
        <p:nvCxnSpPr>
          <p:cNvPr id="30725" name="Прямая соединительная линия 7"/>
          <p:cNvCxnSpPr>
            <a:cxnSpLocks noChangeShapeType="1"/>
          </p:cNvCxnSpPr>
          <p:nvPr/>
        </p:nvCxnSpPr>
        <p:spPr bwMode="auto">
          <a:xfrm>
            <a:off x="4427538" y="2133600"/>
            <a:ext cx="360362" cy="215900"/>
          </a:xfrm>
          <a:prstGeom prst="line">
            <a:avLst/>
          </a:prstGeom>
          <a:noFill/>
          <a:ln w="38100" algn="ctr">
            <a:solidFill>
              <a:srgbClr val="336600"/>
            </a:solidFill>
            <a:round/>
            <a:headEnd/>
            <a:tailEnd/>
          </a:ln>
        </p:spPr>
      </p:cxnSp>
      <p:sp>
        <p:nvSpPr>
          <p:cNvPr id="30726" name="Text Box 11"/>
          <p:cNvSpPr txBox="1">
            <a:spLocks noChangeArrowheads="1"/>
          </p:cNvSpPr>
          <p:nvPr/>
        </p:nvSpPr>
        <p:spPr bwMode="auto">
          <a:xfrm>
            <a:off x="4859338" y="1557338"/>
            <a:ext cx="90328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chemeClr val="accent2"/>
                </a:solidFill>
                <a:latin typeface="Georgia" pitchFamily="18" charset="0"/>
              </a:rPr>
              <a:t>-ИЕ</a:t>
            </a:r>
          </a:p>
        </p:txBody>
      </p:sp>
      <p:sp>
        <p:nvSpPr>
          <p:cNvPr id="30727" name="Text Box 11"/>
          <p:cNvSpPr txBox="1">
            <a:spLocks noChangeArrowheads="1"/>
          </p:cNvSpPr>
          <p:nvPr/>
        </p:nvSpPr>
        <p:spPr bwMode="auto">
          <a:xfrm>
            <a:off x="4859338" y="2060575"/>
            <a:ext cx="9683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chemeClr val="accent2"/>
                </a:solidFill>
                <a:latin typeface="Georgia" pitchFamily="18" charset="0"/>
              </a:rPr>
              <a:t>-ЫЕ</a:t>
            </a:r>
          </a:p>
        </p:txBody>
      </p:sp>
      <p:sp>
        <p:nvSpPr>
          <p:cNvPr id="30728" name="Text Box 10"/>
          <p:cNvSpPr txBox="1">
            <a:spLocks noChangeArrowheads="1"/>
          </p:cNvSpPr>
          <p:nvPr/>
        </p:nvSpPr>
        <p:spPr bwMode="auto">
          <a:xfrm>
            <a:off x="5651500" y="1844675"/>
            <a:ext cx="3206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336600"/>
                </a:solidFill>
                <a:latin typeface="Georgia" pitchFamily="18" charset="0"/>
              </a:rPr>
              <a:t>)</a:t>
            </a:r>
          </a:p>
        </p:txBody>
      </p:sp>
      <p:sp>
        <p:nvSpPr>
          <p:cNvPr id="20482" name="Text Box 28"/>
          <p:cNvSpPr txBox="1">
            <a:spLocks noChangeArrowheads="1"/>
          </p:cNvSpPr>
          <p:nvPr/>
        </p:nvSpPr>
        <p:spPr bwMode="auto">
          <a:xfrm>
            <a:off x="1042988" y="3644900"/>
            <a:ext cx="15398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336600"/>
                </a:solidFill>
                <a:latin typeface="Georgia" pitchFamily="18" charset="0"/>
              </a:rPr>
              <a:t>белые</a:t>
            </a:r>
          </a:p>
        </p:txBody>
      </p:sp>
      <p:sp>
        <p:nvSpPr>
          <p:cNvPr id="20483" name="Text Box 29"/>
          <p:cNvSpPr txBox="1">
            <a:spLocks noChangeArrowheads="1"/>
          </p:cNvSpPr>
          <p:nvPr/>
        </p:nvSpPr>
        <p:spPr bwMode="auto">
          <a:xfrm>
            <a:off x="3276600" y="3644900"/>
            <a:ext cx="19859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336600"/>
                </a:solidFill>
                <a:latin typeface="Georgia" pitchFamily="18" charset="0"/>
              </a:rPr>
              <a:t>весёлые</a:t>
            </a:r>
          </a:p>
        </p:txBody>
      </p:sp>
      <p:sp>
        <p:nvSpPr>
          <p:cNvPr id="44051" name="Text Box 6"/>
          <p:cNvSpPr txBox="1">
            <a:spLocks noChangeArrowheads="1"/>
          </p:cNvSpPr>
          <p:nvPr/>
        </p:nvSpPr>
        <p:spPr bwMode="auto">
          <a:xfrm>
            <a:off x="900113" y="4508500"/>
            <a:ext cx="173513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336600"/>
                </a:solidFill>
                <a:latin typeface="Georgia" pitchFamily="18" charset="0"/>
              </a:rPr>
              <a:t>старые</a:t>
            </a:r>
          </a:p>
        </p:txBody>
      </p:sp>
      <p:sp>
        <p:nvSpPr>
          <p:cNvPr id="20486" name="Text Box 32"/>
          <p:cNvSpPr txBox="1">
            <a:spLocks noChangeArrowheads="1"/>
          </p:cNvSpPr>
          <p:nvPr/>
        </p:nvSpPr>
        <p:spPr bwMode="auto">
          <a:xfrm>
            <a:off x="3132138" y="4508500"/>
            <a:ext cx="204946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336600"/>
                </a:solidFill>
                <a:latin typeface="Georgia" pitchFamily="18" charset="0"/>
              </a:rPr>
              <a:t>молодая</a:t>
            </a:r>
          </a:p>
        </p:txBody>
      </p:sp>
      <p:sp>
        <p:nvSpPr>
          <p:cNvPr id="20488" name="Text Box 35"/>
          <p:cNvSpPr txBox="1">
            <a:spLocks noChangeArrowheads="1"/>
          </p:cNvSpPr>
          <p:nvPr/>
        </p:nvSpPr>
        <p:spPr bwMode="auto">
          <a:xfrm>
            <a:off x="1908175" y="5300663"/>
            <a:ext cx="18224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336600"/>
                </a:solidFill>
                <a:latin typeface="Georgia" pitchFamily="18" charset="0"/>
              </a:rPr>
              <a:t>первые</a:t>
            </a:r>
          </a:p>
        </p:txBody>
      </p:sp>
      <p:sp>
        <p:nvSpPr>
          <p:cNvPr id="20489" name="Text Box 36"/>
          <p:cNvSpPr txBox="1">
            <a:spLocks noChangeArrowheads="1"/>
          </p:cNvSpPr>
          <p:nvPr/>
        </p:nvSpPr>
        <p:spPr bwMode="auto">
          <a:xfrm>
            <a:off x="4932363" y="5300663"/>
            <a:ext cx="20193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336600"/>
                </a:solidFill>
                <a:latin typeface="Georgia" pitchFamily="18" charset="0"/>
              </a:rPr>
              <a:t>клейкие</a:t>
            </a:r>
          </a:p>
        </p:txBody>
      </p:sp>
      <p:sp>
        <p:nvSpPr>
          <p:cNvPr id="44055" name="Text Box 8"/>
          <p:cNvSpPr txBox="1">
            <a:spLocks noChangeArrowheads="1"/>
          </p:cNvSpPr>
          <p:nvPr/>
        </p:nvSpPr>
        <p:spPr bwMode="auto">
          <a:xfrm>
            <a:off x="6084888" y="4508500"/>
            <a:ext cx="16795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336600"/>
                </a:solidFill>
                <a:latin typeface="Georgia" pitchFamily="18" charset="0"/>
              </a:rPr>
              <a:t>тёплое</a:t>
            </a:r>
          </a:p>
        </p:txBody>
      </p:sp>
    </p:spTree>
  </p:cSld>
  <p:clrMapOvr>
    <a:masterClrMapping/>
  </p:clrMapOvr>
  <p:transition advTm="120600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4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048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82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04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2048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8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440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440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440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7" dur="500"/>
                                        <p:tgtEl>
                                          <p:spTgt spid="440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051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204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2048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86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04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2048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5" dur="5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88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04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 tmFilter="0, 0; .2, .5; .8, .5; 1, 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" autoRev="1" fill="hold"/>
                                        <p:tgtEl>
                                          <p:spTgt spid="2048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4" dur="5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89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440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 tmFilter="0, 0; .2, .5; .8, .5; 1, 0"/>
                                        <p:tgtEl>
                                          <p:spTgt spid="4405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250" autoRev="1" fill="hold"/>
                                        <p:tgtEl>
                                          <p:spTgt spid="4405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3" dur="500"/>
                                        <p:tgtEl>
                                          <p:spTgt spid="440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055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440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 tmFilter="0, 0; .2, .5; .8, .5; 1, 0"/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0" dur="250" autoRev="1" fill="hold"/>
                                        <p:tgtEl>
                                          <p:spTgt spid="440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1.11111E-6 L 0.03108 -0.28356 " pathEditMode="relative" rAng="0" ptsTypes="AA">
                                      <p:cBhvr>
                                        <p:cTn id="72" dur="20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" y="-1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036"/>
                  </p:tgtEl>
                </p:cond>
              </p:nextCondLst>
            </p:seq>
          </p:childTnLst>
        </p:cTn>
      </p:par>
    </p:tnLst>
    <p:bldLst>
      <p:bldP spid="44036" grpId="0"/>
      <p:bldP spid="44036" grpId="1"/>
      <p:bldP spid="20482" grpId="0"/>
      <p:bldP spid="20482" grpId="1"/>
      <p:bldP spid="20483" grpId="0"/>
      <p:bldP spid="20483" grpId="1"/>
      <p:bldP spid="44051" grpId="0"/>
      <p:bldP spid="44051" grpId="1"/>
      <p:bldP spid="20486" grpId="0"/>
      <p:bldP spid="20486" grpId="1"/>
      <p:bldP spid="20488" grpId="0"/>
      <p:bldP spid="20488" grpId="1"/>
      <p:bldP spid="20489" grpId="0"/>
      <p:bldP spid="20489" grpId="1"/>
      <p:bldP spid="44055" grpId="0"/>
      <p:bldP spid="44055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12" name="Text Box 9"/>
          <p:cNvSpPr txBox="1">
            <a:spLocks noChangeArrowheads="1"/>
          </p:cNvSpPr>
          <p:nvPr/>
        </p:nvSpPr>
        <p:spPr bwMode="auto">
          <a:xfrm>
            <a:off x="1979613" y="5373688"/>
            <a:ext cx="18224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336600"/>
                </a:solidFill>
                <a:latin typeface="Georgia" pitchFamily="18" charset="0"/>
              </a:rPr>
              <a:t>первые</a:t>
            </a:r>
          </a:p>
        </p:txBody>
      </p:sp>
      <p:sp>
        <p:nvSpPr>
          <p:cNvPr id="31747" name="Text Box 10"/>
          <p:cNvSpPr txBox="1">
            <a:spLocks noChangeArrowheads="1"/>
          </p:cNvSpPr>
          <p:nvPr/>
        </p:nvSpPr>
        <p:spPr bwMode="auto">
          <a:xfrm>
            <a:off x="900113" y="1844675"/>
            <a:ext cx="35337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336600"/>
                </a:solidFill>
                <a:latin typeface="Georgia" pitchFamily="18" charset="0"/>
              </a:rPr>
              <a:t>ЦВЕТЫ (КАК</a:t>
            </a:r>
            <a:r>
              <a:rPr lang="ru-RU" sz="2800" b="1">
                <a:solidFill>
                  <a:schemeClr val="accent2"/>
                </a:solidFill>
                <a:latin typeface="Georgia" pitchFamily="18" charset="0"/>
              </a:rPr>
              <a:t>ИЕ</a:t>
            </a:r>
            <a:r>
              <a:rPr lang="ru-RU" sz="2800" b="1">
                <a:solidFill>
                  <a:srgbClr val="336600"/>
                </a:solidFill>
                <a:latin typeface="Georgia" pitchFamily="18" charset="0"/>
              </a:rPr>
              <a:t>?</a:t>
            </a:r>
          </a:p>
        </p:txBody>
      </p:sp>
      <p:cxnSp>
        <p:nvCxnSpPr>
          <p:cNvPr id="31748" name="Прямая соединительная линия 6"/>
          <p:cNvCxnSpPr>
            <a:cxnSpLocks noChangeShapeType="1"/>
          </p:cNvCxnSpPr>
          <p:nvPr/>
        </p:nvCxnSpPr>
        <p:spPr bwMode="auto">
          <a:xfrm flipV="1">
            <a:off x="4427538" y="1773238"/>
            <a:ext cx="355600" cy="285750"/>
          </a:xfrm>
          <a:prstGeom prst="line">
            <a:avLst/>
          </a:prstGeom>
          <a:noFill/>
          <a:ln w="38100" algn="ctr">
            <a:solidFill>
              <a:srgbClr val="336600"/>
            </a:solidFill>
            <a:round/>
            <a:headEnd/>
            <a:tailEnd/>
          </a:ln>
        </p:spPr>
      </p:cxnSp>
      <p:cxnSp>
        <p:nvCxnSpPr>
          <p:cNvPr id="31749" name="Прямая соединительная линия 7"/>
          <p:cNvCxnSpPr>
            <a:cxnSpLocks noChangeShapeType="1"/>
          </p:cNvCxnSpPr>
          <p:nvPr/>
        </p:nvCxnSpPr>
        <p:spPr bwMode="auto">
          <a:xfrm>
            <a:off x="4427538" y="2133600"/>
            <a:ext cx="360362" cy="215900"/>
          </a:xfrm>
          <a:prstGeom prst="line">
            <a:avLst/>
          </a:prstGeom>
          <a:noFill/>
          <a:ln w="38100" algn="ctr">
            <a:solidFill>
              <a:srgbClr val="336600"/>
            </a:solidFill>
            <a:round/>
            <a:headEnd/>
            <a:tailEnd/>
          </a:ln>
        </p:spPr>
      </p:cxnSp>
      <p:sp>
        <p:nvSpPr>
          <p:cNvPr id="31750" name="Text Box 11"/>
          <p:cNvSpPr txBox="1">
            <a:spLocks noChangeArrowheads="1"/>
          </p:cNvSpPr>
          <p:nvPr/>
        </p:nvSpPr>
        <p:spPr bwMode="auto">
          <a:xfrm>
            <a:off x="4859338" y="1557338"/>
            <a:ext cx="90328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chemeClr val="accent2"/>
                </a:solidFill>
                <a:latin typeface="Georgia" pitchFamily="18" charset="0"/>
              </a:rPr>
              <a:t>-ИЕ</a:t>
            </a:r>
          </a:p>
        </p:txBody>
      </p:sp>
      <p:sp>
        <p:nvSpPr>
          <p:cNvPr id="31751" name="Text Box 11"/>
          <p:cNvSpPr txBox="1">
            <a:spLocks noChangeArrowheads="1"/>
          </p:cNvSpPr>
          <p:nvPr/>
        </p:nvSpPr>
        <p:spPr bwMode="auto">
          <a:xfrm>
            <a:off x="4859338" y="2060575"/>
            <a:ext cx="9683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chemeClr val="accent2"/>
                </a:solidFill>
                <a:latin typeface="Georgia" pitchFamily="18" charset="0"/>
              </a:rPr>
              <a:t>-ЫЕ</a:t>
            </a:r>
          </a:p>
        </p:txBody>
      </p:sp>
      <p:sp>
        <p:nvSpPr>
          <p:cNvPr id="31752" name="Text Box 10"/>
          <p:cNvSpPr txBox="1">
            <a:spLocks noChangeArrowheads="1"/>
          </p:cNvSpPr>
          <p:nvPr/>
        </p:nvSpPr>
        <p:spPr bwMode="auto">
          <a:xfrm>
            <a:off x="5651500" y="1844675"/>
            <a:ext cx="3206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336600"/>
                </a:solidFill>
                <a:latin typeface="Georgia" pitchFamily="18" charset="0"/>
              </a:rPr>
              <a:t>)</a:t>
            </a:r>
          </a:p>
        </p:txBody>
      </p:sp>
      <p:sp>
        <p:nvSpPr>
          <p:cNvPr id="20482" name="Text Box 28"/>
          <p:cNvSpPr txBox="1">
            <a:spLocks noChangeArrowheads="1"/>
          </p:cNvSpPr>
          <p:nvPr/>
        </p:nvSpPr>
        <p:spPr bwMode="auto">
          <a:xfrm>
            <a:off x="1116013" y="3644900"/>
            <a:ext cx="15398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336600"/>
                </a:solidFill>
                <a:latin typeface="Georgia" pitchFamily="18" charset="0"/>
              </a:rPr>
              <a:t>белые</a:t>
            </a:r>
          </a:p>
        </p:txBody>
      </p:sp>
      <p:sp>
        <p:nvSpPr>
          <p:cNvPr id="20484" name="Text Box 30"/>
          <p:cNvSpPr txBox="1">
            <a:spLocks noChangeArrowheads="1"/>
          </p:cNvSpPr>
          <p:nvPr/>
        </p:nvSpPr>
        <p:spPr bwMode="auto">
          <a:xfrm>
            <a:off x="5867400" y="3644900"/>
            <a:ext cx="20256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336600"/>
                </a:solidFill>
                <a:latin typeface="Georgia" pitchFamily="18" charset="0"/>
              </a:rPr>
              <a:t>зелёные</a:t>
            </a:r>
          </a:p>
        </p:txBody>
      </p:sp>
      <p:sp>
        <p:nvSpPr>
          <p:cNvPr id="20483" name="Text Box 29"/>
          <p:cNvSpPr txBox="1">
            <a:spLocks noChangeArrowheads="1"/>
          </p:cNvSpPr>
          <p:nvPr/>
        </p:nvSpPr>
        <p:spPr bwMode="auto">
          <a:xfrm>
            <a:off x="3203575" y="3644900"/>
            <a:ext cx="19859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336600"/>
                </a:solidFill>
                <a:latin typeface="Georgia" pitchFamily="18" charset="0"/>
              </a:rPr>
              <a:t>весёлые</a:t>
            </a:r>
          </a:p>
        </p:txBody>
      </p:sp>
      <p:sp>
        <p:nvSpPr>
          <p:cNvPr id="47124" name="Text Box 6"/>
          <p:cNvSpPr txBox="1">
            <a:spLocks noChangeArrowheads="1"/>
          </p:cNvSpPr>
          <p:nvPr/>
        </p:nvSpPr>
        <p:spPr bwMode="auto">
          <a:xfrm>
            <a:off x="971550" y="4508500"/>
            <a:ext cx="17351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336600"/>
                </a:solidFill>
                <a:latin typeface="Georgia" pitchFamily="18" charset="0"/>
              </a:rPr>
              <a:t>старые</a:t>
            </a:r>
          </a:p>
        </p:txBody>
      </p:sp>
      <p:sp>
        <p:nvSpPr>
          <p:cNvPr id="20486" name="Text Box 32"/>
          <p:cNvSpPr txBox="1">
            <a:spLocks noChangeArrowheads="1"/>
          </p:cNvSpPr>
          <p:nvPr/>
        </p:nvSpPr>
        <p:spPr bwMode="auto">
          <a:xfrm>
            <a:off x="3132138" y="4508500"/>
            <a:ext cx="204946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336600"/>
                </a:solidFill>
                <a:latin typeface="Georgia" pitchFamily="18" charset="0"/>
              </a:rPr>
              <a:t>молодая</a:t>
            </a:r>
          </a:p>
        </p:txBody>
      </p:sp>
      <p:sp>
        <p:nvSpPr>
          <p:cNvPr id="20489" name="Text Box 36"/>
          <p:cNvSpPr txBox="1">
            <a:spLocks noChangeArrowheads="1"/>
          </p:cNvSpPr>
          <p:nvPr/>
        </p:nvSpPr>
        <p:spPr bwMode="auto">
          <a:xfrm>
            <a:off x="4932363" y="5373688"/>
            <a:ext cx="20193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336600"/>
                </a:solidFill>
                <a:latin typeface="Georgia" pitchFamily="18" charset="0"/>
              </a:rPr>
              <a:t>клейкие</a:t>
            </a:r>
          </a:p>
        </p:txBody>
      </p:sp>
      <p:sp>
        <p:nvSpPr>
          <p:cNvPr id="47127" name="Text Box 8"/>
          <p:cNvSpPr txBox="1">
            <a:spLocks noChangeArrowheads="1"/>
          </p:cNvSpPr>
          <p:nvPr/>
        </p:nvSpPr>
        <p:spPr bwMode="auto">
          <a:xfrm>
            <a:off x="6011863" y="4508500"/>
            <a:ext cx="16795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336600"/>
                </a:solidFill>
                <a:latin typeface="Georgia" pitchFamily="18" charset="0"/>
              </a:rPr>
              <a:t>тёплое</a:t>
            </a:r>
          </a:p>
        </p:txBody>
      </p:sp>
    </p:spTree>
  </p:cSld>
  <p:clrMapOvr>
    <a:masterClrMapping/>
  </p:clrMapOvr>
  <p:transition advTm="120600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4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048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82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04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2048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8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4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2048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7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83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471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471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471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6" dur="500"/>
                                        <p:tgtEl>
                                          <p:spTgt spid="47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124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04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2048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5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86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04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 tmFilter="0, 0; .2, .5; .8, .5; 1, 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" autoRev="1" fill="hold"/>
                                        <p:tgtEl>
                                          <p:spTgt spid="2048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4" dur="5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89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471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 tmFilter="0, 0; .2, .5; .8, .5; 1, 0"/>
                                        <p:tgtEl>
                                          <p:spTgt spid="471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250" autoRev="1" fill="hold"/>
                                        <p:tgtEl>
                                          <p:spTgt spid="471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3" dur="500"/>
                                        <p:tgtEl>
                                          <p:spTgt spid="471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127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471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 tmFilter="0, 0; .2, .5; .8, .5; 1, 0"/>
                                        <p:tgtEl>
                                          <p:spTgt spid="471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0" dur="250" autoRev="1" fill="hold"/>
                                        <p:tgtEl>
                                          <p:spTgt spid="471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4.44444E-6 L 0.43593 -0.52523 " pathEditMode="relative" rAng="0" ptsTypes="AA">
                                      <p:cBhvr>
                                        <p:cTn id="72" dur="2000" fill="hold"/>
                                        <p:tgtEl>
                                          <p:spTgt spid="47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8" y="-2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112"/>
                  </p:tgtEl>
                </p:cond>
              </p:nextCondLst>
            </p:seq>
          </p:childTnLst>
        </p:cTn>
      </p:par>
    </p:tnLst>
    <p:bldLst>
      <p:bldP spid="47112" grpId="0"/>
      <p:bldP spid="47112" grpId="1"/>
      <p:bldP spid="20482" grpId="0"/>
      <p:bldP spid="20482" grpId="1"/>
      <p:bldP spid="20484" grpId="0"/>
      <p:bldP spid="20484" grpId="1"/>
      <p:bldP spid="20483" grpId="0"/>
      <p:bldP spid="20483" grpId="1"/>
      <p:bldP spid="47124" grpId="0"/>
      <p:bldP spid="47124" grpId="1"/>
      <p:bldP spid="20486" grpId="0"/>
      <p:bldP spid="20486" grpId="1"/>
      <p:bldP spid="20489" grpId="0"/>
      <p:bldP spid="20489" grpId="1"/>
      <p:bldP spid="47127" grpId="0"/>
      <p:bldP spid="47127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8" name="TextBox 2"/>
          <p:cNvSpPr txBox="1">
            <a:spLocks noChangeArrowheads="1"/>
          </p:cNvSpPr>
          <p:nvPr/>
        </p:nvSpPr>
        <p:spPr bwMode="auto">
          <a:xfrm>
            <a:off x="1071563" y="1357313"/>
            <a:ext cx="678656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479925" y="2967038"/>
            <a:ext cx="184150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+mn-lt"/>
            </a:endParaRPr>
          </a:p>
        </p:txBody>
      </p:sp>
      <p:sp>
        <p:nvSpPr>
          <p:cNvPr id="14340" name="Rectangle 6"/>
          <p:cNvSpPr>
            <a:spLocks noChangeArrowheads="1"/>
          </p:cNvSpPr>
          <p:nvPr/>
        </p:nvSpPr>
        <p:spPr bwMode="auto">
          <a:xfrm>
            <a:off x="1116013" y="1196975"/>
            <a:ext cx="6400800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 eaLnBrk="0" hangingPunct="0">
              <a:spcBef>
                <a:spcPct val="20000"/>
              </a:spcBef>
              <a:buFont typeface="Arial" charset="0"/>
              <a:buNone/>
            </a:pPr>
            <a:r>
              <a:rPr lang="ru-RU" sz="4000" b="1">
                <a:solidFill>
                  <a:srgbClr val="336600"/>
                </a:solidFill>
                <a:latin typeface="Book Antiqua" pitchFamily="18" charset="0"/>
              </a:rPr>
              <a:t>Хорошо</a:t>
            </a:r>
            <a:r>
              <a:rPr lang="ru-RU" sz="4000" b="1">
                <a:solidFill>
                  <a:srgbClr val="CC0000"/>
                </a:solidFill>
              </a:rPr>
              <a:t>́</a:t>
            </a:r>
            <a:r>
              <a:rPr lang="ru-RU" sz="4000" b="1">
                <a:solidFill>
                  <a:srgbClr val="000099"/>
                </a:solidFill>
                <a:latin typeface="Book Antiqua" pitchFamily="18" charset="0"/>
              </a:rPr>
              <a:t> </a:t>
            </a:r>
            <a:r>
              <a:rPr lang="ru-RU" sz="4000" b="1">
                <a:solidFill>
                  <a:srgbClr val="336600"/>
                </a:solidFill>
                <a:latin typeface="Book Antiqua" pitchFamily="18" charset="0"/>
              </a:rPr>
              <a:t>говори</a:t>
            </a:r>
            <a:r>
              <a:rPr lang="ru-RU" sz="4000" b="1">
                <a:solidFill>
                  <a:srgbClr val="CC0000"/>
                </a:solidFill>
              </a:rPr>
              <a:t>́</a:t>
            </a:r>
            <a:r>
              <a:rPr lang="ru-RU" sz="4000" b="1">
                <a:solidFill>
                  <a:srgbClr val="000099"/>
                </a:solidFill>
                <a:latin typeface="Book Antiqua" pitchFamily="18" charset="0"/>
              </a:rPr>
              <a:t> </a:t>
            </a:r>
            <a:r>
              <a:rPr lang="ru-RU" sz="4000" b="1">
                <a:solidFill>
                  <a:srgbClr val="336600"/>
                </a:solidFill>
                <a:latin typeface="Book Antiqua" pitchFamily="18" charset="0"/>
              </a:rPr>
              <a:t>звук</a:t>
            </a:r>
            <a:r>
              <a:rPr lang="ru-RU" sz="4000" b="1">
                <a:solidFill>
                  <a:srgbClr val="FFFF00"/>
                </a:solidFill>
                <a:latin typeface="Book Antiqua" pitchFamily="18" charset="0"/>
              </a:rPr>
              <a:t> </a:t>
            </a:r>
            <a:r>
              <a:rPr lang="ru-RU" sz="4000" b="1">
                <a:solidFill>
                  <a:srgbClr val="CC0000"/>
                </a:solidFill>
                <a:latin typeface="Calibri" pitchFamily="34" charset="0"/>
              </a:rPr>
              <a:t>«</a:t>
            </a:r>
            <a:r>
              <a:rPr lang="ru-RU" sz="4000" b="1">
                <a:solidFill>
                  <a:srgbClr val="CC0000"/>
                </a:solidFill>
                <a:latin typeface="Book Antiqua" pitchFamily="18" charset="0"/>
              </a:rPr>
              <a:t>С</a:t>
            </a:r>
            <a:r>
              <a:rPr lang="ru-RU" sz="4000" b="1">
                <a:solidFill>
                  <a:srgbClr val="CC0000"/>
                </a:solidFill>
                <a:latin typeface="Calibri" pitchFamily="34" charset="0"/>
              </a:rPr>
              <a:t>»</a:t>
            </a:r>
            <a:endParaRPr lang="ru-RU" sz="4000" b="1">
              <a:solidFill>
                <a:srgbClr val="CC0000"/>
              </a:solidFill>
              <a:latin typeface="Book Antiqua" pitchFamily="18" charset="0"/>
            </a:endParaRPr>
          </a:p>
        </p:txBody>
      </p:sp>
      <p:sp>
        <p:nvSpPr>
          <p:cNvPr id="14341" name="Rectangle 8"/>
          <p:cNvSpPr>
            <a:spLocks noChangeArrowheads="1"/>
          </p:cNvSpPr>
          <p:nvPr/>
        </p:nvSpPr>
        <p:spPr bwMode="auto">
          <a:xfrm>
            <a:off x="755650" y="2335213"/>
            <a:ext cx="7348538" cy="3416300"/>
          </a:xfrm>
          <a:prstGeom prst="rect">
            <a:avLst/>
          </a:prstGeom>
          <a:solidFill>
            <a:srgbClr val="FFFFCC"/>
          </a:solidFill>
          <a:ln w="28575">
            <a:solidFill>
              <a:srgbClr val="99CC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tabLst>
                <a:tab pos="228600" algn="l"/>
              </a:tabLst>
            </a:pPr>
            <a:r>
              <a:rPr lang="ru-RU" sz="3600" b="1">
                <a:solidFill>
                  <a:srgbClr val="CC0000"/>
                </a:solidFill>
                <a:latin typeface="Book Antiqua" pitchFamily="18" charset="0"/>
              </a:rPr>
              <a:t>с</a:t>
            </a:r>
            <a:r>
              <a:rPr lang="ru-RU" sz="3600" b="1">
                <a:solidFill>
                  <a:srgbClr val="336600"/>
                </a:solidFill>
                <a:latin typeface="Book Antiqua" pitchFamily="18" charset="0"/>
              </a:rPr>
              <a:t>_______</a:t>
            </a:r>
          </a:p>
          <a:p>
            <a:pPr>
              <a:tabLst>
                <a:tab pos="228600" algn="l"/>
              </a:tabLst>
            </a:pPr>
            <a:r>
              <a:rPr lang="ru-RU" sz="3600" b="1">
                <a:solidFill>
                  <a:srgbClr val="CC0000"/>
                </a:solidFill>
                <a:latin typeface="Book Antiqua" pitchFamily="18" charset="0"/>
              </a:rPr>
              <a:t>с</a:t>
            </a:r>
            <a:r>
              <a:rPr lang="ru-RU" sz="3600" b="1">
                <a:solidFill>
                  <a:srgbClr val="336600"/>
                </a:solidFill>
                <a:latin typeface="Book Antiqua" pitchFamily="18" charset="0"/>
              </a:rPr>
              <a:t>а</a:t>
            </a:r>
            <a:r>
              <a:rPr lang="ru-RU" sz="3600" b="1">
                <a:latin typeface="Book Antiqua" pitchFamily="18" charset="0"/>
              </a:rPr>
              <a:t> </a:t>
            </a:r>
            <a:r>
              <a:rPr lang="ru-RU" sz="3600" b="1">
                <a:solidFill>
                  <a:srgbClr val="336600"/>
                </a:solidFill>
                <a:latin typeface="Book Antiqua" pitchFamily="18" charset="0"/>
              </a:rPr>
              <a:t>–</a:t>
            </a:r>
            <a:r>
              <a:rPr lang="ru-RU" sz="3600" b="1">
                <a:latin typeface="Book Antiqua" pitchFamily="18" charset="0"/>
              </a:rPr>
              <a:t> </a:t>
            </a:r>
            <a:r>
              <a:rPr lang="ru-RU" sz="3600" b="1">
                <a:solidFill>
                  <a:srgbClr val="CC0000"/>
                </a:solidFill>
                <a:latin typeface="Book Antiqua" pitchFamily="18" charset="0"/>
              </a:rPr>
              <a:t>с</a:t>
            </a:r>
            <a:r>
              <a:rPr lang="ru-RU" sz="3600" b="1">
                <a:solidFill>
                  <a:srgbClr val="336600"/>
                </a:solidFill>
                <a:latin typeface="Book Antiqua" pitchFamily="18" charset="0"/>
              </a:rPr>
              <a:t>о</a:t>
            </a:r>
            <a:r>
              <a:rPr lang="ru-RU" sz="3600" b="1">
                <a:latin typeface="Book Antiqua" pitchFamily="18" charset="0"/>
              </a:rPr>
              <a:t> </a:t>
            </a:r>
            <a:r>
              <a:rPr lang="ru-RU" sz="3600" b="1">
                <a:solidFill>
                  <a:srgbClr val="336600"/>
                </a:solidFill>
                <a:latin typeface="Book Antiqua" pitchFamily="18" charset="0"/>
              </a:rPr>
              <a:t>–</a:t>
            </a:r>
            <a:r>
              <a:rPr lang="ru-RU" sz="3600" b="1">
                <a:latin typeface="Book Antiqua" pitchFamily="18" charset="0"/>
              </a:rPr>
              <a:t> </a:t>
            </a:r>
            <a:r>
              <a:rPr lang="ru-RU" sz="3600" b="1">
                <a:solidFill>
                  <a:srgbClr val="CC0000"/>
                </a:solidFill>
                <a:latin typeface="Book Antiqua" pitchFamily="18" charset="0"/>
              </a:rPr>
              <a:t>с</a:t>
            </a:r>
            <a:r>
              <a:rPr lang="ru-RU" sz="3600" b="1">
                <a:solidFill>
                  <a:srgbClr val="336600"/>
                </a:solidFill>
                <a:latin typeface="Book Antiqua" pitchFamily="18" charset="0"/>
              </a:rPr>
              <a:t>у </a:t>
            </a:r>
            <a:r>
              <a:rPr lang="ru-RU" sz="3600" b="1">
                <a:latin typeface="Book Antiqua" pitchFamily="18" charset="0"/>
              </a:rPr>
              <a:t>                    </a:t>
            </a:r>
            <a:r>
              <a:rPr lang="ru-RU" sz="3600" b="1">
                <a:solidFill>
                  <a:srgbClr val="CC0000"/>
                </a:solidFill>
                <a:latin typeface="Book Antiqua" pitchFamily="18" charset="0"/>
              </a:rPr>
              <a:t>с</a:t>
            </a:r>
            <a:r>
              <a:rPr lang="ru-RU" sz="3600" b="1">
                <a:solidFill>
                  <a:srgbClr val="336600"/>
                </a:solidFill>
                <a:latin typeface="Book Antiqua" pitchFamily="18" charset="0"/>
              </a:rPr>
              <a:t>о</a:t>
            </a:r>
            <a:r>
              <a:rPr lang="ru-RU" sz="3600" b="1">
                <a:solidFill>
                  <a:srgbClr val="CC0000"/>
                </a:solidFill>
              </a:rPr>
              <a:t>́</a:t>
            </a:r>
            <a:r>
              <a:rPr lang="ru-RU" sz="3600" b="1">
                <a:solidFill>
                  <a:srgbClr val="336600"/>
                </a:solidFill>
                <a:latin typeface="Book Antiqua" pitchFamily="18" charset="0"/>
              </a:rPr>
              <a:t>лнышко</a:t>
            </a:r>
          </a:p>
          <a:p>
            <a:pPr>
              <a:tabLst>
                <a:tab pos="228600" algn="l"/>
              </a:tabLst>
            </a:pPr>
            <a:r>
              <a:rPr lang="ru-RU" sz="3600" b="1">
                <a:solidFill>
                  <a:srgbClr val="CC0000"/>
                </a:solidFill>
                <a:latin typeface="Book Antiqua" pitchFamily="18" charset="0"/>
              </a:rPr>
              <a:t>с</a:t>
            </a:r>
            <a:r>
              <a:rPr lang="ru-RU" sz="3600" b="1">
                <a:solidFill>
                  <a:srgbClr val="336600"/>
                </a:solidFill>
                <a:latin typeface="Book Antiqua" pitchFamily="18" charset="0"/>
              </a:rPr>
              <a:t>ва</a:t>
            </a:r>
            <a:r>
              <a:rPr lang="ru-RU" sz="3600" b="1">
                <a:latin typeface="Book Antiqua" pitchFamily="18" charset="0"/>
              </a:rPr>
              <a:t> </a:t>
            </a:r>
            <a:r>
              <a:rPr lang="ru-RU" sz="3600" b="1">
                <a:solidFill>
                  <a:srgbClr val="336600"/>
                </a:solidFill>
                <a:latin typeface="Book Antiqua" pitchFamily="18" charset="0"/>
              </a:rPr>
              <a:t>–</a:t>
            </a:r>
            <a:r>
              <a:rPr lang="ru-RU" sz="3600" b="1">
                <a:latin typeface="Book Antiqua" pitchFamily="18" charset="0"/>
              </a:rPr>
              <a:t> </a:t>
            </a:r>
            <a:r>
              <a:rPr lang="ru-RU" sz="3600" b="1">
                <a:solidFill>
                  <a:srgbClr val="CC0000"/>
                </a:solidFill>
                <a:latin typeface="Book Antiqua" pitchFamily="18" charset="0"/>
              </a:rPr>
              <a:t>с</a:t>
            </a:r>
            <a:r>
              <a:rPr lang="ru-RU" sz="3600" b="1">
                <a:solidFill>
                  <a:srgbClr val="336600"/>
                </a:solidFill>
                <a:latin typeface="Book Antiqua" pitchFamily="18" charset="0"/>
              </a:rPr>
              <a:t>во</a:t>
            </a:r>
            <a:r>
              <a:rPr lang="ru-RU" sz="3600" b="1">
                <a:latin typeface="Book Antiqua" pitchFamily="18" charset="0"/>
              </a:rPr>
              <a:t> </a:t>
            </a:r>
            <a:r>
              <a:rPr lang="ru-RU" sz="3600" b="1">
                <a:solidFill>
                  <a:srgbClr val="336600"/>
                </a:solidFill>
                <a:latin typeface="Book Antiqua" pitchFamily="18" charset="0"/>
              </a:rPr>
              <a:t>–</a:t>
            </a:r>
            <a:r>
              <a:rPr lang="ru-RU" sz="3600" b="1">
                <a:latin typeface="Book Antiqua" pitchFamily="18" charset="0"/>
              </a:rPr>
              <a:t> </a:t>
            </a:r>
            <a:r>
              <a:rPr lang="ru-RU" sz="3600" b="1">
                <a:solidFill>
                  <a:srgbClr val="CC0000"/>
                </a:solidFill>
                <a:latin typeface="Book Antiqua" pitchFamily="18" charset="0"/>
              </a:rPr>
              <a:t>с</a:t>
            </a:r>
            <a:r>
              <a:rPr lang="ru-RU" sz="3600" b="1">
                <a:solidFill>
                  <a:srgbClr val="336600"/>
                </a:solidFill>
                <a:latin typeface="Book Antiqua" pitchFamily="18" charset="0"/>
              </a:rPr>
              <a:t>ве</a:t>
            </a:r>
            <a:r>
              <a:rPr lang="ru-RU" sz="3600" b="1">
                <a:latin typeface="Book Antiqua" pitchFamily="18" charset="0"/>
              </a:rPr>
              <a:t>               </a:t>
            </a:r>
            <a:r>
              <a:rPr lang="ru-RU" sz="3600" b="1">
                <a:solidFill>
                  <a:srgbClr val="CC0000"/>
                </a:solidFill>
                <a:latin typeface="Book Antiqua" pitchFamily="18" charset="0"/>
              </a:rPr>
              <a:t>с</a:t>
            </a:r>
            <a:r>
              <a:rPr lang="ru-RU" sz="3600" b="1">
                <a:solidFill>
                  <a:srgbClr val="336600"/>
                </a:solidFill>
                <a:latin typeface="Book Antiqua" pitchFamily="18" charset="0"/>
              </a:rPr>
              <a:t>ве</a:t>
            </a:r>
            <a:r>
              <a:rPr lang="ru-RU" sz="3600" b="1">
                <a:solidFill>
                  <a:srgbClr val="CC0000"/>
                </a:solidFill>
              </a:rPr>
              <a:t>́</a:t>
            </a:r>
            <a:r>
              <a:rPr lang="ru-RU" sz="3600" b="1">
                <a:solidFill>
                  <a:srgbClr val="336600"/>
                </a:solidFill>
                <a:latin typeface="Book Antiqua" pitchFamily="18" charset="0"/>
              </a:rPr>
              <a:t>тит</a:t>
            </a:r>
          </a:p>
          <a:p>
            <a:pPr>
              <a:tabLst>
                <a:tab pos="228600" algn="l"/>
              </a:tabLst>
            </a:pPr>
            <a:r>
              <a:rPr lang="ru-RU" sz="3600" b="1">
                <a:solidFill>
                  <a:srgbClr val="CC0000"/>
                </a:solidFill>
                <a:latin typeface="Book Antiqua" pitchFamily="18" charset="0"/>
              </a:rPr>
              <a:t>с</a:t>
            </a:r>
            <a:r>
              <a:rPr lang="ru-RU" sz="3600" b="1">
                <a:solidFill>
                  <a:srgbClr val="336600"/>
                </a:solidFill>
                <a:latin typeface="Book Antiqua" pitchFamily="18" charset="0"/>
              </a:rPr>
              <a:t>на</a:t>
            </a:r>
            <a:r>
              <a:rPr lang="ru-RU" sz="3600" b="1">
                <a:latin typeface="Book Antiqua" pitchFamily="18" charset="0"/>
              </a:rPr>
              <a:t> </a:t>
            </a:r>
            <a:r>
              <a:rPr lang="ru-RU" sz="3600" b="1">
                <a:solidFill>
                  <a:srgbClr val="336600"/>
                </a:solidFill>
                <a:latin typeface="Book Antiqua" pitchFamily="18" charset="0"/>
              </a:rPr>
              <a:t>– </a:t>
            </a:r>
            <a:r>
              <a:rPr lang="ru-RU" sz="3600" b="1">
                <a:solidFill>
                  <a:srgbClr val="CC0000"/>
                </a:solidFill>
                <a:latin typeface="Book Antiqua" pitchFamily="18" charset="0"/>
              </a:rPr>
              <a:t>с</a:t>
            </a:r>
            <a:r>
              <a:rPr lang="ru-RU" sz="3600" b="1">
                <a:solidFill>
                  <a:srgbClr val="336600"/>
                </a:solidFill>
                <a:latin typeface="Book Antiqua" pitchFamily="18" charset="0"/>
              </a:rPr>
              <a:t>но</a:t>
            </a:r>
            <a:r>
              <a:rPr lang="ru-RU" sz="3600" b="1">
                <a:latin typeface="Book Antiqua" pitchFamily="18" charset="0"/>
              </a:rPr>
              <a:t> </a:t>
            </a:r>
            <a:r>
              <a:rPr lang="ru-RU" sz="3600" b="1">
                <a:solidFill>
                  <a:srgbClr val="336600"/>
                </a:solidFill>
                <a:latin typeface="Book Antiqua" pitchFamily="18" charset="0"/>
              </a:rPr>
              <a:t>–</a:t>
            </a:r>
            <a:r>
              <a:rPr lang="ru-RU" sz="3600" b="1">
                <a:latin typeface="Book Antiqua" pitchFamily="18" charset="0"/>
              </a:rPr>
              <a:t> </a:t>
            </a:r>
            <a:r>
              <a:rPr lang="ru-RU" sz="3600" b="1">
                <a:solidFill>
                  <a:srgbClr val="CC0000"/>
                </a:solidFill>
                <a:latin typeface="Book Antiqua" pitchFamily="18" charset="0"/>
              </a:rPr>
              <a:t>с</a:t>
            </a:r>
            <a:r>
              <a:rPr lang="ru-RU" sz="3600" b="1">
                <a:solidFill>
                  <a:srgbClr val="336600"/>
                </a:solidFill>
                <a:latin typeface="Book Antiqua" pitchFamily="18" charset="0"/>
              </a:rPr>
              <a:t>не</a:t>
            </a:r>
            <a:r>
              <a:rPr lang="ru-RU" sz="3600" b="1">
                <a:latin typeface="Book Antiqua" pitchFamily="18" charset="0"/>
              </a:rPr>
              <a:t>              </a:t>
            </a:r>
            <a:r>
              <a:rPr lang="ru-RU" sz="3600" b="1">
                <a:solidFill>
                  <a:srgbClr val="CC0000"/>
                </a:solidFill>
                <a:latin typeface="Book Antiqua" pitchFamily="18" charset="0"/>
              </a:rPr>
              <a:t>с</a:t>
            </a:r>
            <a:r>
              <a:rPr lang="ru-RU" sz="3600" b="1">
                <a:solidFill>
                  <a:srgbClr val="336600"/>
                </a:solidFill>
                <a:latin typeface="Book Antiqua" pitchFamily="18" charset="0"/>
              </a:rPr>
              <a:t>нег</a:t>
            </a:r>
          </a:p>
          <a:p>
            <a:pPr>
              <a:tabLst>
                <a:tab pos="228600" algn="l"/>
              </a:tabLst>
            </a:pPr>
            <a:r>
              <a:rPr lang="ru-RU" sz="3600" b="1">
                <a:solidFill>
                  <a:srgbClr val="CC0000"/>
                </a:solidFill>
                <a:latin typeface="Book Antiqua" pitchFamily="18" charset="0"/>
              </a:rPr>
              <a:t>С</a:t>
            </a:r>
            <a:r>
              <a:rPr lang="ru-RU" sz="3600" b="1">
                <a:solidFill>
                  <a:srgbClr val="336600"/>
                </a:solidFill>
                <a:latin typeface="Book Antiqua" pitchFamily="18" charset="0"/>
              </a:rPr>
              <a:t>ве</a:t>
            </a:r>
            <a:r>
              <a:rPr lang="ru-RU" sz="3600" b="1">
                <a:solidFill>
                  <a:srgbClr val="CC0000"/>
                </a:solidFill>
              </a:rPr>
              <a:t>́</a:t>
            </a:r>
            <a:r>
              <a:rPr lang="ru-RU" sz="3600" b="1">
                <a:solidFill>
                  <a:srgbClr val="336600"/>
                </a:solidFill>
                <a:latin typeface="Book Antiqua" pitchFamily="18" charset="0"/>
              </a:rPr>
              <a:t>тит</a:t>
            </a:r>
            <a:r>
              <a:rPr lang="ru-RU" sz="3600" b="1">
                <a:latin typeface="Book Antiqua" pitchFamily="18" charset="0"/>
              </a:rPr>
              <a:t> </a:t>
            </a:r>
            <a:r>
              <a:rPr lang="ru-RU" sz="3600" b="1">
                <a:solidFill>
                  <a:srgbClr val="CC0000"/>
                </a:solidFill>
                <a:latin typeface="Book Antiqua" pitchFamily="18" charset="0"/>
              </a:rPr>
              <a:t>с</a:t>
            </a:r>
            <a:r>
              <a:rPr lang="ru-RU" sz="3600" b="1">
                <a:solidFill>
                  <a:srgbClr val="336600"/>
                </a:solidFill>
                <a:latin typeface="Book Antiqua" pitchFamily="18" charset="0"/>
              </a:rPr>
              <a:t>о</a:t>
            </a:r>
            <a:r>
              <a:rPr lang="ru-RU" sz="3600" b="1">
                <a:solidFill>
                  <a:srgbClr val="CC0000"/>
                </a:solidFill>
              </a:rPr>
              <a:t>́</a:t>
            </a:r>
            <a:r>
              <a:rPr lang="ru-RU" sz="3600" b="1">
                <a:solidFill>
                  <a:srgbClr val="336600"/>
                </a:solidFill>
                <a:latin typeface="Book Antiqua" pitchFamily="18" charset="0"/>
              </a:rPr>
              <a:t>лнышко.</a:t>
            </a:r>
            <a:r>
              <a:rPr lang="ru-RU" sz="3600" b="1">
                <a:latin typeface="Book Antiqua" pitchFamily="18" charset="0"/>
              </a:rPr>
              <a:t> </a:t>
            </a:r>
          </a:p>
          <a:p>
            <a:pPr>
              <a:tabLst>
                <a:tab pos="228600" algn="l"/>
              </a:tabLst>
            </a:pPr>
            <a:r>
              <a:rPr lang="ru-RU" sz="3600" b="1">
                <a:solidFill>
                  <a:srgbClr val="336600"/>
                </a:solidFill>
                <a:latin typeface="Book Antiqua" pitchFamily="18" charset="0"/>
              </a:rPr>
              <a:t>Та</a:t>
            </a:r>
            <a:r>
              <a:rPr lang="ru-RU" sz="3600" b="1">
                <a:solidFill>
                  <a:srgbClr val="CC0000"/>
                </a:solidFill>
              </a:rPr>
              <a:t>́</a:t>
            </a:r>
            <a:r>
              <a:rPr lang="ru-RU" sz="3600" b="1">
                <a:solidFill>
                  <a:srgbClr val="336600"/>
                </a:solidFill>
                <a:latin typeface="Book Antiqua" pitchFamily="18" charset="0"/>
              </a:rPr>
              <a:t>ет</a:t>
            </a:r>
            <a:r>
              <a:rPr lang="ru-RU" sz="3600" b="1">
                <a:latin typeface="Book Antiqua" pitchFamily="18" charset="0"/>
              </a:rPr>
              <a:t> </a:t>
            </a:r>
            <a:r>
              <a:rPr lang="ru-RU" sz="3600" b="1">
                <a:solidFill>
                  <a:srgbClr val="CC0000"/>
                </a:solidFill>
                <a:latin typeface="Book Antiqua" pitchFamily="18" charset="0"/>
              </a:rPr>
              <a:t>с</a:t>
            </a:r>
            <a:r>
              <a:rPr lang="ru-RU" sz="3600" b="1">
                <a:solidFill>
                  <a:srgbClr val="336600"/>
                </a:solidFill>
                <a:latin typeface="Book Antiqua" pitchFamily="18" charset="0"/>
              </a:rPr>
              <a:t>нег.</a:t>
            </a:r>
          </a:p>
        </p:txBody>
      </p:sp>
      <p:sp>
        <p:nvSpPr>
          <p:cNvPr id="14342" name="Line 7"/>
          <p:cNvSpPr>
            <a:spLocks noChangeShapeType="1"/>
          </p:cNvSpPr>
          <p:nvPr/>
        </p:nvSpPr>
        <p:spPr bwMode="auto">
          <a:xfrm>
            <a:off x="4716463" y="4724400"/>
            <a:ext cx="215900" cy="0"/>
          </a:xfrm>
          <a:prstGeom prst="line">
            <a:avLst/>
          </a:prstGeom>
          <a:noFill/>
          <a:ln w="28575">
            <a:solidFill>
              <a:srgbClr val="3366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343" name="Line 8"/>
          <p:cNvSpPr>
            <a:spLocks noChangeShapeType="1"/>
          </p:cNvSpPr>
          <p:nvPr/>
        </p:nvSpPr>
        <p:spPr bwMode="auto">
          <a:xfrm>
            <a:off x="7667625" y="3068638"/>
            <a:ext cx="215900" cy="0"/>
          </a:xfrm>
          <a:prstGeom prst="line">
            <a:avLst/>
          </a:prstGeom>
          <a:noFill/>
          <a:ln w="28575">
            <a:solidFill>
              <a:srgbClr val="3366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344" name="Line 9"/>
          <p:cNvSpPr>
            <a:spLocks noChangeShapeType="1"/>
          </p:cNvSpPr>
          <p:nvPr/>
        </p:nvSpPr>
        <p:spPr bwMode="auto">
          <a:xfrm>
            <a:off x="2700338" y="5300663"/>
            <a:ext cx="215900" cy="0"/>
          </a:xfrm>
          <a:prstGeom prst="line">
            <a:avLst/>
          </a:prstGeom>
          <a:noFill/>
          <a:ln w="28575">
            <a:solidFill>
              <a:srgbClr val="3366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345" name="Line 10"/>
          <p:cNvSpPr>
            <a:spLocks noChangeShapeType="1"/>
          </p:cNvSpPr>
          <p:nvPr/>
        </p:nvSpPr>
        <p:spPr bwMode="auto">
          <a:xfrm>
            <a:off x="1619250" y="1412875"/>
            <a:ext cx="215900" cy="0"/>
          </a:xfrm>
          <a:prstGeom prst="line">
            <a:avLst/>
          </a:prstGeom>
          <a:noFill/>
          <a:ln w="28575">
            <a:solidFill>
              <a:srgbClr val="3366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346" name="Line 11"/>
          <p:cNvSpPr>
            <a:spLocks noChangeShapeType="1"/>
          </p:cNvSpPr>
          <p:nvPr/>
        </p:nvSpPr>
        <p:spPr bwMode="auto">
          <a:xfrm>
            <a:off x="2195513" y="1412875"/>
            <a:ext cx="215900" cy="0"/>
          </a:xfrm>
          <a:prstGeom prst="line">
            <a:avLst/>
          </a:prstGeom>
          <a:noFill/>
          <a:ln w="28575">
            <a:solidFill>
              <a:srgbClr val="3366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347" name="Line 12"/>
          <p:cNvSpPr>
            <a:spLocks noChangeShapeType="1"/>
          </p:cNvSpPr>
          <p:nvPr/>
        </p:nvSpPr>
        <p:spPr bwMode="auto">
          <a:xfrm>
            <a:off x="3635375" y="1412875"/>
            <a:ext cx="215900" cy="0"/>
          </a:xfrm>
          <a:prstGeom prst="line">
            <a:avLst/>
          </a:prstGeom>
          <a:noFill/>
          <a:ln w="28575">
            <a:solidFill>
              <a:srgbClr val="3366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348" name="Line 13"/>
          <p:cNvSpPr>
            <a:spLocks noChangeShapeType="1"/>
          </p:cNvSpPr>
          <p:nvPr/>
        </p:nvSpPr>
        <p:spPr bwMode="auto">
          <a:xfrm>
            <a:off x="4211638" y="1412875"/>
            <a:ext cx="215900" cy="0"/>
          </a:xfrm>
          <a:prstGeom prst="line">
            <a:avLst/>
          </a:prstGeom>
          <a:noFill/>
          <a:ln w="28575">
            <a:solidFill>
              <a:srgbClr val="3366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349" name="Line 14"/>
          <p:cNvSpPr>
            <a:spLocks noChangeShapeType="1"/>
          </p:cNvSpPr>
          <p:nvPr/>
        </p:nvSpPr>
        <p:spPr bwMode="auto">
          <a:xfrm>
            <a:off x="6372225" y="4149725"/>
            <a:ext cx="215900" cy="0"/>
          </a:xfrm>
          <a:prstGeom prst="line">
            <a:avLst/>
          </a:prstGeom>
          <a:noFill/>
          <a:ln w="28575">
            <a:solidFill>
              <a:srgbClr val="3366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82" name="Text Box 7"/>
          <p:cNvSpPr txBox="1">
            <a:spLocks noChangeArrowheads="1"/>
          </p:cNvSpPr>
          <p:nvPr/>
        </p:nvSpPr>
        <p:spPr bwMode="auto">
          <a:xfrm>
            <a:off x="3348038" y="4437063"/>
            <a:ext cx="204946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336600"/>
                </a:solidFill>
                <a:latin typeface="Georgia" pitchFamily="18" charset="0"/>
              </a:rPr>
              <a:t>молодая</a:t>
            </a:r>
          </a:p>
        </p:txBody>
      </p:sp>
      <p:sp>
        <p:nvSpPr>
          <p:cNvPr id="32771" name="Text Box 10"/>
          <p:cNvSpPr txBox="1">
            <a:spLocks noChangeArrowheads="1"/>
          </p:cNvSpPr>
          <p:nvPr/>
        </p:nvSpPr>
        <p:spPr bwMode="auto">
          <a:xfrm>
            <a:off x="755650" y="1844675"/>
            <a:ext cx="360521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336600"/>
                </a:solidFill>
                <a:latin typeface="Georgia" pitchFamily="18" charset="0"/>
              </a:rPr>
              <a:t>ТРАВКА (КАК</a:t>
            </a:r>
            <a:r>
              <a:rPr lang="ru-RU" sz="2800" b="1">
                <a:solidFill>
                  <a:schemeClr val="accent2"/>
                </a:solidFill>
                <a:latin typeface="Georgia" pitchFamily="18" charset="0"/>
              </a:rPr>
              <a:t>АЯ</a:t>
            </a:r>
            <a:r>
              <a:rPr lang="ru-RU" sz="2800" b="1">
                <a:solidFill>
                  <a:srgbClr val="336600"/>
                </a:solidFill>
                <a:latin typeface="Georgia" pitchFamily="18" charset="0"/>
              </a:rPr>
              <a:t>?</a:t>
            </a:r>
          </a:p>
        </p:txBody>
      </p:sp>
      <p:cxnSp>
        <p:nvCxnSpPr>
          <p:cNvPr id="32772" name="Прямая соединительная линия 6"/>
          <p:cNvCxnSpPr>
            <a:cxnSpLocks noChangeShapeType="1"/>
          </p:cNvCxnSpPr>
          <p:nvPr/>
        </p:nvCxnSpPr>
        <p:spPr bwMode="auto">
          <a:xfrm flipV="1">
            <a:off x="4427538" y="1773238"/>
            <a:ext cx="355600" cy="285750"/>
          </a:xfrm>
          <a:prstGeom prst="line">
            <a:avLst/>
          </a:prstGeom>
          <a:noFill/>
          <a:ln w="38100" algn="ctr">
            <a:solidFill>
              <a:srgbClr val="336600"/>
            </a:solidFill>
            <a:round/>
            <a:headEnd/>
            <a:tailEnd/>
          </a:ln>
        </p:spPr>
      </p:cxnSp>
      <p:cxnSp>
        <p:nvCxnSpPr>
          <p:cNvPr id="32773" name="Прямая соединительная линия 7"/>
          <p:cNvCxnSpPr>
            <a:cxnSpLocks noChangeShapeType="1"/>
          </p:cNvCxnSpPr>
          <p:nvPr/>
        </p:nvCxnSpPr>
        <p:spPr bwMode="auto">
          <a:xfrm>
            <a:off x="4427538" y="2133600"/>
            <a:ext cx="360362" cy="215900"/>
          </a:xfrm>
          <a:prstGeom prst="line">
            <a:avLst/>
          </a:prstGeom>
          <a:noFill/>
          <a:ln w="38100" algn="ctr">
            <a:solidFill>
              <a:srgbClr val="336600"/>
            </a:solidFill>
            <a:round/>
            <a:headEnd/>
            <a:tailEnd/>
          </a:ln>
        </p:spPr>
      </p:cxnSp>
      <p:sp>
        <p:nvSpPr>
          <p:cNvPr id="32774" name="Text Box 11"/>
          <p:cNvSpPr txBox="1">
            <a:spLocks noChangeArrowheads="1"/>
          </p:cNvSpPr>
          <p:nvPr/>
        </p:nvSpPr>
        <p:spPr bwMode="auto">
          <a:xfrm>
            <a:off x="4859338" y="1557338"/>
            <a:ext cx="87153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chemeClr val="accent2"/>
                </a:solidFill>
                <a:latin typeface="Georgia" pitchFamily="18" charset="0"/>
              </a:rPr>
              <a:t>-АЯ</a:t>
            </a:r>
          </a:p>
        </p:txBody>
      </p:sp>
      <p:sp>
        <p:nvSpPr>
          <p:cNvPr id="32775" name="Text Box 11"/>
          <p:cNvSpPr txBox="1">
            <a:spLocks noChangeArrowheads="1"/>
          </p:cNvSpPr>
          <p:nvPr/>
        </p:nvSpPr>
        <p:spPr bwMode="auto">
          <a:xfrm>
            <a:off x="4859338" y="2060575"/>
            <a:ext cx="88423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chemeClr val="accent2"/>
                </a:solidFill>
                <a:latin typeface="Georgia" pitchFamily="18" charset="0"/>
              </a:rPr>
              <a:t>-ЯЯ</a:t>
            </a:r>
          </a:p>
        </p:txBody>
      </p:sp>
      <p:sp>
        <p:nvSpPr>
          <p:cNvPr id="32776" name="Text Box 10"/>
          <p:cNvSpPr txBox="1">
            <a:spLocks noChangeArrowheads="1"/>
          </p:cNvSpPr>
          <p:nvPr/>
        </p:nvSpPr>
        <p:spPr bwMode="auto">
          <a:xfrm>
            <a:off x="5651500" y="1844675"/>
            <a:ext cx="3206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336600"/>
                </a:solidFill>
                <a:latin typeface="Georgia" pitchFamily="18" charset="0"/>
              </a:rPr>
              <a:t>)</a:t>
            </a:r>
          </a:p>
        </p:txBody>
      </p:sp>
      <p:sp>
        <p:nvSpPr>
          <p:cNvPr id="20482" name="Text Box 28"/>
          <p:cNvSpPr txBox="1">
            <a:spLocks noChangeArrowheads="1"/>
          </p:cNvSpPr>
          <p:nvPr/>
        </p:nvSpPr>
        <p:spPr bwMode="auto">
          <a:xfrm>
            <a:off x="1116013" y="3500438"/>
            <a:ext cx="15398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336600"/>
                </a:solidFill>
                <a:latin typeface="Georgia" pitchFamily="18" charset="0"/>
              </a:rPr>
              <a:t>белые</a:t>
            </a:r>
          </a:p>
        </p:txBody>
      </p:sp>
      <p:sp>
        <p:nvSpPr>
          <p:cNvPr id="20484" name="Text Box 30"/>
          <p:cNvSpPr txBox="1">
            <a:spLocks noChangeArrowheads="1"/>
          </p:cNvSpPr>
          <p:nvPr/>
        </p:nvSpPr>
        <p:spPr bwMode="auto">
          <a:xfrm>
            <a:off x="5867400" y="3500438"/>
            <a:ext cx="20256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336600"/>
                </a:solidFill>
                <a:latin typeface="Georgia" pitchFamily="18" charset="0"/>
              </a:rPr>
              <a:t>зелёные</a:t>
            </a:r>
          </a:p>
        </p:txBody>
      </p:sp>
      <p:sp>
        <p:nvSpPr>
          <p:cNvPr id="20483" name="Text Box 29"/>
          <p:cNvSpPr txBox="1">
            <a:spLocks noChangeArrowheads="1"/>
          </p:cNvSpPr>
          <p:nvPr/>
        </p:nvSpPr>
        <p:spPr bwMode="auto">
          <a:xfrm>
            <a:off x="3203575" y="3500438"/>
            <a:ext cx="198596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336600"/>
                </a:solidFill>
                <a:latin typeface="Georgia" pitchFamily="18" charset="0"/>
              </a:rPr>
              <a:t>весёлые</a:t>
            </a:r>
          </a:p>
        </p:txBody>
      </p:sp>
      <p:sp>
        <p:nvSpPr>
          <p:cNvPr id="50196" name="Text Box 6"/>
          <p:cNvSpPr txBox="1">
            <a:spLocks noChangeArrowheads="1"/>
          </p:cNvSpPr>
          <p:nvPr/>
        </p:nvSpPr>
        <p:spPr bwMode="auto">
          <a:xfrm>
            <a:off x="900113" y="4437063"/>
            <a:ext cx="173513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336600"/>
                </a:solidFill>
                <a:latin typeface="Georgia" pitchFamily="18" charset="0"/>
              </a:rPr>
              <a:t>старые</a:t>
            </a:r>
          </a:p>
        </p:txBody>
      </p:sp>
      <p:sp>
        <p:nvSpPr>
          <p:cNvPr id="20488" name="Text Box 35"/>
          <p:cNvSpPr txBox="1">
            <a:spLocks noChangeArrowheads="1"/>
          </p:cNvSpPr>
          <p:nvPr/>
        </p:nvSpPr>
        <p:spPr bwMode="auto">
          <a:xfrm>
            <a:off x="1835150" y="5373688"/>
            <a:ext cx="18224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336600"/>
                </a:solidFill>
                <a:latin typeface="Georgia" pitchFamily="18" charset="0"/>
              </a:rPr>
              <a:t>первые</a:t>
            </a:r>
          </a:p>
        </p:txBody>
      </p:sp>
      <p:sp>
        <p:nvSpPr>
          <p:cNvPr id="20489" name="Text Box 36"/>
          <p:cNvSpPr txBox="1">
            <a:spLocks noChangeArrowheads="1"/>
          </p:cNvSpPr>
          <p:nvPr/>
        </p:nvSpPr>
        <p:spPr bwMode="auto">
          <a:xfrm>
            <a:off x="4859338" y="5373688"/>
            <a:ext cx="20193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336600"/>
                </a:solidFill>
                <a:latin typeface="Georgia" pitchFamily="18" charset="0"/>
              </a:rPr>
              <a:t>клейкие</a:t>
            </a:r>
          </a:p>
        </p:txBody>
      </p:sp>
      <p:sp>
        <p:nvSpPr>
          <p:cNvPr id="50200" name="Text Box 8"/>
          <p:cNvSpPr txBox="1">
            <a:spLocks noChangeArrowheads="1"/>
          </p:cNvSpPr>
          <p:nvPr/>
        </p:nvSpPr>
        <p:spPr bwMode="auto">
          <a:xfrm>
            <a:off x="6011863" y="4437063"/>
            <a:ext cx="16795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336600"/>
                </a:solidFill>
                <a:latin typeface="Georgia" pitchFamily="18" charset="0"/>
              </a:rPr>
              <a:t>тёплое</a:t>
            </a:r>
          </a:p>
        </p:txBody>
      </p:sp>
    </p:spTree>
  </p:cSld>
  <p:clrMapOvr>
    <a:masterClrMapping/>
  </p:clrMapOvr>
  <p:transition advTm="120600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4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048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82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04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2048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8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4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2048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7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83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501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5019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5019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36" dur="500"/>
                                        <p:tgtEl>
                                          <p:spTgt spid="501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196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04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2048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5" dur="5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88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04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 tmFilter="0, 0; .2, .5; .8, .5; 1, 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" autoRev="1" fill="hold"/>
                                        <p:tgtEl>
                                          <p:spTgt spid="2048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4" dur="5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89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502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 tmFilter="0, 0; .2, .5; .8, .5; 1, 0"/>
                                        <p:tgtEl>
                                          <p:spTgt spid="5020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250" autoRev="1" fill="hold"/>
                                        <p:tgtEl>
                                          <p:spTgt spid="5020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3" dur="500"/>
                                        <p:tgtEl>
                                          <p:spTgt spid="502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200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501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 tmFilter="0, 0; .2, .5; .8, .5; 1, 0"/>
                                        <p:tgtEl>
                                          <p:spTgt spid="5018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0" dur="250" autoRev="1" fill="hold"/>
                                        <p:tgtEl>
                                          <p:spTgt spid="5018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3.7037E-7 L 0.28959 -0.38866 " pathEditMode="relative" rAng="0" ptsTypes="AA">
                                      <p:cBhvr>
                                        <p:cTn id="72" dur="2000" fill="hold"/>
                                        <p:tgtEl>
                                          <p:spTgt spid="501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5" y="-1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182"/>
                  </p:tgtEl>
                </p:cond>
              </p:nextCondLst>
            </p:seq>
          </p:childTnLst>
        </p:cTn>
      </p:par>
    </p:tnLst>
    <p:bldLst>
      <p:bldP spid="50182" grpId="0"/>
      <p:bldP spid="50182" grpId="1"/>
      <p:bldP spid="20482" grpId="0"/>
      <p:bldP spid="20482" grpId="1"/>
      <p:bldP spid="20484" grpId="0"/>
      <p:bldP spid="20484" grpId="1"/>
      <p:bldP spid="20483" grpId="0"/>
      <p:bldP spid="20483" grpId="1"/>
      <p:bldP spid="50196" grpId="0"/>
      <p:bldP spid="50196" grpId="1"/>
      <p:bldP spid="20488" grpId="0"/>
      <p:bldP spid="20488" grpId="1"/>
      <p:bldP spid="20489" grpId="0"/>
      <p:bldP spid="20489" grpId="1"/>
      <p:bldP spid="50200" grpId="0"/>
      <p:bldP spid="50200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4" name="Text Box 10"/>
          <p:cNvSpPr txBox="1">
            <a:spLocks noChangeArrowheads="1"/>
          </p:cNvSpPr>
          <p:nvPr/>
        </p:nvSpPr>
        <p:spPr bwMode="auto">
          <a:xfrm>
            <a:off x="755650" y="1844675"/>
            <a:ext cx="36623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336600"/>
                </a:solidFill>
                <a:latin typeface="Georgia" pitchFamily="18" charset="0"/>
              </a:rPr>
              <a:t>ГНЁЗДА (КАК</a:t>
            </a:r>
            <a:r>
              <a:rPr lang="ru-RU" sz="2800" b="1">
                <a:solidFill>
                  <a:schemeClr val="accent2"/>
                </a:solidFill>
                <a:latin typeface="Georgia" pitchFamily="18" charset="0"/>
              </a:rPr>
              <a:t>ИЕ</a:t>
            </a:r>
            <a:r>
              <a:rPr lang="ru-RU" sz="2800" b="1">
                <a:solidFill>
                  <a:srgbClr val="336600"/>
                </a:solidFill>
                <a:latin typeface="Georgia" pitchFamily="18" charset="0"/>
              </a:rPr>
              <a:t>?</a:t>
            </a:r>
          </a:p>
        </p:txBody>
      </p:sp>
      <p:cxnSp>
        <p:nvCxnSpPr>
          <p:cNvPr id="33795" name="Прямая соединительная линия 6"/>
          <p:cNvCxnSpPr>
            <a:cxnSpLocks noChangeShapeType="1"/>
          </p:cNvCxnSpPr>
          <p:nvPr/>
        </p:nvCxnSpPr>
        <p:spPr bwMode="auto">
          <a:xfrm flipV="1">
            <a:off x="4427538" y="1773238"/>
            <a:ext cx="355600" cy="285750"/>
          </a:xfrm>
          <a:prstGeom prst="line">
            <a:avLst/>
          </a:prstGeom>
          <a:noFill/>
          <a:ln w="38100" algn="ctr">
            <a:solidFill>
              <a:srgbClr val="336600"/>
            </a:solidFill>
            <a:round/>
            <a:headEnd/>
            <a:tailEnd/>
          </a:ln>
        </p:spPr>
      </p:cxnSp>
      <p:cxnSp>
        <p:nvCxnSpPr>
          <p:cNvPr id="33796" name="Прямая соединительная линия 7"/>
          <p:cNvCxnSpPr>
            <a:cxnSpLocks noChangeShapeType="1"/>
          </p:cNvCxnSpPr>
          <p:nvPr/>
        </p:nvCxnSpPr>
        <p:spPr bwMode="auto">
          <a:xfrm>
            <a:off x="4427538" y="2133600"/>
            <a:ext cx="360362" cy="215900"/>
          </a:xfrm>
          <a:prstGeom prst="line">
            <a:avLst/>
          </a:prstGeom>
          <a:noFill/>
          <a:ln w="38100" algn="ctr">
            <a:solidFill>
              <a:srgbClr val="336600"/>
            </a:solidFill>
            <a:round/>
            <a:headEnd/>
            <a:tailEnd/>
          </a:ln>
        </p:spPr>
      </p:cxnSp>
      <p:sp>
        <p:nvSpPr>
          <p:cNvPr id="33797" name="Text Box 11"/>
          <p:cNvSpPr txBox="1">
            <a:spLocks noChangeArrowheads="1"/>
          </p:cNvSpPr>
          <p:nvPr/>
        </p:nvSpPr>
        <p:spPr bwMode="auto">
          <a:xfrm>
            <a:off x="4859338" y="1557338"/>
            <a:ext cx="903287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chemeClr val="accent2"/>
                </a:solidFill>
                <a:latin typeface="Georgia" pitchFamily="18" charset="0"/>
              </a:rPr>
              <a:t>-ИЕ</a:t>
            </a:r>
          </a:p>
        </p:txBody>
      </p:sp>
      <p:sp>
        <p:nvSpPr>
          <p:cNvPr id="33798" name="Text Box 11"/>
          <p:cNvSpPr txBox="1">
            <a:spLocks noChangeArrowheads="1"/>
          </p:cNvSpPr>
          <p:nvPr/>
        </p:nvSpPr>
        <p:spPr bwMode="auto">
          <a:xfrm>
            <a:off x="4859338" y="2060575"/>
            <a:ext cx="9683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chemeClr val="accent2"/>
                </a:solidFill>
                <a:latin typeface="Georgia" pitchFamily="18" charset="0"/>
              </a:rPr>
              <a:t>-ЫЕ</a:t>
            </a:r>
          </a:p>
        </p:txBody>
      </p:sp>
      <p:sp>
        <p:nvSpPr>
          <p:cNvPr id="33799" name="Text Box 10"/>
          <p:cNvSpPr txBox="1">
            <a:spLocks noChangeArrowheads="1"/>
          </p:cNvSpPr>
          <p:nvPr/>
        </p:nvSpPr>
        <p:spPr bwMode="auto">
          <a:xfrm>
            <a:off x="5651500" y="1844675"/>
            <a:ext cx="3206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336600"/>
                </a:solidFill>
                <a:latin typeface="Georgia" pitchFamily="18" charset="0"/>
              </a:rPr>
              <a:t>)</a:t>
            </a:r>
          </a:p>
        </p:txBody>
      </p:sp>
      <p:sp>
        <p:nvSpPr>
          <p:cNvPr id="20482" name="Text Box 28"/>
          <p:cNvSpPr txBox="1">
            <a:spLocks noChangeArrowheads="1"/>
          </p:cNvSpPr>
          <p:nvPr/>
        </p:nvSpPr>
        <p:spPr bwMode="auto">
          <a:xfrm>
            <a:off x="1116013" y="3644900"/>
            <a:ext cx="15398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336600"/>
                </a:solidFill>
                <a:latin typeface="Georgia" pitchFamily="18" charset="0"/>
              </a:rPr>
              <a:t>белые</a:t>
            </a:r>
          </a:p>
        </p:txBody>
      </p:sp>
      <p:sp>
        <p:nvSpPr>
          <p:cNvPr id="20484" name="Text Box 30"/>
          <p:cNvSpPr txBox="1">
            <a:spLocks noChangeArrowheads="1"/>
          </p:cNvSpPr>
          <p:nvPr/>
        </p:nvSpPr>
        <p:spPr bwMode="auto">
          <a:xfrm>
            <a:off x="5867400" y="3644900"/>
            <a:ext cx="20256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336600"/>
                </a:solidFill>
                <a:latin typeface="Georgia" pitchFamily="18" charset="0"/>
              </a:rPr>
              <a:t>зелёные</a:t>
            </a:r>
          </a:p>
        </p:txBody>
      </p:sp>
      <p:sp>
        <p:nvSpPr>
          <p:cNvPr id="20483" name="Text Box 29"/>
          <p:cNvSpPr txBox="1">
            <a:spLocks noChangeArrowheads="1"/>
          </p:cNvSpPr>
          <p:nvPr/>
        </p:nvSpPr>
        <p:spPr bwMode="auto">
          <a:xfrm>
            <a:off x="3203575" y="3644900"/>
            <a:ext cx="19859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336600"/>
                </a:solidFill>
                <a:latin typeface="Georgia" pitchFamily="18" charset="0"/>
              </a:rPr>
              <a:t>весёлые</a:t>
            </a:r>
          </a:p>
        </p:txBody>
      </p:sp>
      <p:sp>
        <p:nvSpPr>
          <p:cNvPr id="51220" name="Text Box 6"/>
          <p:cNvSpPr txBox="1">
            <a:spLocks noChangeArrowheads="1"/>
          </p:cNvSpPr>
          <p:nvPr/>
        </p:nvSpPr>
        <p:spPr bwMode="auto">
          <a:xfrm>
            <a:off x="971550" y="4508500"/>
            <a:ext cx="173513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336600"/>
                </a:solidFill>
                <a:latin typeface="Georgia" pitchFamily="18" charset="0"/>
              </a:rPr>
              <a:t>старые</a:t>
            </a:r>
          </a:p>
        </p:txBody>
      </p:sp>
      <p:sp>
        <p:nvSpPr>
          <p:cNvPr id="20486" name="Text Box 32"/>
          <p:cNvSpPr txBox="1">
            <a:spLocks noChangeArrowheads="1"/>
          </p:cNvSpPr>
          <p:nvPr/>
        </p:nvSpPr>
        <p:spPr bwMode="auto">
          <a:xfrm>
            <a:off x="3132138" y="4508500"/>
            <a:ext cx="204946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336600"/>
                </a:solidFill>
                <a:latin typeface="Georgia" pitchFamily="18" charset="0"/>
              </a:rPr>
              <a:t>молодая</a:t>
            </a:r>
          </a:p>
        </p:txBody>
      </p:sp>
      <p:sp>
        <p:nvSpPr>
          <p:cNvPr id="20488" name="Text Box 35"/>
          <p:cNvSpPr txBox="1">
            <a:spLocks noChangeArrowheads="1"/>
          </p:cNvSpPr>
          <p:nvPr/>
        </p:nvSpPr>
        <p:spPr bwMode="auto">
          <a:xfrm>
            <a:off x="1908175" y="5373688"/>
            <a:ext cx="18224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336600"/>
                </a:solidFill>
                <a:latin typeface="Georgia" pitchFamily="18" charset="0"/>
              </a:rPr>
              <a:t>первые</a:t>
            </a:r>
          </a:p>
        </p:txBody>
      </p:sp>
      <p:sp>
        <p:nvSpPr>
          <p:cNvPr id="20489" name="Text Box 36"/>
          <p:cNvSpPr txBox="1">
            <a:spLocks noChangeArrowheads="1"/>
          </p:cNvSpPr>
          <p:nvPr/>
        </p:nvSpPr>
        <p:spPr bwMode="auto">
          <a:xfrm>
            <a:off x="4932363" y="5373688"/>
            <a:ext cx="20193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336600"/>
                </a:solidFill>
                <a:latin typeface="Georgia" pitchFamily="18" charset="0"/>
              </a:rPr>
              <a:t>клейкие</a:t>
            </a:r>
          </a:p>
        </p:txBody>
      </p:sp>
      <p:sp>
        <p:nvSpPr>
          <p:cNvPr id="51224" name="Text Box 8"/>
          <p:cNvSpPr txBox="1">
            <a:spLocks noChangeArrowheads="1"/>
          </p:cNvSpPr>
          <p:nvPr/>
        </p:nvSpPr>
        <p:spPr bwMode="auto">
          <a:xfrm>
            <a:off x="6084888" y="4508500"/>
            <a:ext cx="16795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336600"/>
                </a:solidFill>
                <a:latin typeface="Georgia" pitchFamily="18" charset="0"/>
              </a:rPr>
              <a:t>тёплое</a:t>
            </a:r>
          </a:p>
        </p:txBody>
      </p:sp>
    </p:spTree>
  </p:cSld>
  <p:clrMapOvr>
    <a:masterClrMapping/>
  </p:clrMapOvr>
  <p:transition advTm="120600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4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048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82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04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2048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84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4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2048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7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83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204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2048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5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86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04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2048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5" dur="5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88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04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 tmFilter="0, 0; .2, .5; .8, .5; 1, 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" autoRev="1" fill="hold"/>
                                        <p:tgtEl>
                                          <p:spTgt spid="2048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4" dur="5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89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512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 tmFilter="0, 0; .2, .5; .8, .5; 1, 0"/>
                                        <p:tgtEl>
                                          <p:spTgt spid="512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250" autoRev="1" fill="hold"/>
                                        <p:tgtEl>
                                          <p:spTgt spid="512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3" dur="500"/>
                                        <p:tgtEl>
                                          <p:spTgt spid="512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24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512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 tmFilter="0, 0; .2, .5; .8, .5; 1, 0"/>
                                        <p:tgtEl>
                                          <p:spTgt spid="512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0" dur="250" autoRev="1" fill="hold"/>
                                        <p:tgtEl>
                                          <p:spTgt spid="512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96296E-6 L 0.55104 -0.39908 " pathEditMode="relative" rAng="0" ptsTypes="AA">
                                      <p:cBhvr>
                                        <p:cTn id="72" dur="2000" fill="hold"/>
                                        <p:tgtEl>
                                          <p:spTgt spid="512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6" y="-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20"/>
                  </p:tgtEl>
                </p:cond>
              </p:nextCondLst>
            </p:seq>
          </p:childTnLst>
        </p:cTn>
      </p:par>
    </p:tnLst>
    <p:bldLst>
      <p:bldP spid="20482" grpId="0"/>
      <p:bldP spid="20482" grpId="1"/>
      <p:bldP spid="20484" grpId="0"/>
      <p:bldP spid="20484" grpId="1"/>
      <p:bldP spid="20483" grpId="0"/>
      <p:bldP spid="20483" grpId="1"/>
      <p:bldP spid="51220" grpId="0"/>
      <p:bldP spid="51220" grpId="1"/>
      <p:bldP spid="20486" grpId="0"/>
      <p:bldP spid="20486" grpId="1"/>
      <p:bldP spid="20488" grpId="0"/>
      <p:bldP spid="20488" grpId="1"/>
      <p:bldP spid="20489" grpId="0"/>
      <p:bldP spid="20489" grpId="1"/>
      <p:bldP spid="51224" grpId="0"/>
      <p:bldP spid="51224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8" name="TextBox 2"/>
          <p:cNvSpPr txBox="1">
            <a:spLocks noChangeArrowheads="1"/>
          </p:cNvSpPr>
          <p:nvPr/>
        </p:nvSpPr>
        <p:spPr bwMode="auto">
          <a:xfrm>
            <a:off x="1071563" y="1357313"/>
            <a:ext cx="678656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479925" y="2967038"/>
            <a:ext cx="184150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+mn-lt"/>
            </a:endParaRPr>
          </a:p>
        </p:txBody>
      </p:sp>
      <p:sp>
        <p:nvSpPr>
          <p:cNvPr id="34820" name="Rectangle 8"/>
          <p:cNvSpPr>
            <a:spLocks noChangeArrowheads="1"/>
          </p:cNvSpPr>
          <p:nvPr/>
        </p:nvSpPr>
        <p:spPr bwMode="auto">
          <a:xfrm>
            <a:off x="684213" y="1844675"/>
            <a:ext cx="8135937" cy="399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solidFill>
                  <a:srgbClr val="336600"/>
                </a:solidFill>
                <a:latin typeface="Georgia" pitchFamily="18" charset="0"/>
              </a:rPr>
              <a:t>Руки подняли и покачали – </a:t>
            </a:r>
          </a:p>
          <a:p>
            <a:r>
              <a:rPr lang="ru-RU" sz="3200" b="1">
                <a:solidFill>
                  <a:srgbClr val="336600"/>
                </a:solidFill>
                <a:latin typeface="Georgia" pitchFamily="18" charset="0"/>
              </a:rPr>
              <a:t>Это деревья в лесу.</a:t>
            </a:r>
          </a:p>
          <a:p>
            <a:r>
              <a:rPr lang="ru-RU" sz="3200" b="1">
                <a:solidFill>
                  <a:srgbClr val="336600"/>
                </a:solidFill>
                <a:latin typeface="Georgia" pitchFamily="18" charset="0"/>
              </a:rPr>
              <a:t>Руки согнули, кисти встряхнули – </a:t>
            </a:r>
          </a:p>
          <a:p>
            <a:r>
              <a:rPr lang="ru-RU" sz="3200" b="1">
                <a:solidFill>
                  <a:srgbClr val="336600"/>
                </a:solidFill>
                <a:latin typeface="Georgia" pitchFamily="18" charset="0"/>
              </a:rPr>
              <a:t>Ветер сбивает росу.</a:t>
            </a:r>
          </a:p>
          <a:p>
            <a:r>
              <a:rPr lang="ru-RU" sz="3200" b="1">
                <a:solidFill>
                  <a:srgbClr val="336600"/>
                </a:solidFill>
                <a:latin typeface="Georgia" pitchFamily="18" charset="0"/>
              </a:rPr>
              <a:t>В стороны руки, плавно помашем – </a:t>
            </a:r>
          </a:p>
          <a:p>
            <a:r>
              <a:rPr lang="ru-RU" sz="3200" b="1">
                <a:solidFill>
                  <a:srgbClr val="336600"/>
                </a:solidFill>
                <a:latin typeface="Georgia" pitchFamily="18" charset="0"/>
              </a:rPr>
              <a:t>Это к нам птицы летят.</a:t>
            </a:r>
          </a:p>
          <a:p>
            <a:r>
              <a:rPr lang="ru-RU" sz="3200" b="1">
                <a:solidFill>
                  <a:srgbClr val="336600"/>
                </a:solidFill>
                <a:latin typeface="Georgia" pitchFamily="18" charset="0"/>
              </a:rPr>
              <a:t>Как они сядут, тоже покажем – </a:t>
            </a:r>
          </a:p>
          <a:p>
            <a:r>
              <a:rPr lang="ru-RU" sz="3200" b="1">
                <a:solidFill>
                  <a:srgbClr val="336600"/>
                </a:solidFill>
                <a:latin typeface="Georgia" pitchFamily="18" charset="0"/>
              </a:rPr>
              <a:t>Крылья сложили назад.</a:t>
            </a:r>
          </a:p>
        </p:txBody>
      </p:sp>
      <p:sp>
        <p:nvSpPr>
          <p:cNvPr id="34821" name="WordArt 9"/>
          <p:cNvSpPr>
            <a:spLocks noChangeArrowheads="1" noChangeShapeType="1" noTextEdit="1"/>
          </p:cNvSpPr>
          <p:nvPr/>
        </p:nvSpPr>
        <p:spPr bwMode="auto">
          <a:xfrm>
            <a:off x="2627313" y="981075"/>
            <a:ext cx="3267075" cy="638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400" b="1" kern="10">
                <a:ln w="19050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99CC00"/>
                </a:solidFill>
                <a:latin typeface="Georgia"/>
              </a:rPr>
              <a:t>Физминутка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2" name="Text Box 6"/>
          <p:cNvSpPr txBox="1">
            <a:spLocks noChangeArrowheads="1"/>
          </p:cNvSpPr>
          <p:nvPr/>
        </p:nvSpPr>
        <p:spPr bwMode="auto">
          <a:xfrm>
            <a:off x="1692275" y="1196975"/>
            <a:ext cx="5472113" cy="4522788"/>
          </a:xfrm>
          <a:prstGeom prst="rect">
            <a:avLst/>
          </a:prstGeom>
          <a:solidFill>
            <a:srgbClr val="FFFFCC"/>
          </a:solidFill>
          <a:ln w="28575">
            <a:solidFill>
              <a:srgbClr val="99CC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ru-RU" sz="2800" b="1">
                <a:solidFill>
                  <a:srgbClr val="336600"/>
                </a:solidFill>
                <a:latin typeface="Georgia" pitchFamily="18" charset="0"/>
              </a:rPr>
              <a:t>ТЁПЛ..           СОЛНЫШКО</a:t>
            </a:r>
          </a:p>
          <a:p>
            <a:pPr>
              <a:lnSpc>
                <a:spcPct val="130000"/>
              </a:lnSpc>
            </a:pPr>
            <a:r>
              <a:rPr lang="ru-RU" sz="2800" b="1">
                <a:solidFill>
                  <a:srgbClr val="336600"/>
                </a:solidFill>
                <a:latin typeface="Georgia" pitchFamily="18" charset="0"/>
              </a:rPr>
              <a:t>БЕЛ..              ОБЛАКА</a:t>
            </a:r>
          </a:p>
          <a:p>
            <a:pPr>
              <a:lnSpc>
                <a:spcPct val="130000"/>
              </a:lnSpc>
            </a:pPr>
            <a:r>
              <a:rPr lang="ru-RU" sz="2800" b="1">
                <a:solidFill>
                  <a:srgbClr val="336600"/>
                </a:solidFill>
                <a:latin typeface="Georgia" pitchFamily="18" charset="0"/>
              </a:rPr>
              <a:t>ВЕСЁЛ..        РУЧЕЙКИ</a:t>
            </a:r>
          </a:p>
          <a:p>
            <a:pPr>
              <a:lnSpc>
                <a:spcPct val="130000"/>
              </a:lnSpc>
            </a:pPr>
            <a:r>
              <a:rPr lang="ru-RU" sz="2800" b="1">
                <a:solidFill>
                  <a:srgbClr val="336600"/>
                </a:solidFill>
                <a:latin typeface="Georgia" pitchFamily="18" charset="0"/>
              </a:rPr>
              <a:t>КЛЕЙК..       ПОЧКИ</a:t>
            </a:r>
          </a:p>
          <a:p>
            <a:pPr>
              <a:lnSpc>
                <a:spcPct val="130000"/>
              </a:lnSpc>
            </a:pPr>
            <a:r>
              <a:rPr lang="ru-RU" sz="2800" b="1">
                <a:solidFill>
                  <a:srgbClr val="336600"/>
                </a:solidFill>
                <a:latin typeface="Georgia" pitchFamily="18" charset="0"/>
              </a:rPr>
              <a:t>ЗЕЛЁН..        ЛИСТОЧКИ</a:t>
            </a:r>
          </a:p>
          <a:p>
            <a:pPr>
              <a:lnSpc>
                <a:spcPct val="130000"/>
              </a:lnSpc>
            </a:pPr>
            <a:r>
              <a:rPr lang="ru-RU" sz="2800" b="1">
                <a:solidFill>
                  <a:srgbClr val="336600"/>
                </a:solidFill>
                <a:latin typeface="Georgia" pitchFamily="18" charset="0"/>
              </a:rPr>
              <a:t>ПЕРВ..           ЦВЕТЫ</a:t>
            </a:r>
          </a:p>
          <a:p>
            <a:pPr>
              <a:lnSpc>
                <a:spcPct val="130000"/>
              </a:lnSpc>
            </a:pPr>
            <a:r>
              <a:rPr lang="ru-RU" sz="2800" b="1">
                <a:solidFill>
                  <a:srgbClr val="336600"/>
                </a:solidFill>
                <a:latin typeface="Georgia" pitchFamily="18" charset="0"/>
              </a:rPr>
              <a:t>МОЛОД..      ТРАВКА</a:t>
            </a:r>
          </a:p>
          <a:p>
            <a:pPr>
              <a:lnSpc>
                <a:spcPct val="120000"/>
              </a:lnSpc>
            </a:pPr>
            <a:r>
              <a:rPr lang="ru-RU" sz="2800" b="1">
                <a:solidFill>
                  <a:srgbClr val="336600"/>
                </a:solidFill>
                <a:latin typeface="Georgia" pitchFamily="18" charset="0"/>
              </a:rPr>
              <a:t>СТАР..            ГНЁЗДА</a:t>
            </a:r>
          </a:p>
        </p:txBody>
      </p:sp>
      <p:sp>
        <p:nvSpPr>
          <p:cNvPr id="40964" name="Text Box 4"/>
          <p:cNvSpPr txBox="1">
            <a:spLocks noChangeArrowheads="1"/>
          </p:cNvSpPr>
          <p:nvPr/>
        </p:nvSpPr>
        <p:spPr bwMode="auto">
          <a:xfrm>
            <a:off x="2916238" y="1268413"/>
            <a:ext cx="863600" cy="519112"/>
          </a:xfrm>
          <a:prstGeom prst="rect">
            <a:avLst/>
          </a:prstGeom>
          <a:solidFill>
            <a:srgbClr val="FFFFCC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chemeClr val="accent2"/>
                </a:solidFill>
                <a:latin typeface="Georgia" pitchFamily="18" charset="0"/>
              </a:rPr>
              <a:t>ОЕ</a:t>
            </a:r>
          </a:p>
        </p:txBody>
      </p:sp>
      <p:sp>
        <p:nvSpPr>
          <p:cNvPr id="35844" name="Text Box 5"/>
          <p:cNvSpPr txBox="1">
            <a:spLocks noChangeArrowheads="1"/>
          </p:cNvSpPr>
          <p:nvPr/>
        </p:nvSpPr>
        <p:spPr bwMode="auto">
          <a:xfrm>
            <a:off x="2700338" y="19161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40966" name="Text Box 6"/>
          <p:cNvSpPr txBox="1">
            <a:spLocks noChangeArrowheads="1"/>
          </p:cNvSpPr>
          <p:nvPr/>
        </p:nvSpPr>
        <p:spPr bwMode="auto">
          <a:xfrm>
            <a:off x="2627313" y="1844675"/>
            <a:ext cx="833437" cy="519113"/>
          </a:xfrm>
          <a:prstGeom prst="rect">
            <a:avLst/>
          </a:prstGeom>
          <a:solidFill>
            <a:srgbClr val="FFFFCC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chemeClr val="accent2"/>
                </a:solidFill>
                <a:latin typeface="Georgia" pitchFamily="18" charset="0"/>
              </a:rPr>
              <a:t>ЫЕ</a:t>
            </a:r>
          </a:p>
        </p:txBody>
      </p:sp>
      <p:sp>
        <p:nvSpPr>
          <p:cNvPr id="40968" name="Text Box 8"/>
          <p:cNvSpPr txBox="1">
            <a:spLocks noChangeArrowheads="1"/>
          </p:cNvSpPr>
          <p:nvPr/>
        </p:nvSpPr>
        <p:spPr bwMode="auto">
          <a:xfrm>
            <a:off x="3059113" y="2420938"/>
            <a:ext cx="833437" cy="519112"/>
          </a:xfrm>
          <a:prstGeom prst="rect">
            <a:avLst/>
          </a:prstGeom>
          <a:solidFill>
            <a:srgbClr val="FFFFCC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chemeClr val="accent2"/>
                </a:solidFill>
                <a:latin typeface="Georgia" pitchFamily="18" charset="0"/>
              </a:rPr>
              <a:t>ЫЕ</a:t>
            </a:r>
          </a:p>
        </p:txBody>
      </p:sp>
      <p:sp>
        <p:nvSpPr>
          <p:cNvPr id="40969" name="Text Box 9"/>
          <p:cNvSpPr txBox="1">
            <a:spLocks noChangeArrowheads="1"/>
          </p:cNvSpPr>
          <p:nvPr/>
        </p:nvSpPr>
        <p:spPr bwMode="auto">
          <a:xfrm>
            <a:off x="3276600" y="2997200"/>
            <a:ext cx="768350" cy="519113"/>
          </a:xfrm>
          <a:prstGeom prst="rect">
            <a:avLst/>
          </a:prstGeom>
          <a:solidFill>
            <a:srgbClr val="FFFFCC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chemeClr val="accent2"/>
                </a:solidFill>
                <a:latin typeface="Georgia" pitchFamily="18" charset="0"/>
              </a:rPr>
              <a:t>ИЕ</a:t>
            </a:r>
          </a:p>
        </p:txBody>
      </p:sp>
      <p:sp>
        <p:nvSpPr>
          <p:cNvPr id="40970" name="Text Box 10"/>
          <p:cNvSpPr txBox="1">
            <a:spLocks noChangeArrowheads="1"/>
          </p:cNvSpPr>
          <p:nvPr/>
        </p:nvSpPr>
        <p:spPr bwMode="auto">
          <a:xfrm>
            <a:off x="3203575" y="3573463"/>
            <a:ext cx="833438" cy="519112"/>
          </a:xfrm>
          <a:prstGeom prst="rect">
            <a:avLst/>
          </a:prstGeom>
          <a:solidFill>
            <a:srgbClr val="FFFFCC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chemeClr val="accent2"/>
                </a:solidFill>
                <a:latin typeface="Georgia" pitchFamily="18" charset="0"/>
              </a:rPr>
              <a:t>ЫЕ</a:t>
            </a:r>
          </a:p>
        </p:txBody>
      </p:sp>
      <p:sp>
        <p:nvSpPr>
          <p:cNvPr id="40971" name="Text Box 11"/>
          <p:cNvSpPr txBox="1">
            <a:spLocks noChangeArrowheads="1"/>
          </p:cNvSpPr>
          <p:nvPr/>
        </p:nvSpPr>
        <p:spPr bwMode="auto">
          <a:xfrm>
            <a:off x="2916238" y="4076700"/>
            <a:ext cx="833437" cy="519113"/>
          </a:xfrm>
          <a:prstGeom prst="rect">
            <a:avLst/>
          </a:prstGeom>
          <a:solidFill>
            <a:srgbClr val="FFFFCC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chemeClr val="accent2"/>
                </a:solidFill>
                <a:latin typeface="Georgia" pitchFamily="18" charset="0"/>
              </a:rPr>
              <a:t>ЫЕ</a:t>
            </a:r>
          </a:p>
        </p:txBody>
      </p:sp>
      <p:sp>
        <p:nvSpPr>
          <p:cNvPr id="40972" name="Text Box 12"/>
          <p:cNvSpPr txBox="1">
            <a:spLocks noChangeArrowheads="1"/>
          </p:cNvSpPr>
          <p:nvPr/>
        </p:nvSpPr>
        <p:spPr bwMode="auto">
          <a:xfrm>
            <a:off x="3348038" y="4652963"/>
            <a:ext cx="736600" cy="519112"/>
          </a:xfrm>
          <a:prstGeom prst="rect">
            <a:avLst/>
          </a:prstGeom>
          <a:solidFill>
            <a:srgbClr val="FFFFCC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chemeClr val="accent2"/>
                </a:solidFill>
                <a:latin typeface="Georgia" pitchFamily="18" charset="0"/>
              </a:rPr>
              <a:t>АЯ</a:t>
            </a:r>
          </a:p>
        </p:txBody>
      </p:sp>
      <p:sp>
        <p:nvSpPr>
          <p:cNvPr id="40973" name="Text Box 13"/>
          <p:cNvSpPr txBox="1">
            <a:spLocks noChangeArrowheads="1"/>
          </p:cNvSpPr>
          <p:nvPr/>
        </p:nvSpPr>
        <p:spPr bwMode="auto">
          <a:xfrm>
            <a:off x="2843213" y="5157788"/>
            <a:ext cx="833437" cy="519112"/>
          </a:xfrm>
          <a:prstGeom prst="rect">
            <a:avLst/>
          </a:prstGeom>
          <a:solidFill>
            <a:srgbClr val="FFFFCC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chemeClr val="accent2"/>
                </a:solidFill>
                <a:latin typeface="Georgia" pitchFamily="18" charset="0"/>
              </a:rPr>
              <a:t>ЫЕ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4" grpId="0" animBg="1"/>
      <p:bldP spid="40966" grpId="0" animBg="1"/>
      <p:bldP spid="40968" grpId="0" animBg="1"/>
      <p:bldP spid="40969" grpId="0" animBg="1"/>
      <p:bldP spid="40970" grpId="0" animBg="1"/>
      <p:bldP spid="40971" grpId="0" animBg="1"/>
      <p:bldP spid="40972" grpId="0" animBg="1"/>
      <p:bldP spid="4097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6" name="Text Box 3"/>
          <p:cNvSpPr txBox="1">
            <a:spLocks noChangeArrowheads="1"/>
          </p:cNvSpPr>
          <p:nvPr/>
        </p:nvSpPr>
        <p:spPr bwMode="auto">
          <a:xfrm>
            <a:off x="179388" y="1341438"/>
            <a:ext cx="8856662" cy="5459412"/>
          </a:xfrm>
          <a:prstGeom prst="rect">
            <a:avLst/>
          </a:prstGeom>
          <a:noFill/>
          <a:ln w="28575">
            <a:solidFill>
              <a:srgbClr val="99CC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lvl="1">
              <a:lnSpc>
                <a:spcPct val="130000"/>
              </a:lnSpc>
            </a:pPr>
            <a:r>
              <a:rPr lang="ru-RU" sz="2800" b="1">
                <a:latin typeface="Georgia" pitchFamily="18" charset="0"/>
              </a:rPr>
              <a:t>Наступила     </a:t>
            </a:r>
            <a:r>
              <a:rPr lang="ru-RU" sz="2800" b="1"/>
              <a:t>   </a:t>
            </a:r>
            <a:r>
              <a:rPr lang="ru-RU" sz="2800" b="1">
                <a:latin typeface="Georgia" pitchFamily="18" charset="0"/>
              </a:rPr>
              <a:t>. </a:t>
            </a:r>
          </a:p>
          <a:p>
            <a:pPr lvl="1">
              <a:lnSpc>
                <a:spcPct val="130000"/>
              </a:lnSpc>
            </a:pPr>
            <a:r>
              <a:rPr lang="ru-RU" sz="2800" b="1">
                <a:latin typeface="Georgia" pitchFamily="18" charset="0"/>
              </a:rPr>
              <a:t>Выглянуло …        . По небу плывут …        . </a:t>
            </a:r>
          </a:p>
          <a:p>
            <a:pPr>
              <a:lnSpc>
                <a:spcPct val="130000"/>
              </a:lnSpc>
            </a:pPr>
            <a:r>
              <a:rPr lang="ru-RU" sz="2800" b="1">
                <a:latin typeface="Georgia" pitchFamily="18" charset="0"/>
              </a:rPr>
              <a:t>Быстро тает        . Бегут …       .  </a:t>
            </a:r>
          </a:p>
          <a:p>
            <a:pPr>
              <a:lnSpc>
                <a:spcPct val="170000"/>
              </a:lnSpc>
            </a:pPr>
            <a:r>
              <a:rPr lang="ru-RU" sz="2800" b="1">
                <a:latin typeface="Georgia" pitchFamily="18" charset="0"/>
              </a:rPr>
              <a:t>     На деревьях надулись …         . Скоро появятся …        . На пригорках зацветают  … цветы. Это          . Растёт …         .</a:t>
            </a:r>
          </a:p>
          <a:p>
            <a:pPr lvl="1">
              <a:lnSpc>
                <a:spcPct val="130000"/>
              </a:lnSpc>
            </a:pPr>
            <a:r>
              <a:rPr lang="ru-RU" sz="2800" b="1">
                <a:latin typeface="Georgia" pitchFamily="18" charset="0"/>
              </a:rPr>
              <a:t>Прилетают      . Они поправляют свои … </a:t>
            </a:r>
          </a:p>
          <a:p>
            <a:pPr>
              <a:lnSpc>
                <a:spcPct val="110000"/>
              </a:lnSpc>
            </a:pPr>
            <a:r>
              <a:rPr lang="ru-RU" sz="2800" b="1">
                <a:latin typeface="Georgia" pitchFamily="18" charset="0"/>
              </a:rPr>
              <a:t>и выводят птенцов.</a:t>
            </a:r>
            <a:br>
              <a:rPr lang="ru-RU" sz="2800" b="1">
                <a:latin typeface="Georgia" pitchFamily="18" charset="0"/>
              </a:rPr>
            </a:br>
            <a:endParaRPr lang="ru-RU" sz="2800" b="1">
              <a:latin typeface="Georgia" pitchFamily="18" charset="0"/>
            </a:endParaRPr>
          </a:p>
        </p:txBody>
      </p:sp>
      <p:sp>
        <p:nvSpPr>
          <p:cNvPr id="36867" name="Text Box 4"/>
          <p:cNvSpPr txBox="1">
            <a:spLocks noChangeArrowheads="1"/>
          </p:cNvSpPr>
          <p:nvPr/>
        </p:nvSpPr>
        <p:spPr bwMode="auto">
          <a:xfrm>
            <a:off x="1619250" y="333375"/>
            <a:ext cx="5762625" cy="598488"/>
          </a:xfrm>
          <a:prstGeom prst="rect">
            <a:avLst/>
          </a:prstGeom>
          <a:solidFill>
            <a:srgbClr val="FFFFCC"/>
          </a:solidFill>
          <a:ln w="19050">
            <a:solidFill>
              <a:srgbClr val="99CC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336600"/>
                </a:solidFill>
                <a:latin typeface="Georgia" pitchFamily="18" charset="0"/>
              </a:rPr>
              <a:t>Рассказ «Весна пришла».</a:t>
            </a:r>
          </a:p>
        </p:txBody>
      </p:sp>
      <p:pic>
        <p:nvPicPr>
          <p:cNvPr id="36868" name="Picture 2" descr="http://turizm.lib.ru/img/u/uef/000000000000000008739/p409062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87675" y="5300663"/>
            <a:ext cx="461963" cy="433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9" name="Picture 4" descr="http://zoometod.narod.ru/mix/immix79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388350" y="5229225"/>
            <a:ext cx="517525" cy="550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0" name="Picture 2" descr="photo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555875" y="4005263"/>
            <a:ext cx="5778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1" name="Picture 5" descr="1872832136f0f6e7bb8ecab41745b86521c85134e2_b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219700" y="4724400"/>
            <a:ext cx="612775" cy="40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24" name="Picture 1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508625" y="3284538"/>
            <a:ext cx="647700" cy="461962"/>
          </a:xfrm>
          <a:prstGeom prst="rect">
            <a:avLst/>
          </a:prstGeom>
          <a:noFill/>
          <a:ln w="19050">
            <a:solidFill>
              <a:srgbClr val="99CC00"/>
            </a:solidFill>
            <a:miter lim="800000"/>
            <a:headEnd/>
            <a:tailEnd/>
          </a:ln>
        </p:spPr>
      </p:pic>
      <p:pic>
        <p:nvPicPr>
          <p:cNvPr id="36873" name="Picture 4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555875" y="4652963"/>
            <a:ext cx="574675" cy="495300"/>
          </a:xfrm>
          <a:prstGeom prst="rect">
            <a:avLst/>
          </a:prstGeom>
          <a:noFill/>
          <a:ln w="28575">
            <a:solidFill>
              <a:srgbClr val="99CC00"/>
            </a:solidFill>
            <a:miter lim="800000"/>
            <a:headEnd/>
            <a:tailEnd/>
          </a:ln>
        </p:spPr>
      </p:pic>
      <p:pic>
        <p:nvPicPr>
          <p:cNvPr id="36874" name="Picture 5" descr="4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076825" y="2492375"/>
            <a:ext cx="514350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5" name="Picture 14"/>
          <p:cNvPicPr>
            <a:picLocks noChangeAspect="1" noChangeArrowheads="1" noCrop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419475" y="2060575"/>
            <a:ext cx="51911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6" name="Picture 16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2771775" y="2636838"/>
            <a:ext cx="5556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7" name="Picture 18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7812088" y="1989138"/>
            <a:ext cx="568325" cy="56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8" name="Picture 4" descr="47a6a8f7cf1bt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2843213" y="1412875"/>
            <a:ext cx="649287" cy="573088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0" name="TextBox 2"/>
          <p:cNvSpPr txBox="1">
            <a:spLocks noChangeArrowheads="1"/>
          </p:cNvSpPr>
          <p:nvPr/>
        </p:nvSpPr>
        <p:spPr bwMode="auto">
          <a:xfrm>
            <a:off x="1071563" y="1357313"/>
            <a:ext cx="678656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479925" y="2967038"/>
            <a:ext cx="184150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+mn-lt"/>
            </a:endParaRPr>
          </a:p>
        </p:txBody>
      </p:sp>
      <p:sp>
        <p:nvSpPr>
          <p:cNvPr id="37892" name="WordArt 8"/>
          <p:cNvSpPr>
            <a:spLocks noChangeArrowheads="1" noChangeShapeType="1" noTextEdit="1"/>
          </p:cNvSpPr>
          <p:nvPr/>
        </p:nvSpPr>
        <p:spPr bwMode="auto">
          <a:xfrm>
            <a:off x="1979613" y="765175"/>
            <a:ext cx="4600575" cy="1943100"/>
          </a:xfrm>
          <a:prstGeom prst="rect">
            <a:avLst/>
          </a:prstGeom>
        </p:spPr>
        <p:txBody>
          <a:bodyPr wrap="none" fromWordArt="1">
            <a:prstTxWarp prst="textCanUp">
              <a:avLst>
                <a:gd name="adj" fmla="val 85713"/>
              </a:avLst>
            </a:prstTxWarp>
          </a:bodyPr>
          <a:lstStyle/>
          <a:p>
            <a:pPr algn="ctr"/>
            <a:r>
              <a:rPr lang="ru-RU" sz="5400" b="1" kern="10">
                <a:ln w="19050">
                  <a:solidFill>
                    <a:srgbClr val="336600"/>
                  </a:solidFill>
                  <a:round/>
                  <a:headEnd/>
                  <a:tailEnd/>
                </a:ln>
                <a:solidFill>
                  <a:srgbClr val="99CC00"/>
                </a:solidFill>
                <a:latin typeface="Georgia"/>
              </a:rPr>
              <a:t>СПАСИБО</a:t>
            </a:r>
          </a:p>
          <a:p>
            <a:pPr algn="ctr"/>
            <a:r>
              <a:rPr lang="ru-RU" sz="5400" b="1" kern="10">
                <a:ln w="19050">
                  <a:solidFill>
                    <a:srgbClr val="336600"/>
                  </a:solidFill>
                  <a:round/>
                  <a:headEnd/>
                  <a:tailEnd/>
                </a:ln>
                <a:solidFill>
                  <a:srgbClr val="99CC00"/>
                </a:solidFill>
                <a:latin typeface="Georgia"/>
              </a:rPr>
              <a:t> ЗА РАБОТУ!!!</a:t>
            </a:r>
          </a:p>
        </p:txBody>
      </p:sp>
      <p:pic>
        <p:nvPicPr>
          <p:cNvPr id="37893" name="Picture 9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16238" y="2492375"/>
            <a:ext cx="3041650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4" name="WordArt 7"/>
          <p:cNvSpPr>
            <a:spLocks noChangeArrowheads="1" noChangeShapeType="1" noTextEdit="1"/>
          </p:cNvSpPr>
          <p:nvPr/>
        </p:nvSpPr>
        <p:spPr bwMode="auto">
          <a:xfrm>
            <a:off x="2195513" y="4581525"/>
            <a:ext cx="4333875" cy="1644650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25463"/>
              </a:avLst>
            </a:prstTxWarp>
          </a:bodyPr>
          <a:lstStyle/>
          <a:p>
            <a:pPr algn="ctr"/>
            <a:r>
              <a:rPr lang="ru-RU" sz="5400" b="1" kern="10">
                <a:ln w="19050">
                  <a:solidFill>
                    <a:srgbClr val="336600"/>
                  </a:solidFill>
                  <a:round/>
                  <a:headEnd/>
                  <a:tailEnd/>
                </a:ln>
                <a:solidFill>
                  <a:srgbClr val="99CC00"/>
                </a:solidFill>
                <a:latin typeface="Georgia"/>
              </a:rPr>
              <a:t>Молодцы!!!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6"/>
          <p:cNvSpPr>
            <a:spLocks noGrp="1"/>
          </p:cNvSpPr>
          <p:nvPr>
            <p:ph type="body" idx="1"/>
          </p:nvPr>
        </p:nvSpPr>
        <p:spPr>
          <a:xfrm>
            <a:off x="457200" y="260350"/>
            <a:ext cx="8229600" cy="5865813"/>
          </a:xfrm>
        </p:spPr>
        <p:txBody>
          <a:bodyPr/>
          <a:lstStyle/>
          <a:p>
            <a:pPr algn="ctr" eaLnBrk="1" hangingPunct="1">
              <a:spcBef>
                <a:spcPct val="0"/>
              </a:spcBef>
              <a:buFont typeface="Wingdings" pitchFamily="2" charset="2"/>
              <a:buNone/>
            </a:pPr>
            <a:r>
              <a:rPr lang="ru-RU" sz="1400" smtClean="0">
                <a:latin typeface="Times New Roman" pitchFamily="18" charset="0"/>
              </a:rPr>
              <a:t>Интернет-источники</a:t>
            </a:r>
          </a:p>
          <a:p>
            <a:pPr eaLnBrk="1" hangingPunct="1">
              <a:spcBef>
                <a:spcPct val="0"/>
              </a:spcBef>
              <a:buFont typeface="Wingdings" pitchFamily="2" charset="2"/>
              <a:buChar char="§"/>
            </a:pPr>
            <a:r>
              <a:rPr lang="ru-RU" sz="1400" smtClean="0">
                <a:latin typeface="Times New Roman" pitchFamily="18" charset="0"/>
              </a:rPr>
              <a:t>Фон для презентации </a:t>
            </a:r>
            <a:r>
              <a:rPr lang="en-US" sz="1400" smtClean="0">
                <a:latin typeface="Times New Roman" pitchFamily="18" charset="0"/>
                <a:hlinkClick r:id="rId2"/>
              </a:rPr>
              <a:t>http://www.hotdw.com/wp-content/uploads/2008/06/blue-sky-nature-1440x900.jpg</a:t>
            </a:r>
            <a:endParaRPr lang="ru-RU" sz="1400" smtClean="0">
              <a:latin typeface="Times New Roman" pitchFamily="18" charset="0"/>
            </a:endParaRPr>
          </a:p>
          <a:p>
            <a:pPr eaLnBrk="1" hangingPunct="1">
              <a:spcBef>
                <a:spcPct val="0"/>
              </a:spcBef>
              <a:buFont typeface="Wingdings" pitchFamily="2" charset="2"/>
              <a:buChar char="§"/>
            </a:pPr>
            <a:r>
              <a:rPr lang="ru-RU" sz="1400" smtClean="0">
                <a:latin typeface="Times New Roman" pitchFamily="18" charset="0"/>
              </a:rPr>
              <a:t>Грачи </a:t>
            </a:r>
            <a:r>
              <a:rPr lang="ru-RU" sz="1400" u="sng" smtClean="0">
                <a:solidFill>
                  <a:schemeClr val="hlink"/>
                </a:solidFill>
                <a:latin typeface="Times New Roman" pitchFamily="18" charset="0"/>
              </a:rPr>
              <a:t>http://www.proza.ru/pics/2011/03/09/1334.jpg</a:t>
            </a:r>
          </a:p>
          <a:p>
            <a:pPr eaLnBrk="1" hangingPunct="1">
              <a:spcBef>
                <a:spcPct val="0"/>
              </a:spcBef>
              <a:buFont typeface="Wingdings" pitchFamily="2" charset="2"/>
              <a:buChar char="§"/>
            </a:pPr>
            <a:r>
              <a:rPr lang="ru-RU" sz="1400" smtClean="0">
                <a:latin typeface="Times New Roman" pitchFamily="18" charset="0"/>
              </a:rPr>
              <a:t>Почки весной  </a:t>
            </a:r>
            <a:r>
              <a:rPr lang="ru-RU" sz="1400" smtClean="0">
                <a:latin typeface="Times New Roman" pitchFamily="18" charset="0"/>
                <a:hlinkClick r:id="rId3"/>
              </a:rPr>
              <a:t>http://fotki.yandex.ru/users/shorann/view/37417</a:t>
            </a:r>
            <a:endParaRPr lang="ru-RU" sz="1400" smtClean="0">
              <a:latin typeface="Times New Roman" pitchFamily="18" charset="0"/>
            </a:endParaRPr>
          </a:p>
          <a:p>
            <a:r>
              <a:rPr lang="ru-RU" sz="1400" smtClean="0">
                <a:latin typeface="Times New Roman" pitchFamily="18" charset="0"/>
              </a:rPr>
              <a:t>Солнце светит </a:t>
            </a:r>
            <a:r>
              <a:rPr lang="ru-RU" sz="1400" smtClean="0">
                <a:latin typeface="Times New Roman" pitchFamily="18" charset="0"/>
                <a:hlinkClick r:id="rId4"/>
              </a:rPr>
              <a:t>http://img1.liveinternet.ru/images/attach/c/1//56/68/56068303_52733312_Solnce.jpg</a:t>
            </a:r>
            <a:endParaRPr lang="ru-RU" sz="1400" smtClean="0">
              <a:latin typeface="Times New Roman" pitchFamily="18" charset="0"/>
            </a:endParaRPr>
          </a:p>
          <a:p>
            <a:r>
              <a:rPr lang="ru-RU" sz="1400" smtClean="0">
                <a:latin typeface="Times New Roman" pitchFamily="18" charset="0"/>
              </a:rPr>
              <a:t>Бегут ручьи </a:t>
            </a:r>
            <a:r>
              <a:rPr lang="ru-RU" sz="1400" u="sng" smtClean="0">
                <a:solidFill>
                  <a:schemeClr val="hlink"/>
                </a:solidFill>
                <a:latin typeface="Times New Roman" pitchFamily="18" charset="0"/>
              </a:rPr>
              <a:t>http://www.fotokonkurs.ru/uploads/comments/2012/04/01//767683.jpg</a:t>
            </a:r>
          </a:p>
          <a:p>
            <a:r>
              <a:rPr lang="ru-RU" sz="1400" smtClean="0">
                <a:latin typeface="Times New Roman" pitchFamily="18" charset="0"/>
              </a:rPr>
              <a:t>Побежали ручейки </a:t>
            </a:r>
            <a:r>
              <a:rPr lang="ru-RU" sz="1400" smtClean="0">
                <a:latin typeface="Times New Roman" pitchFamily="18" charset="0"/>
                <a:hlinkClick r:id="rId5"/>
              </a:rPr>
              <a:t>http://www.mareev.su/rubric20/entry450/</a:t>
            </a:r>
            <a:endParaRPr lang="ru-RU" sz="1400" smtClean="0">
              <a:latin typeface="Times New Roman" pitchFamily="18" charset="0"/>
            </a:endParaRPr>
          </a:p>
          <a:p>
            <a:r>
              <a:rPr lang="ru-RU" sz="1400" smtClean="0">
                <a:solidFill>
                  <a:srgbClr val="000000"/>
                </a:solidFill>
                <a:latin typeface="Times New Roman" pitchFamily="18" charset="0"/>
              </a:rPr>
              <a:t>Апрель </a:t>
            </a:r>
            <a:r>
              <a:rPr lang="ru-RU" sz="1400" smtClean="0">
                <a:solidFill>
                  <a:srgbClr val="000000"/>
                </a:solidFill>
                <a:latin typeface="Times New Roman" pitchFamily="18" charset="0"/>
                <a:hlinkClick r:id="rId6"/>
              </a:rPr>
              <a:t>http://www.liveinternet.ru/users/an_ushka/post101140756/</a:t>
            </a:r>
            <a:endParaRPr lang="ru-RU" sz="1400" smtClean="0">
              <a:solidFill>
                <a:srgbClr val="000000"/>
              </a:solidFill>
              <a:latin typeface="Times New Roman" pitchFamily="18" charset="0"/>
            </a:endParaRPr>
          </a:p>
          <a:p>
            <a:r>
              <a:rPr lang="ru-RU" sz="1400" smtClean="0">
                <a:solidFill>
                  <a:srgbClr val="000000"/>
                </a:solidFill>
                <a:latin typeface="Times New Roman" pitchFamily="18" charset="0"/>
              </a:rPr>
              <a:t>Весна </a:t>
            </a:r>
            <a:r>
              <a:rPr lang="ru-RU" sz="1400" u="sng" smtClean="0">
                <a:solidFill>
                  <a:schemeClr val="hlink"/>
                </a:solidFill>
                <a:latin typeface="Times New Roman" pitchFamily="18" charset="0"/>
                <a:hlinkClick r:id="rId7"/>
              </a:rPr>
              <a:t>http://psycabi.net/images/stories/84956336_4242220_56369719_1754201.gif</a:t>
            </a:r>
            <a:endParaRPr lang="ru-RU" sz="1400" u="sng" smtClean="0">
              <a:solidFill>
                <a:schemeClr val="hlink"/>
              </a:solidFill>
              <a:latin typeface="Times New Roman" pitchFamily="18" charset="0"/>
            </a:endParaRPr>
          </a:p>
          <a:p>
            <a:r>
              <a:rPr lang="ru-RU" sz="1400" smtClean="0">
                <a:latin typeface="Times New Roman" pitchFamily="18" charset="0"/>
              </a:rPr>
              <a:t>Весна пришла</a:t>
            </a:r>
          </a:p>
          <a:p>
            <a:pPr>
              <a:buFont typeface="Arial" charset="0"/>
              <a:buNone/>
            </a:pPr>
            <a:r>
              <a:rPr lang="ru-RU" sz="1400" smtClean="0">
                <a:solidFill>
                  <a:schemeClr val="hlink"/>
                </a:solidFill>
                <a:latin typeface="Times New Roman" pitchFamily="18" charset="0"/>
              </a:rPr>
              <a:t>        </a:t>
            </a:r>
            <a:r>
              <a:rPr lang="ru-RU" sz="1400" smtClean="0">
                <a:solidFill>
                  <a:schemeClr val="hlink"/>
                </a:solidFill>
                <a:latin typeface="Times New Roman" pitchFamily="18" charset="0"/>
                <a:hlinkClick r:id="rId8"/>
              </a:rPr>
              <a:t>http://img1.liveinternet.ru/images/attach/b/2/24/0/24000250_1209654561_Rodionov_Igor__may.jpg</a:t>
            </a:r>
            <a:endParaRPr lang="ru-RU" sz="1400" smtClean="0">
              <a:solidFill>
                <a:schemeClr val="hlink"/>
              </a:solidFill>
              <a:latin typeface="Times New Roman" pitchFamily="18" charset="0"/>
            </a:endParaRPr>
          </a:p>
          <a:p>
            <a:r>
              <a:rPr lang="ru-RU" sz="1400" smtClean="0">
                <a:latin typeface="Times New Roman" pitchFamily="18" charset="0"/>
              </a:rPr>
              <a:t>Март </a:t>
            </a:r>
            <a:r>
              <a:rPr lang="ru-RU" sz="1400" smtClean="0">
                <a:solidFill>
                  <a:schemeClr val="hlink"/>
                </a:solidFill>
                <a:latin typeface="Times New Roman" pitchFamily="18" charset="0"/>
                <a:hlinkClick r:id="rId9"/>
              </a:rPr>
              <a:t>http://yabuka.ru/wp-content/uploads/2012/03/269226.jpg</a:t>
            </a:r>
            <a:endParaRPr lang="ru-RU" sz="1400" smtClean="0">
              <a:solidFill>
                <a:schemeClr val="hlink"/>
              </a:solidFill>
              <a:latin typeface="Times New Roman" pitchFamily="18" charset="0"/>
            </a:endParaRPr>
          </a:p>
          <a:p>
            <a:r>
              <a:rPr lang="ru-RU" sz="1400" smtClean="0">
                <a:latin typeface="Times New Roman" pitchFamily="18" charset="0"/>
              </a:rPr>
              <a:t>Май</a:t>
            </a:r>
            <a:r>
              <a:rPr lang="ru-RU" sz="1400" smtClean="0">
                <a:solidFill>
                  <a:schemeClr val="hlink"/>
                </a:solidFill>
                <a:latin typeface="Times New Roman" pitchFamily="18" charset="0"/>
              </a:rPr>
              <a:t> </a:t>
            </a:r>
            <a:r>
              <a:rPr lang="ru-RU" sz="1400" smtClean="0">
                <a:solidFill>
                  <a:schemeClr val="hlink"/>
                </a:solidFill>
                <a:latin typeface="Times New Roman" pitchFamily="18" charset="0"/>
                <a:hlinkClick r:id="rId10"/>
              </a:rPr>
              <a:t>http://12mesyatcev.ru/wp-content/uploads/2009/08/5.jpg</a:t>
            </a:r>
            <a:endParaRPr lang="ru-RU" sz="1400" smtClean="0">
              <a:solidFill>
                <a:schemeClr val="hlink"/>
              </a:solidFill>
              <a:latin typeface="Times New Roman" pitchFamily="18" charset="0"/>
            </a:endParaRPr>
          </a:p>
          <a:p>
            <a:r>
              <a:rPr lang="ru-RU" sz="1400" smtClean="0">
                <a:latin typeface="Times New Roman" pitchFamily="18" charset="0"/>
              </a:rPr>
              <a:t>Весна идёт</a:t>
            </a:r>
            <a:r>
              <a:rPr lang="en-US" sz="1400" smtClean="0">
                <a:latin typeface="Times New Roman" pitchFamily="18" charset="0"/>
              </a:rPr>
              <a:t> </a:t>
            </a:r>
            <a:r>
              <a:rPr lang="ru-RU" sz="1400" u="sng" smtClean="0">
                <a:solidFill>
                  <a:schemeClr val="hlink"/>
                </a:solidFill>
                <a:latin typeface="Times New Roman" pitchFamily="18" charset="0"/>
              </a:rPr>
              <a:t>http://www.naturephoto.ru/Spring.htm</a:t>
            </a:r>
          </a:p>
          <a:p>
            <a:r>
              <a:rPr lang="ru-RU" sz="1400" smtClean="0">
                <a:latin typeface="Times New Roman" pitchFamily="18" charset="0"/>
              </a:rPr>
              <a:t>Первые листочки </a:t>
            </a:r>
            <a:r>
              <a:rPr lang="ru-RU" sz="1400" u="sng" smtClean="0">
                <a:solidFill>
                  <a:schemeClr val="hlink"/>
                </a:solidFill>
                <a:latin typeface="Times New Roman" pitchFamily="18" charset="0"/>
                <a:hlinkClick r:id="rId11"/>
              </a:rPr>
              <a:t>http://img-fotki.yandex.ru/get/6001/136223687.a/0_6496a_29529cf5_L.jpg</a:t>
            </a:r>
            <a:endParaRPr lang="ru-RU" sz="1400" u="sng" smtClean="0">
              <a:solidFill>
                <a:schemeClr val="hlink"/>
              </a:solidFill>
              <a:latin typeface="Times New Roman" pitchFamily="18" charset="0"/>
            </a:endParaRPr>
          </a:p>
          <a:p>
            <a:r>
              <a:rPr lang="ru-RU" sz="1400" smtClean="0">
                <a:latin typeface="Times New Roman" pitchFamily="18" charset="0"/>
              </a:rPr>
              <a:t>Мать-и-мачеха </a:t>
            </a:r>
            <a:r>
              <a:rPr lang="ru-RU" sz="1400" u="sng" smtClean="0">
                <a:solidFill>
                  <a:schemeClr val="hlink"/>
                </a:solidFill>
                <a:latin typeface="Times New Roman" pitchFamily="18" charset="0"/>
                <a:hlinkClick r:id="rId12"/>
              </a:rPr>
              <a:t>http://medtravi.com/wp-content/uploads/2013/10/V-chem-pomozhet-mat-i-macheha-Stat-i-Narodnaya-Meditsina_1.jpg</a:t>
            </a:r>
            <a:endParaRPr lang="en-US" sz="1400" u="sng" smtClean="0">
              <a:solidFill>
                <a:schemeClr val="hlink"/>
              </a:solidFill>
              <a:latin typeface="Times New Roman" pitchFamily="18" charset="0"/>
            </a:endParaRPr>
          </a:p>
          <a:p>
            <a:r>
              <a:rPr lang="ru-RU" sz="1400" smtClean="0">
                <a:latin typeface="Times New Roman" pitchFamily="18" charset="0"/>
              </a:rPr>
              <a:t>Трава </a:t>
            </a:r>
            <a:r>
              <a:rPr lang="ru-RU" sz="1400" u="sng" smtClean="0">
                <a:solidFill>
                  <a:schemeClr val="hlink"/>
                </a:solidFill>
                <a:latin typeface="Times New Roman" pitchFamily="18" charset="0"/>
                <a:hlinkClick r:id="rId13"/>
              </a:rPr>
              <a:t>http://vorozhkoandrew.narod.ru/gallery/alyoshkinsky_forest_early_spring_2008.files/original_1.jpg</a:t>
            </a:r>
            <a:endParaRPr lang="ru-RU" sz="1400" u="sng" smtClean="0">
              <a:solidFill>
                <a:schemeClr val="hlink"/>
              </a:solidFill>
              <a:latin typeface="Times New Roman" pitchFamily="18" charset="0"/>
            </a:endParaRPr>
          </a:p>
          <a:p>
            <a:r>
              <a:rPr lang="ru-RU" sz="1400" smtClean="0">
                <a:latin typeface="Times New Roman" pitchFamily="18" charset="0"/>
              </a:rPr>
              <a:t>Зелёная трава</a:t>
            </a:r>
            <a:r>
              <a:rPr lang="ru-RU" sz="1400" u="sng" smtClean="0">
                <a:solidFill>
                  <a:schemeClr val="hlink"/>
                </a:solidFill>
                <a:latin typeface="Times New Roman" pitchFamily="18" charset="0"/>
              </a:rPr>
              <a:t> </a:t>
            </a:r>
            <a:r>
              <a:rPr lang="ru-RU" sz="1400" u="sng" smtClean="0">
                <a:solidFill>
                  <a:schemeClr val="hlink"/>
                </a:solidFill>
                <a:latin typeface="Times New Roman" pitchFamily="18" charset="0"/>
                <a:hlinkClick r:id="rId14"/>
              </a:rPr>
              <a:t>http://www.zastavki.com/pictures/1600x1200/2008/Nature_Seasons_Spring__006072_.jpg</a:t>
            </a:r>
            <a:endParaRPr lang="ru-RU" sz="1400" u="sng" smtClean="0">
              <a:solidFill>
                <a:schemeClr val="hlink"/>
              </a:solidFill>
              <a:latin typeface="Times New Roman" pitchFamily="18" charset="0"/>
            </a:endParaRPr>
          </a:p>
          <a:p>
            <a:r>
              <a:rPr lang="ru-RU" sz="1400" smtClean="0">
                <a:latin typeface="Times New Roman" pitchFamily="18" charset="0"/>
              </a:rPr>
              <a:t>Жаворонки </a:t>
            </a:r>
            <a:r>
              <a:rPr lang="ru-RU" sz="1400" u="sng" smtClean="0">
                <a:solidFill>
                  <a:schemeClr val="hlink"/>
                </a:solidFill>
                <a:latin typeface="Times New Roman" pitchFamily="18" charset="0"/>
              </a:rPr>
              <a:t>http://zdesvsyo.ru/_ph/101/2/762194421.gif</a:t>
            </a:r>
          </a:p>
          <a:p>
            <a:endParaRPr lang="ru-RU" sz="1400" smtClean="0">
              <a:solidFill>
                <a:schemeClr val="hlink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2" name="TextBox 2"/>
          <p:cNvSpPr txBox="1">
            <a:spLocks noChangeArrowheads="1"/>
          </p:cNvSpPr>
          <p:nvPr/>
        </p:nvSpPr>
        <p:spPr bwMode="auto">
          <a:xfrm>
            <a:off x="1071563" y="1357313"/>
            <a:ext cx="6786562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479925" y="2967038"/>
            <a:ext cx="184150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+mn-lt"/>
            </a:endParaRPr>
          </a:p>
        </p:txBody>
      </p:sp>
      <p:sp>
        <p:nvSpPr>
          <p:cNvPr id="15364" name="Rectangle 6"/>
          <p:cNvSpPr>
            <a:spLocks noChangeArrowheads="1"/>
          </p:cNvSpPr>
          <p:nvPr/>
        </p:nvSpPr>
        <p:spPr bwMode="auto">
          <a:xfrm>
            <a:off x="1187450" y="1773238"/>
            <a:ext cx="6624638" cy="4391025"/>
          </a:xfrm>
          <a:prstGeom prst="rect">
            <a:avLst/>
          </a:prstGeom>
          <a:solidFill>
            <a:srgbClr val="FFFFCC"/>
          </a:solidFill>
          <a:ln w="28575">
            <a:solidFill>
              <a:srgbClr val="99CC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800" b="1" i="1">
                <a:solidFill>
                  <a:srgbClr val="336600"/>
                </a:solidFill>
                <a:latin typeface="Georgia" pitchFamily="18" charset="0"/>
              </a:rPr>
              <a:t>Зеленоглаза, весела, </a:t>
            </a:r>
            <a:br>
              <a:rPr lang="ru-RU" sz="2800" b="1" i="1">
                <a:solidFill>
                  <a:srgbClr val="336600"/>
                </a:solidFill>
                <a:latin typeface="Georgia" pitchFamily="18" charset="0"/>
              </a:rPr>
            </a:br>
            <a:r>
              <a:rPr lang="ru-RU" sz="2800" b="1" i="1">
                <a:solidFill>
                  <a:srgbClr val="336600"/>
                </a:solidFill>
                <a:latin typeface="Georgia" pitchFamily="18" charset="0"/>
              </a:rPr>
              <a:t>девица-красавица. </a:t>
            </a:r>
            <a:br>
              <a:rPr lang="ru-RU" sz="2800" b="1" i="1">
                <a:solidFill>
                  <a:srgbClr val="336600"/>
                </a:solidFill>
                <a:latin typeface="Georgia" pitchFamily="18" charset="0"/>
              </a:rPr>
            </a:br>
            <a:r>
              <a:rPr lang="ru-RU" sz="2800" b="1" i="1">
                <a:solidFill>
                  <a:srgbClr val="336600"/>
                </a:solidFill>
                <a:latin typeface="Georgia" pitchFamily="18" charset="0"/>
              </a:rPr>
              <a:t>Нам в подарок принесла</a:t>
            </a:r>
            <a:br>
              <a:rPr lang="ru-RU" sz="2800" b="1" i="1">
                <a:solidFill>
                  <a:srgbClr val="336600"/>
                </a:solidFill>
                <a:latin typeface="Georgia" pitchFamily="18" charset="0"/>
              </a:rPr>
            </a:br>
            <a:r>
              <a:rPr lang="ru-RU" sz="2800" b="1" i="1">
                <a:solidFill>
                  <a:srgbClr val="336600"/>
                </a:solidFill>
                <a:latin typeface="Georgia" pitchFamily="18" charset="0"/>
              </a:rPr>
              <a:t>то, что всем понравится: </a:t>
            </a:r>
            <a:br>
              <a:rPr lang="ru-RU" sz="2800" b="1" i="1">
                <a:solidFill>
                  <a:srgbClr val="336600"/>
                </a:solidFill>
                <a:latin typeface="Georgia" pitchFamily="18" charset="0"/>
              </a:rPr>
            </a:br>
            <a:r>
              <a:rPr lang="ru-RU" sz="2800" b="1" i="1">
                <a:solidFill>
                  <a:srgbClr val="336600"/>
                </a:solidFill>
                <a:latin typeface="Georgia" pitchFamily="18" charset="0"/>
              </a:rPr>
              <a:t>зелень – листьям, нам – тепло, </a:t>
            </a:r>
            <a:br>
              <a:rPr lang="ru-RU" sz="2800" b="1" i="1">
                <a:solidFill>
                  <a:srgbClr val="336600"/>
                </a:solidFill>
                <a:latin typeface="Georgia" pitchFamily="18" charset="0"/>
              </a:rPr>
            </a:br>
            <a:r>
              <a:rPr lang="ru-RU" sz="2800" b="1" i="1">
                <a:solidFill>
                  <a:srgbClr val="336600"/>
                </a:solidFill>
                <a:latin typeface="Georgia" pitchFamily="18" charset="0"/>
              </a:rPr>
              <a:t>волшебство – чтоб все цвело. </a:t>
            </a:r>
            <a:br>
              <a:rPr lang="ru-RU" sz="2800" b="1" i="1">
                <a:solidFill>
                  <a:srgbClr val="336600"/>
                </a:solidFill>
                <a:latin typeface="Georgia" pitchFamily="18" charset="0"/>
              </a:rPr>
            </a:br>
            <a:r>
              <a:rPr lang="ru-RU" sz="2800" b="1" i="1">
                <a:solidFill>
                  <a:srgbClr val="336600"/>
                </a:solidFill>
                <a:latin typeface="Georgia" pitchFamily="18" charset="0"/>
              </a:rPr>
              <a:t>Вслед ей прилетели птицы – </a:t>
            </a:r>
            <a:br>
              <a:rPr lang="ru-RU" sz="2800" b="1" i="1">
                <a:solidFill>
                  <a:srgbClr val="336600"/>
                </a:solidFill>
                <a:latin typeface="Georgia" pitchFamily="18" charset="0"/>
              </a:rPr>
            </a:br>
            <a:r>
              <a:rPr lang="ru-RU" sz="2800" b="1" i="1">
                <a:solidFill>
                  <a:srgbClr val="336600"/>
                </a:solidFill>
                <a:latin typeface="Georgia" pitchFamily="18" charset="0"/>
              </a:rPr>
              <a:t>песни петь все мастерицы. </a:t>
            </a:r>
            <a:br>
              <a:rPr lang="ru-RU" sz="2800" b="1" i="1">
                <a:solidFill>
                  <a:srgbClr val="336600"/>
                </a:solidFill>
                <a:latin typeface="Georgia" pitchFamily="18" charset="0"/>
              </a:rPr>
            </a:br>
            <a:r>
              <a:rPr lang="ru-RU" sz="2800" b="1" i="1">
                <a:solidFill>
                  <a:srgbClr val="336600"/>
                </a:solidFill>
                <a:latin typeface="Georgia" pitchFamily="18" charset="0"/>
              </a:rPr>
              <a:t>Догадались, кто она? </a:t>
            </a:r>
          </a:p>
          <a:p>
            <a:r>
              <a:rPr lang="ru-RU" sz="2800" b="1" i="1">
                <a:solidFill>
                  <a:srgbClr val="336600"/>
                </a:solidFill>
                <a:latin typeface="Georgia" pitchFamily="18" charset="0"/>
              </a:rPr>
              <a:t>Эта девица - ...</a:t>
            </a:r>
            <a:r>
              <a:rPr lang="ru-RU" sz="2800" b="1">
                <a:solidFill>
                  <a:srgbClr val="336600"/>
                </a:solidFill>
                <a:latin typeface="Georgia" pitchFamily="18" charset="0"/>
              </a:rPr>
              <a:t> .</a:t>
            </a:r>
          </a:p>
        </p:txBody>
      </p:sp>
      <p:sp>
        <p:nvSpPr>
          <p:cNvPr id="15365" name="WordArt 7"/>
          <p:cNvSpPr>
            <a:spLocks noChangeArrowheads="1" noChangeShapeType="1" noTextEdit="1"/>
          </p:cNvSpPr>
          <p:nvPr/>
        </p:nvSpPr>
        <p:spPr bwMode="auto">
          <a:xfrm>
            <a:off x="2124075" y="981075"/>
            <a:ext cx="4286250" cy="638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400" b="1" kern="10">
                <a:ln w="19050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99CC00"/>
                </a:solidFill>
                <a:latin typeface="Georgia"/>
              </a:rPr>
              <a:t>Отгадай загадку</a:t>
            </a:r>
          </a:p>
        </p:txBody>
      </p:sp>
      <p:pic>
        <p:nvPicPr>
          <p:cNvPr id="15366" name="Picture 7" descr="MOI7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35825" y="4724400"/>
            <a:ext cx="1225550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6" name="TextBox 2"/>
          <p:cNvSpPr txBox="1">
            <a:spLocks noChangeArrowheads="1"/>
          </p:cNvSpPr>
          <p:nvPr/>
        </p:nvSpPr>
        <p:spPr bwMode="auto">
          <a:xfrm>
            <a:off x="1258888" y="1268413"/>
            <a:ext cx="67865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479925" y="2967038"/>
            <a:ext cx="184150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+mn-lt"/>
            </a:endParaRPr>
          </a:p>
        </p:txBody>
      </p:sp>
      <p:pic>
        <p:nvPicPr>
          <p:cNvPr id="16388" name="Picture 7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9" name="WordArt 9"/>
          <p:cNvSpPr>
            <a:spLocks noChangeArrowheads="1" noChangeShapeType="1" noTextEdit="1"/>
          </p:cNvSpPr>
          <p:nvPr/>
        </p:nvSpPr>
        <p:spPr bwMode="auto">
          <a:xfrm>
            <a:off x="3635375" y="333375"/>
            <a:ext cx="1533525" cy="638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4400" b="1" kern="10">
                <a:ln w="19050">
                  <a:solidFill>
                    <a:srgbClr val="003300"/>
                  </a:solidFill>
                  <a:round/>
                  <a:headEnd/>
                  <a:tailEnd/>
                </a:ln>
                <a:solidFill>
                  <a:srgbClr val="99CC00"/>
                </a:solidFill>
                <a:latin typeface="Georgia"/>
              </a:rPr>
              <a:t>Весна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0" name="TextBox 2"/>
          <p:cNvSpPr txBox="1">
            <a:spLocks noChangeArrowheads="1"/>
          </p:cNvSpPr>
          <p:nvPr/>
        </p:nvSpPr>
        <p:spPr bwMode="auto">
          <a:xfrm>
            <a:off x="1258888" y="1268413"/>
            <a:ext cx="67865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479925" y="2967038"/>
            <a:ext cx="184150" cy="5238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+mn-lt"/>
            </a:endParaRPr>
          </a:p>
        </p:txBody>
      </p:sp>
      <p:sp>
        <p:nvSpPr>
          <p:cNvPr id="17412" name="WordArt 6"/>
          <p:cNvSpPr>
            <a:spLocks noChangeArrowheads="1" noChangeShapeType="1" noTextEdit="1"/>
          </p:cNvSpPr>
          <p:nvPr/>
        </p:nvSpPr>
        <p:spPr bwMode="auto">
          <a:xfrm>
            <a:off x="1476375" y="908050"/>
            <a:ext cx="5362575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9050">
                  <a:solidFill>
                    <a:srgbClr val="336600"/>
                  </a:solidFill>
                  <a:round/>
                  <a:headEnd/>
                  <a:tailEnd/>
                </a:ln>
                <a:solidFill>
                  <a:srgbClr val="99CC00"/>
                </a:solidFill>
                <a:latin typeface="Georgia"/>
              </a:rPr>
              <a:t>Назови весенние месяцы</a:t>
            </a:r>
          </a:p>
        </p:txBody>
      </p:sp>
      <p:pic>
        <p:nvPicPr>
          <p:cNvPr id="17413" name="Picture 7" descr="0c0e622424a340b0a14b92de698fe84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2708275"/>
            <a:ext cx="2527300" cy="2879725"/>
          </a:xfrm>
          <a:prstGeom prst="rect">
            <a:avLst/>
          </a:prstGeom>
          <a:noFill/>
          <a:ln w="38100">
            <a:solidFill>
              <a:srgbClr val="99CC00"/>
            </a:solidFill>
            <a:miter lim="800000"/>
            <a:headEnd/>
            <a:tailEnd/>
          </a:ln>
        </p:spPr>
      </p:pic>
      <p:pic>
        <p:nvPicPr>
          <p:cNvPr id="17414" name="Picture 9" descr="090b0543bf2a58836ff8e8e6d695829d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27763" y="2708275"/>
            <a:ext cx="2735262" cy="2879725"/>
          </a:xfrm>
          <a:prstGeom prst="rect">
            <a:avLst/>
          </a:prstGeom>
          <a:noFill/>
          <a:ln w="38100">
            <a:solidFill>
              <a:srgbClr val="99CC00"/>
            </a:solidFill>
            <a:miter lim="800000"/>
            <a:headEnd/>
            <a:tailEnd/>
          </a:ln>
        </p:spPr>
      </p:pic>
      <p:sp>
        <p:nvSpPr>
          <p:cNvPr id="47114" name="Text Box 10"/>
          <p:cNvSpPr txBox="1">
            <a:spLocks noChangeArrowheads="1"/>
          </p:cNvSpPr>
          <p:nvPr/>
        </p:nvSpPr>
        <p:spPr bwMode="auto">
          <a:xfrm>
            <a:off x="1042988" y="1773238"/>
            <a:ext cx="1268412" cy="557212"/>
          </a:xfrm>
          <a:prstGeom prst="rect">
            <a:avLst/>
          </a:prstGeom>
          <a:solidFill>
            <a:srgbClr val="FFFFCC"/>
          </a:solidFill>
          <a:ln w="38100">
            <a:solidFill>
              <a:srgbClr val="0033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006600"/>
                </a:solidFill>
                <a:cs typeface="Times New Roman" pitchFamily="18" charset="0"/>
              </a:rPr>
              <a:t>МАРТ</a:t>
            </a:r>
          </a:p>
        </p:txBody>
      </p:sp>
      <p:sp>
        <p:nvSpPr>
          <p:cNvPr id="47115" name="Text Box 11"/>
          <p:cNvSpPr txBox="1">
            <a:spLocks noChangeArrowheads="1"/>
          </p:cNvSpPr>
          <p:nvPr/>
        </p:nvSpPr>
        <p:spPr bwMode="auto">
          <a:xfrm>
            <a:off x="3708400" y="1773238"/>
            <a:ext cx="1709738" cy="557212"/>
          </a:xfrm>
          <a:prstGeom prst="rect">
            <a:avLst/>
          </a:prstGeom>
          <a:solidFill>
            <a:srgbClr val="FFFFCC"/>
          </a:solidFill>
          <a:ln w="38100">
            <a:solidFill>
              <a:srgbClr val="0033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006600"/>
                </a:solidFill>
                <a:cs typeface="Times New Roman" pitchFamily="18" charset="0"/>
              </a:rPr>
              <a:t>АПРЕЛЬ</a:t>
            </a:r>
          </a:p>
        </p:txBody>
      </p:sp>
      <p:sp>
        <p:nvSpPr>
          <p:cNvPr id="47116" name="Text Box 12"/>
          <p:cNvSpPr txBox="1">
            <a:spLocks noChangeArrowheads="1"/>
          </p:cNvSpPr>
          <p:nvPr/>
        </p:nvSpPr>
        <p:spPr bwMode="auto">
          <a:xfrm>
            <a:off x="7019925" y="1773238"/>
            <a:ext cx="1090613" cy="557212"/>
          </a:xfrm>
          <a:prstGeom prst="rect">
            <a:avLst/>
          </a:prstGeom>
          <a:solidFill>
            <a:srgbClr val="FFFFCC"/>
          </a:solidFill>
          <a:ln w="38100">
            <a:solidFill>
              <a:srgbClr val="0033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006600"/>
                </a:solidFill>
                <a:cs typeface="Times New Roman" pitchFamily="18" charset="0"/>
              </a:rPr>
              <a:t>МАЙ</a:t>
            </a:r>
          </a:p>
        </p:txBody>
      </p:sp>
      <p:pic>
        <p:nvPicPr>
          <p:cNvPr id="17418" name="Picture 1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132138" y="2708275"/>
            <a:ext cx="2879725" cy="2881313"/>
          </a:xfrm>
          <a:prstGeom prst="rect">
            <a:avLst/>
          </a:prstGeom>
          <a:noFill/>
          <a:ln w="38100">
            <a:solidFill>
              <a:srgbClr val="99CC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47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1000"/>
                                        <p:tgtEl>
                                          <p:spTgt spid="47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1000"/>
                                        <p:tgtEl>
                                          <p:spTgt spid="47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14" grpId="0" animBg="1"/>
      <p:bldP spid="47115" grpId="0" animBg="1"/>
      <p:bldP spid="471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Содержимое 4" descr="images6г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35150" y="2133600"/>
            <a:ext cx="5830888" cy="4314825"/>
          </a:xfrm>
          <a:prstGeom prst="rect">
            <a:avLst/>
          </a:prstGeom>
          <a:noFill/>
          <a:ln w="28575">
            <a:solidFill>
              <a:srgbClr val="99CC00"/>
            </a:solidFill>
            <a:miter lim="800000"/>
            <a:headEnd/>
            <a:tailEnd/>
          </a:ln>
        </p:spPr>
      </p:pic>
      <p:sp>
        <p:nvSpPr>
          <p:cNvPr id="18435" name="Text Box 5"/>
          <p:cNvSpPr txBox="1">
            <a:spLocks noChangeArrowheads="1"/>
          </p:cNvSpPr>
          <p:nvPr/>
        </p:nvSpPr>
        <p:spPr bwMode="auto">
          <a:xfrm>
            <a:off x="1619250" y="692150"/>
            <a:ext cx="6026150" cy="1095375"/>
          </a:xfrm>
          <a:prstGeom prst="rect">
            <a:avLst/>
          </a:prstGeom>
          <a:solidFill>
            <a:srgbClr val="FFFFCC"/>
          </a:solidFill>
          <a:ln w="28575">
            <a:solidFill>
              <a:srgbClr val="3366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3200" b="1">
                <a:solidFill>
                  <a:srgbClr val="006600"/>
                </a:solidFill>
                <a:latin typeface="Georgia" pitchFamily="18" charset="0"/>
              </a:rPr>
              <a:t>Что происходит в природе</a:t>
            </a:r>
          </a:p>
          <a:p>
            <a:pPr algn="ctr"/>
            <a:r>
              <a:rPr lang="ru-RU" sz="3200" b="1">
                <a:solidFill>
                  <a:srgbClr val="006600"/>
                </a:solidFill>
                <a:latin typeface="Georgia" pitchFamily="18" charset="0"/>
              </a:rPr>
              <a:t> весной?</a:t>
            </a:r>
          </a:p>
        </p:txBody>
      </p:sp>
      <p:sp>
        <p:nvSpPr>
          <p:cNvPr id="28685" name="Rectangle 13"/>
          <p:cNvSpPr>
            <a:spLocks noRot="1" noChangeArrowheads="1"/>
          </p:cNvSpPr>
          <p:nvPr/>
        </p:nvSpPr>
        <p:spPr bwMode="auto">
          <a:xfrm>
            <a:off x="1403350" y="549275"/>
            <a:ext cx="6624638" cy="1368425"/>
          </a:xfrm>
          <a:prstGeom prst="rect">
            <a:avLst/>
          </a:prstGeom>
          <a:solidFill>
            <a:srgbClr val="FFFFCC"/>
          </a:solidFill>
          <a:ln w="28575">
            <a:solidFill>
              <a:srgbClr val="99CC00"/>
            </a:solidFill>
            <a:miter lim="800000"/>
            <a:headEnd/>
            <a:tailEnd/>
          </a:ln>
        </p:spPr>
        <p:txBody>
          <a:bodyPr/>
          <a:lstStyle/>
          <a:p>
            <a:pPr marL="533400" indent="-533400" algn="ctr">
              <a:spcBef>
                <a:spcPct val="20000"/>
              </a:spcBef>
              <a:buFont typeface="Arial" charset="0"/>
              <a:buNone/>
              <a:defRPr/>
            </a:pPr>
            <a:r>
              <a:rPr lang="ru-RU" sz="3200" b="1">
                <a:solidFill>
                  <a:srgbClr val="33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eorgia" pitchFamily="18" charset="0"/>
              </a:rPr>
              <a:t>Ярко светит весеннее </a:t>
            </a:r>
          </a:p>
          <a:p>
            <a:pPr marL="533400" indent="-533400" algn="ctr">
              <a:spcBef>
                <a:spcPct val="20000"/>
              </a:spcBef>
              <a:buFont typeface="Arial" charset="0"/>
              <a:buNone/>
              <a:defRPr/>
            </a:pPr>
            <a:r>
              <a:rPr lang="ru-RU" sz="3200" b="1">
                <a:solidFill>
                  <a:srgbClr val="33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eorgia" pitchFamily="18" charset="0"/>
              </a:rPr>
              <a:t>тёплое солнышко.</a:t>
            </a:r>
          </a:p>
        </p:txBody>
      </p:sp>
    </p:spTree>
  </p:cSld>
  <p:clrMapOvr>
    <a:masterClrMapping/>
  </p:clrMapOvr>
  <p:transition advTm="120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28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8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8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31913" y="1989138"/>
            <a:ext cx="6840537" cy="4364037"/>
          </a:xfrm>
          <a:prstGeom prst="rect">
            <a:avLst/>
          </a:prstGeom>
          <a:noFill/>
          <a:ln w="28575">
            <a:solidFill>
              <a:srgbClr val="99CC00"/>
            </a:solidFill>
            <a:miter lim="800000"/>
            <a:headEnd/>
            <a:tailEnd/>
          </a:ln>
        </p:spPr>
      </p:pic>
      <p:sp>
        <p:nvSpPr>
          <p:cNvPr id="28685" name="Rectangle 13"/>
          <p:cNvSpPr>
            <a:spLocks noRot="1" noChangeArrowheads="1"/>
          </p:cNvSpPr>
          <p:nvPr/>
        </p:nvSpPr>
        <p:spPr bwMode="auto">
          <a:xfrm>
            <a:off x="1403350" y="692150"/>
            <a:ext cx="6624638" cy="1152525"/>
          </a:xfrm>
          <a:prstGeom prst="rect">
            <a:avLst/>
          </a:prstGeom>
          <a:solidFill>
            <a:srgbClr val="FFFFCC"/>
          </a:solidFill>
          <a:ln w="28575">
            <a:solidFill>
              <a:srgbClr val="99CC00"/>
            </a:solidFill>
            <a:miter lim="800000"/>
            <a:headEnd/>
            <a:tailEnd/>
          </a:ln>
        </p:spPr>
        <p:txBody>
          <a:bodyPr/>
          <a:lstStyle/>
          <a:p>
            <a:pPr marL="533400" indent="-533400" algn="ctr">
              <a:spcBef>
                <a:spcPct val="20000"/>
              </a:spcBef>
              <a:buFont typeface="Arial" charset="0"/>
              <a:buNone/>
              <a:defRPr/>
            </a:pPr>
            <a:r>
              <a:rPr lang="ru-RU" sz="3200" b="1">
                <a:solidFill>
                  <a:srgbClr val="33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eorgia" pitchFamily="18" charset="0"/>
              </a:rPr>
              <a:t>По голубому небу плывут белые пушистые облака.</a:t>
            </a:r>
          </a:p>
        </p:txBody>
      </p:sp>
    </p:spTree>
  </p:cSld>
  <p:clrMapOvr>
    <a:masterClrMapping/>
  </p:clrMapOvr>
  <p:transition advTm="120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8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8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85" name="Rectangle 13"/>
          <p:cNvSpPr>
            <a:spLocks noRot="1" noChangeArrowheads="1"/>
          </p:cNvSpPr>
          <p:nvPr/>
        </p:nvSpPr>
        <p:spPr bwMode="auto">
          <a:xfrm>
            <a:off x="539750" y="692150"/>
            <a:ext cx="7993063" cy="1152525"/>
          </a:xfrm>
          <a:prstGeom prst="rect">
            <a:avLst/>
          </a:prstGeom>
          <a:solidFill>
            <a:srgbClr val="FFFFCC"/>
          </a:solidFill>
          <a:ln w="28575">
            <a:solidFill>
              <a:srgbClr val="99CC00"/>
            </a:solidFill>
            <a:miter lim="800000"/>
            <a:headEnd/>
            <a:tailEnd/>
          </a:ln>
        </p:spPr>
        <p:txBody>
          <a:bodyPr/>
          <a:lstStyle/>
          <a:p>
            <a:pPr marL="533400" indent="-533400" algn="ctr">
              <a:spcBef>
                <a:spcPct val="20000"/>
              </a:spcBef>
              <a:buFont typeface="Arial" charset="0"/>
              <a:buNone/>
              <a:defRPr/>
            </a:pPr>
            <a:r>
              <a:rPr lang="ru-RU" sz="3200" b="1">
                <a:solidFill>
                  <a:srgbClr val="33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eorgia" pitchFamily="18" charset="0"/>
              </a:rPr>
              <a:t>Быстро тает снег. Побежали по дорогам весёлые ручейки.</a:t>
            </a:r>
          </a:p>
        </p:txBody>
      </p:sp>
      <p:pic>
        <p:nvPicPr>
          <p:cNvPr id="20483" name="Picture 6" descr="В лесу таянье запаздывает. 20 марта [Николай Чуксин]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92500" y="2060575"/>
            <a:ext cx="5222875" cy="3160713"/>
          </a:xfrm>
          <a:prstGeom prst="rect">
            <a:avLst/>
          </a:prstGeom>
          <a:noFill/>
          <a:ln w="28575">
            <a:solidFill>
              <a:srgbClr val="99CC00"/>
            </a:solidFill>
            <a:miter lim="800000"/>
            <a:headEnd/>
            <a:tailEnd/>
          </a:ln>
        </p:spPr>
      </p:pic>
      <p:pic>
        <p:nvPicPr>
          <p:cNvPr id="20484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5288" y="3429000"/>
            <a:ext cx="4098925" cy="2730500"/>
          </a:xfrm>
          <a:prstGeom prst="rect">
            <a:avLst/>
          </a:prstGeom>
          <a:noFill/>
          <a:ln w="38100">
            <a:solidFill>
              <a:srgbClr val="99CC00"/>
            </a:solidFill>
            <a:miter lim="800000"/>
            <a:headEnd/>
            <a:tailEnd/>
          </a:ln>
        </p:spPr>
      </p:pic>
    </p:spTree>
  </p:cSld>
  <p:clrMapOvr>
    <a:masterClrMapping/>
  </p:clrMapOvr>
  <p:transition advTm="120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8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8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6" name="Picture 1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00113" y="2420938"/>
            <a:ext cx="7345362" cy="4048125"/>
          </a:xfrm>
          <a:prstGeom prst="rect">
            <a:avLst/>
          </a:prstGeom>
          <a:noFill/>
          <a:ln w="28575">
            <a:solidFill>
              <a:srgbClr val="99CC00"/>
            </a:solidFill>
            <a:miter lim="800000"/>
            <a:headEnd/>
            <a:tailEnd/>
          </a:ln>
        </p:spPr>
      </p:pic>
      <p:sp>
        <p:nvSpPr>
          <p:cNvPr id="28685" name="Rectangle 13"/>
          <p:cNvSpPr>
            <a:spLocks noRot="1" noChangeArrowheads="1"/>
          </p:cNvSpPr>
          <p:nvPr/>
        </p:nvSpPr>
        <p:spPr bwMode="auto">
          <a:xfrm>
            <a:off x="1692275" y="981075"/>
            <a:ext cx="5614988" cy="1081088"/>
          </a:xfrm>
          <a:prstGeom prst="rect">
            <a:avLst/>
          </a:prstGeom>
          <a:solidFill>
            <a:srgbClr val="FFFFCC"/>
          </a:solidFill>
          <a:ln w="28575">
            <a:solidFill>
              <a:srgbClr val="99CC00"/>
            </a:solidFill>
            <a:miter lim="800000"/>
            <a:headEnd/>
            <a:tailEnd/>
          </a:ln>
        </p:spPr>
        <p:txBody>
          <a:bodyPr/>
          <a:lstStyle/>
          <a:p>
            <a:pPr marL="533400" indent="-533400" algn="ctr">
              <a:spcBef>
                <a:spcPct val="20000"/>
              </a:spcBef>
              <a:buFont typeface="Arial" charset="0"/>
              <a:buNone/>
              <a:defRPr/>
            </a:pPr>
            <a:r>
              <a:rPr lang="ru-RU" sz="3200" b="1">
                <a:solidFill>
                  <a:srgbClr val="3366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eorgia" pitchFamily="18" charset="0"/>
              </a:rPr>
              <a:t>На деревьях набухли клейкие почки.</a:t>
            </a:r>
          </a:p>
        </p:txBody>
      </p:sp>
    </p:spTree>
  </p:cSld>
  <p:clrMapOvr>
    <a:masterClrMapping/>
  </p:clrMapOvr>
  <p:transition advTm="120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8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85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Тема Office 2">
      <a:dk1>
        <a:srgbClr val="000000"/>
      </a:dk1>
      <a:lt1>
        <a:srgbClr val="CCEC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E2F4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CCEC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E2F4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1603</TotalTime>
  <Words>370</Words>
  <Application>Microsoft Office PowerPoint</Application>
  <PresentationFormat>Экран (4:3)</PresentationFormat>
  <Paragraphs>172</Paragraphs>
  <Slides>26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3" baseType="lpstr">
      <vt:lpstr>Arial</vt:lpstr>
      <vt:lpstr>Calibri</vt:lpstr>
      <vt:lpstr>Book Antiqua</vt:lpstr>
      <vt:lpstr>Georgia</vt:lpstr>
      <vt:lpstr>Times New Roman</vt:lpstr>
      <vt:lpstr>Wingdings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Весна пришла</dc:title>
  <dc:creator>Кузнецова</dc:creator>
  <cp:lastModifiedBy>FuckYouBill</cp:lastModifiedBy>
  <cp:revision>95</cp:revision>
  <dcterms:created xsi:type="dcterms:W3CDTF">2012-03-10T14:36:00Z</dcterms:created>
  <dcterms:modified xsi:type="dcterms:W3CDTF">2014-05-15T17:03:33Z</dcterms:modified>
</cp:coreProperties>
</file>