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Полезные сказки.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Раздел «</a:t>
            </a:r>
            <a:r>
              <a:rPr lang="ru-RU" dirty="0" err="1" smtClean="0"/>
              <a:t>Морфемика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72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277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dirty="0" smtClean="0"/>
              <a:t>Русский кормит.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был дед . Посадил дед репку . Выросла репка большая -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большая.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Пошёл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 тянуть репку , тянет - потянет вытянуть не может 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репка говорит :" Скажи мне , какой суффикс в слове мглистый , и я сама выпрыгну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что такое суффикс?"- спросил дед.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"Дед, ты очумел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ли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Не знаешь , что такое суффикс?" - спросила репка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Нет! У меня же плохая память!" - сказал дед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ты даёшь дед! Зови кого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-нибудь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помощь!" - воскликнула репка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Иди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сюда,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бабка!!!" -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крикнул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дед.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Прибежала бабка и говорит: " Чего тебе дед надо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Помоги мне загадку репки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разгадать," -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попросил дед 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Что ещё за загадка ?" - спросила бабка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Простая загадка . Какой суффикс в слове мглистый?" - спросила репка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дают ! Словечек </a:t>
            </a:r>
            <a:r>
              <a:rPr lang="ru-RU" sz="3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понахватались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! А что такое суффикс?" - спрашивает бабка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Бабка , зови внучку ! Может , она знает?" - сказал дед.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Внучка !!! Иди сюда!!!" - кричит бабка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Чего Вам?" - спрашивает внучка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хоть ты помоги бабке с дедом , хоть расскажи им, что такое суффикс." ,- просит репка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вы , бабка с дедом , даёте !!! Вы что , не знаете?" - спрашивает внучка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Нет!" - говорит бабка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Суффикс - это значимая часть слова, которая находится после корня и обычно служит для образования слов" , - отвечает внучка.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Молодец!!! Правильный ответ!!!" - говорит репка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 теперь , репка , выпрыгивай !" - говорит дед.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Не так - то быстро ,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сначала скажите,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какой суффикс в слове мглистый " , - говорит репка.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 Ну , может быть , </a:t>
            </a:r>
            <a:r>
              <a:rPr lang="ru-RU" sz="3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?" - выкрикивает внучка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."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, деточка , ты не права!" - слышится голос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сзади.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обернулись , посмотрели , а там маленькая мышка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стоит.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мышка говорит : "В слове мглистый суффикс </a:t>
            </a:r>
            <a:r>
              <a:rPr lang="ru-RU" sz="3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!!!«</a:t>
            </a:r>
            <a:r>
              <a:rPr lang="ru-RU" sz="3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Правильно!" - крикнула репка и выпрыгнула из под земли!!!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были счастливы и с удовольствием кушали репку, а мышке достался самый большой кусок!!!</a:t>
            </a:r>
            <a:endParaRPr lang="ru-RU" sz="3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 smtClean="0"/>
              <a:t>Тюрина Екатерина, 5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63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Какую </a:t>
            </a:r>
            <a:r>
              <a:rPr lang="ru-RU" dirty="0" smtClean="0">
                <a:hlinkClick r:id="rId2" action="ppaction://hlinksldjump"/>
              </a:rPr>
              <a:t>сказку</a:t>
            </a:r>
            <a:r>
              <a:rPr lang="ru-RU" dirty="0" smtClean="0"/>
              <a:t> нельзя не вспомнить, говоря о той, которую мы сейчас прочитали?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О какой морфеме идет речь?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Дается ли определение морфемы?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Попробуйте его</a:t>
            </a:r>
          </a:p>
          <a:p>
            <a:pPr marL="0" indent="0">
              <a:buNone/>
            </a:pPr>
            <a:r>
              <a:rPr lang="ru-RU" dirty="0" smtClean="0"/>
              <a:t> воспроизвести.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31882"/>
            <a:ext cx="3026118" cy="302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18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768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233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dirty="0" smtClean="0"/>
              <a:t>Всему свое место.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362994"/>
            <a:ext cx="5715000" cy="3533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260648"/>
            <a:ext cx="889248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Всему свое место.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одной сказочной библиотеке жила-была очень интересная книжка.  Если мы откроем ее, то увидим предложения, которые состоят из слов. В этих словах жили морфемы. Однажды ночью они взбунтовались. Первым обиделось окончание. Оно посчитало себя оскорбленным, потому что стоит всегда в самом конце слова. Приставка стала шмыгать носом и жаловаться, что ей с края дует. А у суффикса вообще «поехала крыша». Только корень сохранял спокойствие, но его никто не слушал. Морфемы расположились по-своему.  На следующий день рано утром в библиотеку пришли ребята. Заглянув в свою любимую книжку, они очень удивились, потому что ничего не поняли. Буквы знакомые, а слова бессмысленные. Долго стояла на полке и пылилась эта книга, пока корню не удалось убедить морфемы вернуться на свои места.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 объяснил, что благодаря им наш язык становится ярче и выразительнее, но каждая из морфем важна и замечательна только на своем месте.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книга снова стала самой интересной!</a:t>
            </a:r>
          </a:p>
          <a:p>
            <a:endParaRPr lang="ru-RU" dirty="0" smtClean="0"/>
          </a:p>
          <a:p>
            <a:pPr algn="r"/>
            <a:r>
              <a:rPr lang="ru-RU" dirty="0" smtClean="0"/>
              <a:t>Чугунов Даниил, 5 класс.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94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Где живут морфемы. Что такое морфема?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Какие виды морфем перечислены в сказке?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располагаются морфемы в слове?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Дате определение каждой морфеме.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Какую функцию выполняют морфемы в языке?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49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49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</TotalTime>
  <Words>667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Полезные сказки.</vt:lpstr>
      <vt:lpstr>Презентация PowerPoint</vt:lpstr>
      <vt:lpstr>Русский кормит.</vt:lpstr>
      <vt:lpstr>Вопросы. </vt:lpstr>
      <vt:lpstr>Презентация PowerPoint</vt:lpstr>
      <vt:lpstr>Всему свое место.</vt:lpstr>
      <vt:lpstr>Вопросы.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сказки.</dc:title>
  <dc:creator>Ирина</dc:creator>
  <cp:lastModifiedBy>Ирина</cp:lastModifiedBy>
  <cp:revision>5</cp:revision>
  <dcterms:created xsi:type="dcterms:W3CDTF">2013-01-24T12:04:43Z</dcterms:created>
  <dcterms:modified xsi:type="dcterms:W3CDTF">2013-01-24T12:52:45Z</dcterms:modified>
</cp:coreProperties>
</file>