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1" r:id="rId3"/>
    <p:sldId id="263" r:id="rId4"/>
    <p:sldId id="265" r:id="rId5"/>
    <p:sldId id="259" r:id="rId6"/>
    <p:sldId id="260" r:id="rId7"/>
    <p:sldId id="262" r:id="rId8"/>
    <p:sldId id="266" r:id="rId9"/>
    <p:sldId id="267" r:id="rId10"/>
    <p:sldId id="269" r:id="rId11"/>
    <p:sldId id="268" r:id="rId12"/>
    <p:sldId id="270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94" y="-1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23D3B-333E-4CCA-9732-27883DA2033A}" type="datetimeFigureOut">
              <a:rPr lang="ru-RU" smtClean="0"/>
              <a:t>18.11.2011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09822-EB16-42EA-9527-C3D67B0948E4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23D3B-333E-4CCA-9732-27883DA2033A}" type="datetimeFigureOut">
              <a:rPr lang="ru-RU" smtClean="0"/>
              <a:t>18.11.2011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09822-EB16-42EA-9527-C3D67B0948E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23D3B-333E-4CCA-9732-27883DA2033A}" type="datetimeFigureOut">
              <a:rPr lang="ru-RU" smtClean="0"/>
              <a:t>18.11.2011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09822-EB16-42EA-9527-C3D67B0948E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23D3B-333E-4CCA-9732-27883DA2033A}" type="datetimeFigureOut">
              <a:rPr lang="ru-RU" smtClean="0"/>
              <a:t>18.11.2011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09822-EB16-42EA-9527-C3D67B0948E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23D3B-333E-4CCA-9732-27883DA2033A}" type="datetimeFigureOut">
              <a:rPr lang="ru-RU" smtClean="0"/>
              <a:t>18.11.2011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D2409822-EB16-42EA-9527-C3D67B0948E4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23D3B-333E-4CCA-9732-27883DA2033A}" type="datetimeFigureOut">
              <a:rPr lang="ru-RU" smtClean="0"/>
              <a:t>18.11.2011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09822-EB16-42EA-9527-C3D67B0948E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23D3B-333E-4CCA-9732-27883DA2033A}" type="datetimeFigureOut">
              <a:rPr lang="ru-RU" smtClean="0"/>
              <a:t>18.11.2011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09822-EB16-42EA-9527-C3D67B0948E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23D3B-333E-4CCA-9732-27883DA2033A}" type="datetimeFigureOut">
              <a:rPr lang="ru-RU" smtClean="0"/>
              <a:t>18.11.2011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09822-EB16-42EA-9527-C3D67B0948E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23D3B-333E-4CCA-9732-27883DA2033A}" type="datetimeFigureOut">
              <a:rPr lang="ru-RU" smtClean="0"/>
              <a:t>18.11.2011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09822-EB16-42EA-9527-C3D67B0948E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23D3B-333E-4CCA-9732-27883DA2033A}" type="datetimeFigureOut">
              <a:rPr lang="ru-RU" smtClean="0"/>
              <a:t>18.11.2011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09822-EB16-42EA-9527-C3D67B0948E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23D3B-333E-4CCA-9732-27883DA2033A}" type="datetimeFigureOut">
              <a:rPr lang="ru-RU" smtClean="0"/>
              <a:t>18.11.2011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09822-EB16-42EA-9527-C3D67B0948E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8723D3B-333E-4CCA-9732-27883DA2033A}" type="datetimeFigureOut">
              <a:rPr lang="ru-RU" smtClean="0"/>
              <a:t>18.11.2011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2409822-EB16-42EA-9527-C3D67B0948E4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20689"/>
            <a:ext cx="7772400" cy="2448271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Необычные и увлекательные знаки зодиака</a:t>
            </a:r>
            <a:br>
              <a:rPr lang="ru-RU" dirty="0" smtClean="0"/>
            </a:br>
            <a:r>
              <a:rPr lang="ru-RU" dirty="0" smtClean="0"/>
              <a:t>(ПЛЕТЕНИЕ ИЗ БИСЕРА)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504" y="3331698"/>
            <a:ext cx="8496944" cy="3265654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Муниципальное общеобразовательное </a:t>
            </a:r>
            <a:r>
              <a:rPr lang="ru-RU" dirty="0" smtClean="0"/>
              <a:t>учреждение </a:t>
            </a:r>
            <a:r>
              <a:rPr lang="ru-RU" dirty="0" smtClean="0"/>
              <a:t>«Лицей </a:t>
            </a:r>
            <a:r>
              <a:rPr lang="ru-RU" dirty="0" smtClean="0"/>
              <a:t>№ 36</a:t>
            </a:r>
            <a:r>
              <a:rPr lang="ru-RU" dirty="0" smtClean="0"/>
              <a:t>»</a:t>
            </a:r>
          </a:p>
          <a:p>
            <a:r>
              <a:rPr lang="ru-RU" dirty="0" smtClean="0"/>
              <a:t> </a:t>
            </a:r>
            <a:r>
              <a:rPr lang="ru-RU" dirty="0"/>
              <a:t>Учитель технологии</a:t>
            </a:r>
          </a:p>
          <a:p>
            <a:r>
              <a:rPr lang="ru-RU" dirty="0" smtClean="0"/>
              <a:t>Матутина </a:t>
            </a:r>
            <a:r>
              <a:rPr lang="ru-RU" dirty="0" smtClean="0"/>
              <a:t>Ольга Петровна</a:t>
            </a:r>
          </a:p>
          <a:p>
            <a:r>
              <a:rPr lang="ru-RU" dirty="0" smtClean="0"/>
              <a:t>Г. Саратов</a:t>
            </a:r>
          </a:p>
          <a:p>
            <a:pPr algn="l"/>
            <a:r>
              <a:rPr lang="ru-RU" dirty="0" smtClean="0"/>
              <a:t>Всероссийский интернет-конкурс декоративно-прикладного творчества «Золотое рукоделие»</a:t>
            </a:r>
          </a:p>
          <a:p>
            <a:pPr algn="l"/>
            <a:r>
              <a:rPr lang="ru-RU" dirty="0" smtClean="0"/>
              <a:t>Раздел: Творчество взрослых.</a:t>
            </a:r>
          </a:p>
          <a:p>
            <a:pPr algn="l"/>
            <a:r>
              <a:rPr lang="ru-RU" dirty="0" smtClean="0"/>
              <a:t>Номинация: «Волшебная игла». </a:t>
            </a:r>
          </a:p>
          <a:p>
            <a:pPr algn="l"/>
            <a:r>
              <a:rPr lang="ru-RU" dirty="0" smtClean="0"/>
              <a:t>Техника: бисероплетение.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7186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Мои работы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Текст 6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3" name="Picture 3" descr="D:\Работа\Films\SDC11057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556792"/>
            <a:ext cx="4040188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D:\Работа\Films\SDC10962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5025" y="1556793"/>
            <a:ext cx="4041775" cy="3672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5179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Желаю творческих успехов!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93096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Список использованной литературы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1.</a:t>
            </a:r>
            <a:r>
              <a:rPr lang="en-US" dirty="0"/>
              <a:t> biserland.ru</a:t>
            </a:r>
            <a:endParaRPr lang="ru-RU" dirty="0" smtClean="0"/>
          </a:p>
          <a:p>
            <a:r>
              <a:rPr lang="ru-RU" dirty="0"/>
              <a:t>2</a:t>
            </a:r>
            <a:r>
              <a:rPr lang="ru-RU" dirty="0" smtClean="0"/>
              <a:t>.</a:t>
            </a:r>
            <a:r>
              <a:rPr lang="en-US" dirty="0" smtClean="0"/>
              <a:t> bicer.ru</a:t>
            </a:r>
            <a:endParaRPr lang="ru-RU" dirty="0" smtClean="0"/>
          </a:p>
          <a:p>
            <a:r>
              <a:rPr lang="ru-RU" dirty="0"/>
              <a:t>3</a:t>
            </a:r>
            <a:r>
              <a:rPr lang="ru-RU" dirty="0" smtClean="0"/>
              <a:t>.</a:t>
            </a:r>
            <a:r>
              <a:rPr lang="en-US" dirty="0" smtClean="0"/>
              <a:t> biserinki.ru</a:t>
            </a:r>
            <a:endParaRPr lang="ru-RU" dirty="0" smtClean="0"/>
          </a:p>
          <a:p>
            <a:r>
              <a:rPr lang="ru-RU" dirty="0"/>
              <a:t>4</a:t>
            </a:r>
            <a:r>
              <a:rPr lang="ru-RU" dirty="0" smtClean="0"/>
              <a:t>. </a:t>
            </a:r>
            <a:r>
              <a:rPr lang="en-US" dirty="0" smtClean="0"/>
              <a:t>biser.info</a:t>
            </a:r>
            <a:endParaRPr lang="ru-RU" dirty="0" smtClean="0"/>
          </a:p>
          <a:p>
            <a:r>
              <a:rPr lang="ru-RU" dirty="0"/>
              <a:t>5</a:t>
            </a:r>
            <a:r>
              <a:rPr lang="ru-RU" dirty="0" smtClean="0"/>
              <a:t>. </a:t>
            </a:r>
            <a:r>
              <a:rPr lang="ru-RU" dirty="0"/>
              <a:t>Москва «АСТ-пресс»1999г. «Бисер. Подарки»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2599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 работы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1. Познакомить с новой техникой плетения из бисера.</a:t>
            </a:r>
          </a:p>
          <a:p>
            <a:r>
              <a:rPr lang="ru-RU" dirty="0" smtClean="0"/>
              <a:t>2. Научить приёмам работы и созданию новых изделий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2485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История возникновения бисероплетения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Возникло это искусство почти с появлением человечества, когда первобытные люди начали нанизывать на нить камешки, кости и кусочки дерева, имеющие естественные отверстия. Постепенно люди начали придумывать и изготавливать бусы и дерева, а потом и из глины. </a:t>
            </a:r>
          </a:p>
        </p:txBody>
      </p:sp>
      <p:pic>
        <p:nvPicPr>
          <p:cNvPr id="1029" name="Picture 5" descr="D:\Работа\Films\SDC1097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628800"/>
            <a:ext cx="4258816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1965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Материалы и инструменты</a:t>
            </a:r>
            <a:endParaRPr lang="ru-RU" dirty="0"/>
          </a:p>
        </p:txBody>
      </p:sp>
      <p:pic>
        <p:nvPicPr>
          <p:cNvPr id="1026" name="Picture 2" descr="D:\Работа\Films\презентация\Матутина\Мавтутина 03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0" y="1639887"/>
            <a:ext cx="8229600" cy="4629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701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Техника построения СХЕМЫ ПЛЕТЕНИЯ ЗНАКА Зодиака «Рыба»</a:t>
            </a:r>
            <a:endParaRPr lang="ru-RU" sz="2800" dirty="0"/>
          </a:p>
        </p:txBody>
      </p:sp>
      <p:pic>
        <p:nvPicPr>
          <p:cNvPr id="2051" name="Picture 3" descr="D:\Работа\Films\презентация\Матутина\Мавтутина 02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0" y="1639887"/>
            <a:ext cx="8229600" cy="4629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4904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Техника построения схемы плетения знака зодиака «Дева»</a:t>
            </a:r>
            <a:endParaRPr lang="ru-RU" dirty="0"/>
          </a:p>
        </p:txBody>
      </p:sp>
      <p:pic>
        <p:nvPicPr>
          <p:cNvPr id="4" name="Picture 2" descr="H:\DCIM\100SSCAM\SDC1116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600200"/>
            <a:ext cx="7416823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8844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Этапы работы при выполнении знака зодиака «Рыба»</a:t>
            </a:r>
            <a:endParaRPr lang="ru-RU" dirty="0"/>
          </a:p>
        </p:txBody>
      </p:sp>
      <p:pic>
        <p:nvPicPr>
          <p:cNvPr id="2051" name="Picture 3" descr="D:\Работа\Films\презентация\Матутина\Мавтутина 02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631072"/>
            <a:ext cx="2510910" cy="1509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Работа\Films\презентация\Матутина\Мавтутина 02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12087"/>
            <a:ext cx="2448272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D:\Работа\Films\презентация\Матутина\Мавтутина 02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628800"/>
            <a:ext cx="3024336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D:\Работа\Films\презентация\Матутина\Мавтутина 03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2149" y="4005064"/>
            <a:ext cx="2520280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D:\Работа\Films\презентация\Матутина\Мавтутина 03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28800"/>
            <a:ext cx="2448272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D:\Работа\Films\презентация\Матутина\Мавтутина 035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6792" y="4005064"/>
            <a:ext cx="2952328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9897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Этапы выполнения работы знака зодиака «Дева»</a:t>
            </a:r>
            <a:endParaRPr lang="ru-RU" dirty="0"/>
          </a:p>
        </p:txBody>
      </p:sp>
      <p:pic>
        <p:nvPicPr>
          <p:cNvPr id="8" name="Picture 2" descr="D:\Работа\Films\презентация\Матутина\Мавтутина 03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28801"/>
            <a:ext cx="2890664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D:\Работа\Films\презентация\Матутина\Мавтутина 03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923928" y="1414314"/>
            <a:ext cx="1728192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D:\Работа\Films\презентация\Матутина\Мавтутина 03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660232" y="1412776"/>
            <a:ext cx="1728192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D:\Работа\Films\презентация\Матутина\Мавтутина 03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239852" y="3609020"/>
            <a:ext cx="2952328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D:\Работа\Films\презентация\Матутина\Мавтутина 03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392252" y="3761420"/>
            <a:ext cx="2952328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9776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Готовые работы</a:t>
            </a:r>
            <a:endParaRPr lang="ru-RU" dirty="0"/>
          </a:p>
        </p:txBody>
      </p:sp>
      <p:pic>
        <p:nvPicPr>
          <p:cNvPr id="4098" name="Picture 2" descr="D:\Работа\Films\презентация\Матутина\Мавтутина 04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204864"/>
            <a:ext cx="4316288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Работа только кажется сложной. На самом деле, эта техника требует усидчивости, а </a:t>
            </a:r>
          </a:p>
          <a:p>
            <a:r>
              <a:rPr lang="ru-RU" dirty="0"/>
              <a:t>п</a:t>
            </a:r>
            <a:r>
              <a:rPr lang="ru-RU" dirty="0" smtClean="0"/>
              <a:t>олученный результат радует душу.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4211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Ясность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94</TotalTime>
  <Words>203</Words>
  <Application>Microsoft Office PowerPoint</Application>
  <PresentationFormat>Экран (4:3)</PresentationFormat>
  <Paragraphs>30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Апекс</vt:lpstr>
      <vt:lpstr>Необычные и увлекательные знаки зодиака (ПЛЕТЕНИЕ ИЗ БИСЕРА)</vt:lpstr>
      <vt:lpstr>Цель работы</vt:lpstr>
      <vt:lpstr>История возникновения бисероплетения</vt:lpstr>
      <vt:lpstr>Материалы и инструменты</vt:lpstr>
      <vt:lpstr>Техника построения СХЕМЫ ПЛЕТЕНИЯ ЗНАКА Зодиака «Рыба»</vt:lpstr>
      <vt:lpstr>Техника построения схемы плетения знака зодиака «Дева»</vt:lpstr>
      <vt:lpstr>Этапы работы при выполнении знака зодиака «Рыба»</vt:lpstr>
      <vt:lpstr>Этапы выполнения работы знака зодиака «Дева»</vt:lpstr>
      <vt:lpstr>Готовые работы</vt:lpstr>
      <vt:lpstr>Мои работы</vt:lpstr>
      <vt:lpstr>Желаю творческих успехов!</vt:lpstr>
      <vt:lpstr>Список использованной литературы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Необычные и увлекательные знаки зодиака (ПЛЕТЕНИЕ ИЗ БИСЕРА)</dc:title>
  <dc:creator>Дом</dc:creator>
  <cp:lastModifiedBy>Дом</cp:lastModifiedBy>
  <cp:revision>14</cp:revision>
  <dcterms:created xsi:type="dcterms:W3CDTF">2011-10-20T18:58:21Z</dcterms:created>
  <dcterms:modified xsi:type="dcterms:W3CDTF">2011-11-18T17:50:31Z</dcterms:modified>
</cp:coreProperties>
</file>