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A2FCE2-BD37-4EF5-8DD9-26A69FDB53E0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939FA2-1AA1-4DE3-AD32-1CDC26A5A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0&amp;text=%D0%BC%D1%8E%D0%B7%D0%B8%D0%BA%D0%BB&amp;noreask=1&amp;pos=0&amp;lr=54&amp;rpt=simage&amp;uinfo=ww-1349-wh-673-fw-1124-fh-467-pd-1&amp;img_url=http://s50.radikal.ru/i128/0811/99/b45f49fb7b38t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source=wiz&amp;fp=0&amp;text=%D0%BC%D1%8E%D0%B7%D0%B8%D0%BA%D0%BB&amp;noreask=1&amp;pos=4&amp;lr=54&amp;rpt=simage&amp;uinfo=ww-1349-wh-673-fw-1124-fh-467-pd-1&amp;img_url=http://blog.nationmultimedia.com/home/blog_data/380/380/images/CHITer3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1&amp;img_url=http://www.aolcdn.com/aolr/high-school-musical-group-400.jpg&amp;uinfo=ww-1349-wh-673-fw-1124-fh-467-pd-1&amp;p=1&amp;text=%D0%BC%D1%8E%D0%B7%D0%B8%D0%BA%D0%BB&amp;noreask=1&amp;pos=33&amp;rpt=simage&amp;lr=54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source=wiz&amp;fp=2&amp;img_url=http://style.rbc.ru/images/uniora/98/1285920775_0298.300x200.jpg&amp;uinfo=ww-1349-wh-673-fw-1124-fh-467-pd-1&amp;p=2&amp;text=%D0%BC%D1%8E%D0%B7%D0%B8%D0%BA%D0%BB&amp;noreask=1&amp;pos=64&amp;rpt=simage&amp;lr=5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Мюзикл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Подготовил: </a:t>
            </a:r>
            <a:r>
              <a:rPr lang="ru-RU" dirty="0" err="1" smtClean="0"/>
              <a:t>Некрылов</a:t>
            </a:r>
            <a:r>
              <a:rPr lang="ru-RU" dirty="0" smtClean="0"/>
              <a:t> </a:t>
            </a:r>
            <a:r>
              <a:rPr lang="ru-RU" dirty="0" smtClean="0"/>
              <a:t>Дима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музыкально-сценическое произведение, в котором переплетаются диалоги, песни, музыка, важную роль играет хореография. Большое влияние на мюзикл оказали многие жанры: оперетта, комическая опера, водевиль, бурлеск. Как отдельный жанр театрального искусства долгое время не признавался.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ws.lalate.com/celebrity/images/celebrities/high-school-musical-3/hsmlarge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600400" cy="4067176"/>
          </a:xfrm>
          <a:prstGeom prst="rect">
            <a:avLst/>
          </a:prstGeom>
          <a:noFill/>
        </p:spPr>
      </p:pic>
      <p:pic>
        <p:nvPicPr>
          <p:cNvPr id="1028" name="Picture 4" descr="http://www.withfriendship.com/images/g/31009/chicago-musical-february-14.jpe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844824"/>
            <a:ext cx="3528392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Мюзикл — жанр, как правило, сложный в постановочном отношении и потому дорогой. Многие бродвейские мюзиклы славятся своими спецэффектами, что возможно только в условиях стационарного мюзикла, где спектакли идут ежедневно в течение многих лет, пока они пользуются успехом у публики. В России пример такого наиболее успешного стационарного мюзикла — «Юнона и Авось».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Предшественниками мюзикла были множество легких жанров, где смешались шоу варьете, французский балет и драматические интерлюдии. В сентябре 1866 года на сцене Нью-Йорка прошла постановка 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Crook</a:t>
            </a:r>
            <a:r>
              <a:rPr lang="ru-RU" dirty="0" smtClean="0"/>
              <a:t>», где сплетались романтический балет, мелодрама и другие жанры. Именно она считается исходной точкой нового жанра.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Бродвейские мюзиклы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«Призрак Оперы»,«42-я улица»,«Кошки,»«Чикаго»,«Иисус Христос — суперзвезда»,«Скрипач на крыше»,«Оливер«,«Звуки музыки», Моя прекрасная </a:t>
            </a:r>
            <a:r>
              <a:rPr lang="ru-RU" smtClean="0"/>
              <a:t>леди».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im0-tub-ru.yandex.net/i?id=187407437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528392" cy="4464496"/>
          </a:xfrm>
          <a:prstGeom prst="rect">
            <a:avLst/>
          </a:prstGeom>
          <a:noFill/>
        </p:spPr>
      </p:pic>
      <p:pic>
        <p:nvPicPr>
          <p:cNvPr id="29700" name="Picture 4" descr="http://im6-tub-ru.yandex.net/i?id=227339954-0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628800"/>
            <a:ext cx="3528392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119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Мюзикл</vt:lpstr>
      <vt:lpstr>Мюзикл</vt:lpstr>
      <vt:lpstr>мюзикл</vt:lpstr>
      <vt:lpstr>Слайд 4</vt:lpstr>
      <vt:lpstr>Слайд 5</vt:lpstr>
      <vt:lpstr>Бродвейские мюзиклы</vt:lpstr>
      <vt:lpstr>Слайд 7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Мюзикл</dc:title>
  <dc:creator>Александр</dc:creator>
  <cp:lastModifiedBy>User</cp:lastModifiedBy>
  <cp:revision>6</cp:revision>
  <dcterms:created xsi:type="dcterms:W3CDTF">2014-01-21T11:35:03Z</dcterms:created>
  <dcterms:modified xsi:type="dcterms:W3CDTF">2014-08-26T02:48:11Z</dcterms:modified>
</cp:coreProperties>
</file>