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12"/>
  </p:notesMasterIdLst>
  <p:sldIdLst>
    <p:sldId id="263" r:id="rId2"/>
    <p:sldId id="256" r:id="rId3"/>
    <p:sldId id="259" r:id="rId4"/>
    <p:sldId id="257" r:id="rId5"/>
    <p:sldId id="262" r:id="rId6"/>
    <p:sldId id="260" r:id="rId7"/>
    <p:sldId id="264" r:id="rId8"/>
    <p:sldId id="261" r:id="rId9"/>
    <p:sldId id="258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30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04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F3C2FC-7818-4567-A99F-96948BB70097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949DC-0C08-49F8-837D-56751739BC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012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949DC-0C08-49F8-837D-56751739BCF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412-7F1C-49BE-A184-DFB1AA3004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9EC3295-D115-46FF-BA14-C669EEE5A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412-7F1C-49BE-A184-DFB1AA3004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3295-D115-46FF-BA14-C669EEE5A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412-7F1C-49BE-A184-DFB1AA3004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3295-D115-46FF-BA14-C669EEE5A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412-7F1C-49BE-A184-DFB1AA3004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9EC3295-D115-46FF-BA14-C669EEE5A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412-7F1C-49BE-A184-DFB1AA3004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3295-D115-46FF-BA14-C669EEE5A9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412-7F1C-49BE-A184-DFB1AA3004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3295-D115-46FF-BA14-C669EEE5A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412-7F1C-49BE-A184-DFB1AA3004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9EC3295-D115-46FF-BA14-C669EEE5A9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412-7F1C-49BE-A184-DFB1AA3004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3295-D115-46FF-BA14-C669EEE5A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412-7F1C-49BE-A184-DFB1AA3004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3295-D115-46FF-BA14-C669EEE5A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412-7F1C-49BE-A184-DFB1AA3004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3295-D115-46FF-BA14-C669EEE5A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412-7F1C-49BE-A184-DFB1AA3004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3295-D115-46FF-BA14-C669EEE5A9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7AB1412-7F1C-49BE-A184-DFB1AA3004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9EC3295-D115-46FF-BA14-C669EEE5A9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1680" y="476672"/>
            <a:ext cx="56886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Музыкальные</a:t>
            </a:r>
            <a:r>
              <a:rPr lang="ru-RU" sz="8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80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юбилеи </a:t>
            </a:r>
          </a:p>
          <a:p>
            <a:pPr algn="ctr"/>
            <a:r>
              <a:rPr lang="ru-RU" sz="80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2011 года</a:t>
            </a:r>
            <a:endParaRPr lang="ru-RU" sz="8000" b="1" i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Рисунок 4" descr="3f38be01a2b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4149080"/>
            <a:ext cx="5472608" cy="23042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1196752"/>
            <a:ext cx="604867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Уважаемые читатели!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Книги  об известных музыкантах, композиторах, певцах, артистах…вы сможете взять на абонементе художественной литературы 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(ауд. 122)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788024" y="260648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Музыкальные юбилеи 2011 года</a:t>
            </a:r>
          </a:p>
          <a:p>
            <a:endParaRPr lang="ru-RU" dirty="0"/>
          </a:p>
        </p:txBody>
      </p:sp>
      <p:pic>
        <p:nvPicPr>
          <p:cNvPr id="6" name="Рисунок 5" descr="Безимени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4293096"/>
            <a:ext cx="1872208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p6_250px-wolfgang-amadeus-mozart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16632"/>
            <a:ext cx="2448272" cy="27363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0800000">
            <a:off x="179512" y="4581128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 rot="10800000">
            <a:off x="395536" y="5301208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692696"/>
            <a:ext cx="633670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27 января 2011 года </a:t>
            </a:r>
          </a:p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b="1" dirty="0" smtClean="0"/>
              <a:t>исполнилось 255 лет со дня рождения </a:t>
            </a:r>
          </a:p>
          <a:p>
            <a:pPr algn="ctr"/>
            <a:r>
              <a:rPr lang="ru-RU" b="1" dirty="0" smtClean="0"/>
              <a:t>великого австрийского композитора </a:t>
            </a:r>
          </a:p>
          <a:p>
            <a:pPr algn="ctr"/>
            <a:endParaRPr lang="ru-RU" sz="1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Вольфганга</a:t>
            </a:r>
            <a:r>
              <a:rPr lang="ru-RU" b="1" dirty="0" smtClean="0">
                <a:solidFill>
                  <a:srgbClr val="FF0000"/>
                </a:solidFill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</a:rPr>
              <a:t>Амадея Моцарта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just"/>
            <a:r>
              <a:rPr lang="ru-RU" b="1" dirty="0" smtClean="0"/>
              <a:t>    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932040" y="18864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Музыкальные юбилеи 2011 года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623731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Научная библиотека ВГЛТА</a:t>
            </a:r>
            <a:endParaRPr lang="ru-RU" b="1" i="1" dirty="0"/>
          </a:p>
        </p:txBody>
      </p:sp>
      <p:pic>
        <p:nvPicPr>
          <p:cNvPr id="12" name="Рисунок 11" descr="68313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4005064"/>
            <a:ext cx="1800200" cy="22322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1560" y="2708920"/>
            <a:ext cx="8532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Гениальный оперный композитор, оставивший в своем наследии такие шедевры, как «Свадьба Фигаро», «Дон Жуан» и «Волшебная флейта», Моцарт создал особую эпоху и в жанре симфонии. За двадцать лет он написал около пятидесяти симфонических циклов.</a:t>
            </a:r>
            <a:endParaRPr lang="ru-RU" dirty="0"/>
          </a:p>
        </p:txBody>
      </p:sp>
      <p:pic>
        <p:nvPicPr>
          <p:cNvPr id="16" name="Рисунок 15" descr="iCACVN1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4005064"/>
            <a:ext cx="1728192" cy="2232248"/>
          </a:xfrm>
          <a:prstGeom prst="rect">
            <a:avLst/>
          </a:prstGeom>
        </p:spPr>
      </p:pic>
      <p:pic>
        <p:nvPicPr>
          <p:cNvPr id="17" name="Рисунок 16" descr="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4005064"/>
            <a:ext cx="1914112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 rot="10800000" flipV="1">
            <a:off x="395536" y="3441681"/>
            <a:ext cx="86044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28 марта</a:t>
            </a:r>
            <a:r>
              <a:rPr lang="ru-RU" sz="2400" b="1" dirty="0" smtClean="0">
                <a:solidFill>
                  <a:srgbClr val="FF0000"/>
                </a:solidFill>
              </a:rPr>
              <a:t> - 235 лет Большому театру России (1776)</a:t>
            </a:r>
          </a:p>
          <a:p>
            <a:pPr algn="ctr"/>
            <a:endParaRPr lang="ru-RU" dirty="0" smtClean="0"/>
          </a:p>
          <a:p>
            <a:pPr algn="just"/>
            <a:r>
              <a:rPr lang="ru-RU" dirty="0" smtClean="0"/>
              <a:t>     </a:t>
            </a:r>
            <a:r>
              <a:rPr lang="ru-RU" sz="1600" b="1" dirty="0" smtClean="0"/>
              <a:t>В этот день князь Петр Урусов получил правительственную привилегию "на содержание в Москве постоянной труппы с обязательством построить театр, который мог бы служить украшением города". Это стало рождением Большого театра и   его труппы.   </a:t>
            </a:r>
          </a:p>
          <a:p>
            <a:pPr algn="just"/>
            <a:r>
              <a:rPr lang="ru-RU" sz="1600" b="1" dirty="0" smtClean="0"/>
              <a:t>     Проект здания театра, составленный профессором А. А. Михайловым, был утвержден императором Александром I в 1821 году, а строительство его было поручено архитектору О. И. Бове. Лучшие балетные и оперные спектакли до сих пор идут на сцене Большого театра, являющегося национальным достоянием России. </a:t>
            </a:r>
          </a:p>
          <a:p>
            <a:pPr algn="just"/>
            <a:r>
              <a:rPr lang="ru-RU" b="1" dirty="0" smtClean="0"/>
              <a:t> </a:t>
            </a:r>
          </a:p>
          <a:p>
            <a:endParaRPr lang="ru-RU" dirty="0"/>
          </a:p>
        </p:txBody>
      </p:sp>
      <p:pic>
        <p:nvPicPr>
          <p:cNvPr id="1028" name="Picture 4" descr="Большой теат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764704"/>
            <a:ext cx="3384376" cy="252028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932040" y="18864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Музыкальные юбилеи 2011 года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623731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Научная библиотека ВГЛТА</a:t>
            </a:r>
            <a:endParaRPr lang="ru-RU" b="1" i="1" dirty="0"/>
          </a:p>
        </p:txBody>
      </p:sp>
      <p:pic>
        <p:nvPicPr>
          <p:cNvPr id="7" name="Рисунок 6" descr="iCA3WBMP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908720"/>
            <a:ext cx="2016224" cy="2376264"/>
          </a:xfrm>
          <a:prstGeom prst="rect">
            <a:avLst/>
          </a:prstGeom>
        </p:spPr>
      </p:pic>
      <p:pic>
        <p:nvPicPr>
          <p:cNvPr id="8" name="Рисунок 7" descr="1288772455_293197-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764704"/>
            <a:ext cx="2304256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59832" y="692696"/>
            <a:ext cx="576064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     </a:t>
            </a:r>
            <a:r>
              <a:rPr lang="ru-RU" sz="2400" b="1" dirty="0" smtClean="0">
                <a:solidFill>
                  <a:srgbClr val="FF0000"/>
                </a:solidFill>
              </a:rPr>
              <a:t>23 апреля – 120 лет со дня рождения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Сергея Сергеевича Прокофьева </a:t>
            </a:r>
          </a:p>
          <a:p>
            <a:pPr algn="just"/>
            <a:r>
              <a:rPr lang="ru-RU" sz="2000" b="1" dirty="0" smtClean="0"/>
              <a:t>                               (1891-1953),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algn="just"/>
            <a:r>
              <a:rPr lang="ru-RU" sz="2000" b="1" dirty="0" smtClean="0"/>
              <a:t>русского и советского композитора, дирижёра, пианиста. Народный артист РСФСР. Один из крупнейших и самых исполняемых композиторов XX века.</a:t>
            </a:r>
          </a:p>
          <a:p>
            <a:pPr algn="just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18864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Музыкальные юбилеи 2011 года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392_300_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429000"/>
            <a:ext cx="3816424" cy="2664296"/>
          </a:xfrm>
          <a:prstGeom prst="rect">
            <a:avLst/>
          </a:prstGeom>
        </p:spPr>
      </p:pic>
      <p:pic>
        <p:nvPicPr>
          <p:cNvPr id="8" name="Рисунок 7" descr="220px-Sergei_Prokofiev_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196752"/>
            <a:ext cx="2361952" cy="2738760"/>
          </a:xfrm>
          <a:prstGeom prst="rect">
            <a:avLst/>
          </a:prstGeom>
        </p:spPr>
      </p:pic>
      <p:pic>
        <p:nvPicPr>
          <p:cNvPr id="9" name="Рисунок 8" descr="th600_600_4bd006c33365c_4bd006c32ada3127192441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7824" y="3501008"/>
            <a:ext cx="1800200" cy="26642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20072" y="623731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Научная библиотека ВГЛТА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55976" y="620688"/>
            <a:ext cx="43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1 июня – 85 лет со дня рождения </a:t>
            </a:r>
          </a:p>
          <a:p>
            <a:pPr algn="ctr"/>
            <a:r>
              <a:rPr lang="ru-RU" sz="2400" dirty="0" err="1" smtClean="0">
                <a:solidFill>
                  <a:srgbClr val="FF0000"/>
                </a:solidFill>
              </a:rPr>
              <a:t>Мерилин</a:t>
            </a:r>
            <a:r>
              <a:rPr lang="ru-RU" sz="2400" dirty="0" smtClean="0">
                <a:solidFill>
                  <a:srgbClr val="FF0000"/>
                </a:solidFill>
              </a:rPr>
              <a:t> Монро</a:t>
            </a:r>
            <a:r>
              <a:rPr lang="ru-RU" dirty="0" smtClean="0"/>
              <a:t>,</a:t>
            </a:r>
          </a:p>
          <a:p>
            <a:pPr algn="ctr"/>
            <a:r>
              <a:rPr lang="ru-RU" dirty="0" smtClean="0"/>
              <a:t> американской актрисы, певицы,</a:t>
            </a:r>
          </a:p>
          <a:p>
            <a:pPr algn="ctr"/>
            <a:r>
              <a:rPr lang="ru-RU" dirty="0" smtClean="0"/>
              <a:t>одной  из красивейших женщин в мире, и просто доброму и светлому человеку 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18864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Музыкальные юбилеи 2011 года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9" name="Рисунок 8" descr="img-87225-b4b147bc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908720"/>
            <a:ext cx="2808312" cy="31683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20072" y="623731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Научная библиотека ВГЛТА</a:t>
            </a:r>
            <a:endParaRPr lang="ru-RU" b="1" i="1" dirty="0"/>
          </a:p>
        </p:txBody>
      </p:sp>
      <p:pic>
        <p:nvPicPr>
          <p:cNvPr id="7" name="Рисунок 6" descr="131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3212976"/>
            <a:ext cx="2049016" cy="2971800"/>
          </a:xfrm>
          <a:prstGeom prst="rect">
            <a:avLst/>
          </a:prstGeom>
        </p:spPr>
      </p:pic>
      <p:pic>
        <p:nvPicPr>
          <p:cNvPr id="11" name="Рисунок 10" descr="24913_1_norm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3212976"/>
            <a:ext cx="2016224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19872" y="692696"/>
            <a:ext cx="518457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8 июля -  30 лет спектаклю – мюзиклу  </a:t>
            </a:r>
            <a:r>
              <a:rPr lang="ru-RU" b="1" dirty="0" smtClean="0"/>
              <a:t>Алексея Рыбникова и Андрея Вознесенского </a:t>
            </a:r>
            <a:r>
              <a:rPr lang="ru-RU" sz="2000" b="1" dirty="0" smtClean="0">
                <a:solidFill>
                  <a:srgbClr val="FF0000"/>
                </a:solidFill>
              </a:rPr>
              <a:t>«Юнона Авось» </a:t>
            </a:r>
            <a:r>
              <a:rPr lang="ru-RU" b="1" dirty="0" smtClean="0"/>
              <a:t>(1981) - 1180 спектаклей на сцене московского театра Ленком!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3573016"/>
            <a:ext cx="46805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    Это сейчас он спектакль-долгожитель. Тогда, в 1981-м, в «</a:t>
            </a:r>
            <a:r>
              <a:rPr lang="ru-RU" b="1" dirty="0" err="1" smtClean="0"/>
              <a:t>Ленкоме</a:t>
            </a:r>
            <a:r>
              <a:rPr lang="ru-RU" b="1" dirty="0" smtClean="0"/>
              <a:t>» и не думали, что «Юнону и Авось» вообще разрешат к показу. Молитвы под рок-музыку и императорский Андреевский флаг на сцене. Более скандального в Советском Союзе и придумать не могли.</a:t>
            </a:r>
            <a:endParaRPr lang="ru-RU" b="1" dirty="0"/>
          </a:p>
        </p:txBody>
      </p:sp>
      <p:pic>
        <p:nvPicPr>
          <p:cNvPr id="7" name="Рисунок 6" descr="yunona_avos_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836712"/>
            <a:ext cx="2369062" cy="2520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32040" y="18864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Музыкальные юбилеи 2011 года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623731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Научная библиотека ВГЛТА</a:t>
            </a:r>
            <a:endParaRPr lang="ru-RU" b="1" i="1" dirty="0"/>
          </a:p>
        </p:txBody>
      </p:sp>
      <p:pic>
        <p:nvPicPr>
          <p:cNvPr id="10" name="Рисунок 9" descr="iCALXT7I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4005064"/>
            <a:ext cx="2051720" cy="2232248"/>
          </a:xfrm>
          <a:prstGeom prst="rect">
            <a:avLst/>
          </a:prstGeom>
        </p:spPr>
      </p:pic>
      <p:pic>
        <p:nvPicPr>
          <p:cNvPr id="11" name="Рисунок 10" descr="iCA5WXUQ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2636912"/>
            <a:ext cx="1800200" cy="237626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692696"/>
            <a:ext cx="568863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24 июля - 65 лет со дня рождения </a:t>
            </a:r>
          </a:p>
          <a:p>
            <a:pPr algn="ctr"/>
            <a:r>
              <a:rPr lang="ru-RU" sz="2400" dirty="0" err="1" smtClean="0">
                <a:solidFill>
                  <a:srgbClr val="FF0000"/>
                </a:solidFill>
              </a:rPr>
              <a:t>Мирей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Матье</a:t>
            </a:r>
            <a:r>
              <a:rPr lang="ru-RU" sz="2400" dirty="0" smtClean="0"/>
              <a:t>, </a:t>
            </a:r>
          </a:p>
          <a:p>
            <a:pPr algn="ctr"/>
            <a:r>
              <a:rPr lang="ru-RU" dirty="0" smtClean="0"/>
              <a:t>французской эстрадной певицы.</a:t>
            </a:r>
          </a:p>
          <a:p>
            <a:pPr algn="ctr"/>
            <a:r>
              <a:rPr lang="ru-RU" dirty="0" err="1" smtClean="0"/>
              <a:t>Мирей</a:t>
            </a:r>
            <a:r>
              <a:rPr lang="ru-RU" dirty="0" smtClean="0"/>
              <a:t> </a:t>
            </a:r>
            <a:r>
              <a:rPr lang="ru-RU" dirty="0" err="1" smtClean="0"/>
              <a:t>Матье</a:t>
            </a:r>
            <a:r>
              <a:rPr lang="ru-RU" dirty="0" smtClean="0"/>
              <a:t> была «послом французской песни»: знаменитая певица пела перед самой разной публикой во многих странах, ее пластинки разошлись тиражом более 100 миллионов по всему миру. </a:t>
            </a:r>
          </a:p>
          <a:p>
            <a:endParaRPr lang="ru-RU" dirty="0"/>
          </a:p>
        </p:txBody>
      </p:sp>
      <p:pic>
        <p:nvPicPr>
          <p:cNvPr id="7" name="Рисунок 6" descr="Untitled-14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1412776"/>
            <a:ext cx="2857500" cy="3816424"/>
          </a:xfrm>
          <a:prstGeom prst="rect">
            <a:avLst/>
          </a:prstGeom>
        </p:spPr>
      </p:pic>
      <p:pic>
        <p:nvPicPr>
          <p:cNvPr id="9" name="Рисунок 8" descr="3scree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717032"/>
            <a:ext cx="4572000" cy="244827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51512" y="26064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Музыкальные юбилеи 2011 года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08104" y="6453336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Научная библиотека ВГЛТА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03848" y="692696"/>
            <a:ext cx="554461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21 сентября – 100 лет со дня рождения Марка Бернеса, </a:t>
            </a:r>
          </a:p>
          <a:p>
            <a:pPr algn="ctr"/>
            <a:r>
              <a:rPr lang="ru-RU" dirty="0" smtClean="0"/>
              <a:t>киноактера и певца.</a:t>
            </a:r>
          </a:p>
          <a:p>
            <a:pPr algn="ctr"/>
            <a:r>
              <a:rPr lang="ru-RU" dirty="0" smtClean="0"/>
              <a:t>Народный артист РСФСР, Лауреат Сталинской премии первой степени Один из наиболее любимых артистов советской эстрады, выдающийся русский шансонье. Во многом благодаря Бернесу сложился золотой фонд отечественной песенной классики.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18864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Музыкальные юбилеи 2011 года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623731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Научная библиотека ВГЛТА</a:t>
            </a:r>
            <a:endParaRPr lang="ru-RU" b="1" i="1" dirty="0"/>
          </a:p>
        </p:txBody>
      </p:sp>
      <p:pic>
        <p:nvPicPr>
          <p:cNvPr id="7" name="Рисунок 6" descr="01653985_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3501008"/>
            <a:ext cx="2160240" cy="2736304"/>
          </a:xfrm>
          <a:prstGeom prst="rect">
            <a:avLst/>
          </a:prstGeom>
        </p:spPr>
      </p:pic>
      <p:pic>
        <p:nvPicPr>
          <p:cNvPr id="10" name="Рисунок 9" descr="evcs12944430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3501008"/>
            <a:ext cx="2304256" cy="2736304"/>
          </a:xfrm>
          <a:prstGeom prst="rect">
            <a:avLst/>
          </a:prstGeom>
        </p:spPr>
      </p:pic>
      <p:pic>
        <p:nvPicPr>
          <p:cNvPr id="11" name="Рисунок 10" descr="300PX-~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980728"/>
            <a:ext cx="3017912" cy="4681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32040" y="18864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Музыкальные юбилеи 2011 года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080" y="630932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Научная библиотека ВГЛТА</a:t>
            </a:r>
            <a:endParaRPr lang="ru-RU" b="1" i="1" dirty="0"/>
          </a:p>
        </p:txBody>
      </p:sp>
      <p:pic>
        <p:nvPicPr>
          <p:cNvPr id="8" name="Рисунок 7" descr="b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221088"/>
            <a:ext cx="2736304" cy="2088232"/>
          </a:xfrm>
          <a:prstGeom prst="rect">
            <a:avLst/>
          </a:prstGeom>
        </p:spPr>
      </p:pic>
      <p:pic>
        <p:nvPicPr>
          <p:cNvPr id="9" name="Рисунок 8" descr="561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3501008"/>
            <a:ext cx="2160240" cy="2664296"/>
          </a:xfrm>
          <a:prstGeom prst="rect">
            <a:avLst/>
          </a:prstGeom>
        </p:spPr>
      </p:pic>
      <p:pic>
        <p:nvPicPr>
          <p:cNvPr id="10" name="Рисунок 9" descr="1621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3429000"/>
            <a:ext cx="2081808" cy="2736304"/>
          </a:xfrm>
          <a:prstGeom prst="rect">
            <a:avLst/>
          </a:prstGeom>
        </p:spPr>
      </p:pic>
      <p:pic>
        <p:nvPicPr>
          <p:cNvPr id="11" name="Рисунок 10" descr="list_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548680"/>
            <a:ext cx="3312368" cy="3600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07904" y="692696"/>
            <a:ext cx="522007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22 октября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200 лет со дня рождения </a:t>
            </a:r>
          </a:p>
          <a:p>
            <a:pPr algn="ctr">
              <a:buNone/>
            </a:pPr>
            <a:r>
              <a:rPr lang="ru-RU" sz="2400" dirty="0" err="1" smtClean="0">
                <a:solidFill>
                  <a:srgbClr val="FF0000"/>
                </a:solidFill>
              </a:rPr>
              <a:t>Ференца</a:t>
            </a:r>
            <a:r>
              <a:rPr lang="ru-RU" sz="2400" dirty="0" smtClean="0">
                <a:solidFill>
                  <a:srgbClr val="FF0000"/>
                </a:solidFill>
              </a:rPr>
              <a:t> (Франца) Листа</a:t>
            </a:r>
          </a:p>
          <a:p>
            <a:pPr algn="ctr">
              <a:buNone/>
            </a:pPr>
            <a:r>
              <a:rPr lang="ru-RU" sz="2400" dirty="0" smtClean="0"/>
              <a:t>(1811-1886),</a:t>
            </a:r>
          </a:p>
          <a:p>
            <a:pPr algn="ctr">
              <a:buNone/>
            </a:pPr>
            <a:r>
              <a:rPr lang="ru-RU" dirty="0" smtClean="0"/>
              <a:t>венгерского композитора, пианиста, дирижера. Лист - создатель нового направления в пианизме. Придал фортепиано оркестровую мощь и красочность звучания.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1145</TotalTime>
  <Words>494</Words>
  <Application>Microsoft Office PowerPoint</Application>
  <PresentationFormat>Экран (4:3)</PresentationFormat>
  <Paragraphs>59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ВГЛТА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MamontovaIY</dc:creator>
  <cp:lastModifiedBy>Коля</cp:lastModifiedBy>
  <cp:revision>89</cp:revision>
  <dcterms:created xsi:type="dcterms:W3CDTF">2011-08-17T07:24:56Z</dcterms:created>
  <dcterms:modified xsi:type="dcterms:W3CDTF">2013-03-20T19:23:23Z</dcterms:modified>
</cp:coreProperties>
</file>