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7A6D2-7F36-4A80-B1CC-16749DB6291B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75B1C-9A74-464B-B0D8-3B8BA5185D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7A92-5ECF-4F0D-B8A1-F6B2CCD11378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51D1-C72E-42EC-B63A-597E626BF70D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9426-85C2-4770-9D1F-6ADD4E8AB002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6475D-E913-49BC-9B1F-84BF3BD9CA32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71299-2F96-4514-B2EB-77FEF53913EB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1F95-BC82-4E03-B31B-C9A3C2595675}" type="datetime1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34A6-C453-4E2C-9739-D006C7D75FCB}" type="datetime1">
              <a:rPr lang="ru-RU" smtClean="0"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3C16-0560-4DF7-A0A6-B64FDC8A477C}" type="datetime1">
              <a:rPr lang="ru-RU" smtClean="0"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D9E9-910A-43A2-A098-4F1F3ABBD8BF}" type="datetime1">
              <a:rPr lang="ru-RU" smtClean="0"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989AA-D651-4461-9A0A-AE76EC9AB16D}" type="datetime1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B1DF-2E8F-44F8-A271-4CF960875698}" type="datetime1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15D6E-5526-4923-B215-96A45957B57B}" type="datetime1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DF33-73DE-4F1B-846C-65D06FD8E4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Особливості викладання предмета «Муз</a:t>
            </a:r>
            <a:r>
              <a:rPr lang="ru-RU" b="1" dirty="0" err="1"/>
              <a:t>ичне</a:t>
            </a:r>
            <a:r>
              <a:rPr lang="ru-RU" b="1" dirty="0"/>
              <a:t> </a:t>
            </a:r>
            <a:r>
              <a:rPr lang="ru-RU" b="1" dirty="0" err="1"/>
              <a:t>мис</a:t>
            </a:r>
            <a:r>
              <a:rPr lang="uk-UA" b="1" dirty="0" err="1"/>
              <a:t>тецтво</a:t>
            </a:r>
            <a:r>
              <a:rPr lang="uk-UA" b="1" dirty="0"/>
              <a:t>» за новим держаним стандартом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ctr">
              <a:buNone/>
            </a:pPr>
            <a:r>
              <a:rPr lang="uk-UA" dirty="0"/>
              <a:t>Музичне мистецтво звернене до духовного світу дитини. Вплив на морально-естетичні почуття відбувається в процесі активного сприйняття дітьми емоційно-образного змісту музичних творів, в процесі музично-творчої діяльності школярів.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77072"/>
            <a:ext cx="3223245" cy="214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/>
          <a:lstStyle/>
          <a:p>
            <a:pPr algn="ctr">
              <a:buNone/>
            </a:pPr>
            <a:r>
              <a:rPr lang="uk-UA" dirty="0"/>
              <a:t>Мета курсу полягає в тому, щоб закласти основи музичної культури школяра як частини його духовно-моральної культури, що передбачає єдність особистісного, пізнавального, комунікативного і соціального розвитку учнів, виховання у них емоційно-ціннісного ставлення до мистецтва і життя</a:t>
            </a:r>
            <a:r>
              <a:rPr lang="uk-UA" dirty="0" smtClean="0"/>
              <a:t>.</a:t>
            </a:r>
          </a:p>
          <a:p>
            <a:pPr algn="ctr">
              <a:buNone/>
            </a:pPr>
            <a:endParaRPr lang="uk-UA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43711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dirty="0" smtClean="0"/>
              <a:t>	Основні </a:t>
            </a:r>
            <a:r>
              <a:rPr lang="uk-UA" dirty="0"/>
              <a:t>положення навчальної програми спрямовані на досягнення оптимального загального розвитку кожної дитини при збереженні його психічного і фізичного здоров'я, на розвиток музичності як комплексу музично-творчих здібностей. Підкреслюючи єдність і рівнозначність інтелектуального та емоційного розвитку, вольового і морального, у програмі істотне значення надається емоційному розвитку дитини, зазначаючи, що саме емоції сприяють глибині інтелектуальної діяльності. Ця глибина створюється матеріалом, з яким працюють учні, але головне – характером самої діяльності і емоційним настроєм</a:t>
            </a:r>
            <a:r>
              <a:rPr lang="uk-UA" dirty="0" smtClean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2152790" cy="300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51920" y="404664"/>
            <a:ext cx="47525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/>
              <a:t>Зміст підручника</a:t>
            </a:r>
            <a:r>
              <a:rPr lang="uk-UA" sz="1400" b="1" dirty="0"/>
              <a:t> «Музичне мистецтво»</a:t>
            </a:r>
            <a:r>
              <a:rPr lang="uk-UA" sz="1400" dirty="0"/>
              <a:t> авт. Л. </a:t>
            </a:r>
            <a:r>
              <a:rPr lang="uk-UA" sz="1400" dirty="0" err="1"/>
              <a:t>Масол</a:t>
            </a:r>
            <a:r>
              <a:rPr lang="uk-UA" sz="1400" dirty="0"/>
              <a:t>, Л. </a:t>
            </a:r>
            <a:r>
              <a:rPr lang="uk-UA" sz="1400" dirty="0" err="1"/>
              <a:t>Аристової</a:t>
            </a:r>
            <a:r>
              <a:rPr lang="uk-UA" sz="1400" dirty="0"/>
              <a:t>, що розкриває тему навчального року — «Види і синтез мистецтв», </a:t>
            </a:r>
            <a:r>
              <a:rPr lang="uk-UA" sz="1400" dirty="0" err="1"/>
              <a:t>струкгуровано</a:t>
            </a:r>
            <a:r>
              <a:rPr lang="uk-UA" sz="1400" dirty="0"/>
              <a:t> за чотирма розділами: «Музика як вид мистецтва», «Народна музика», «Професійна музика», «Взаємодія музики з іншими видами мистецтва». Специфікою даного підручника є тематичне об'єднання параграфів, що дає можливість організувати роботу за умов різної кількості годин. У підручнику запропоновані </a:t>
            </a:r>
            <a:r>
              <a:rPr lang="uk-UA" sz="1400" dirty="0" err="1"/>
              <a:t>особистісно</a:t>
            </a:r>
            <a:r>
              <a:rPr lang="uk-UA" sz="1400" dirty="0"/>
              <a:t> орієнтовані рубрики, що відображають формування відповідних </a:t>
            </a:r>
            <a:r>
              <a:rPr lang="uk-UA" sz="1400" dirty="0" err="1"/>
              <a:t>компетентностей</a:t>
            </a:r>
            <a:r>
              <a:rPr lang="uk-UA" sz="1400" dirty="0"/>
              <a:t> на уроках музичного мистецтва: «Я у світі музики: сприймаю, розумію»; «Я у світі музики: співаю, відчуваю» (тут подаються тексти пісень і ноти); «Я у світі музики: досліджую, дію</a:t>
            </a:r>
            <a:endParaRPr lang="ru-RU" sz="1400" dirty="0"/>
          </a:p>
          <a:p>
            <a:pPr algn="ctr"/>
            <a:r>
              <a:rPr lang="uk-UA" sz="1400" dirty="0"/>
              <a:t>У підручнику текстові матеріали про музику тісно пов'язані з візуальним рядом (репродукції картин, фотографії, малюнки, схеми, таблиці) і з практичними завданнями: дослідити, поміркувати й визначити ті чи інші музичні явища, створити власні варіанти трактовки пісні, творів.</a:t>
            </a:r>
            <a:endParaRPr lang="ru-RU" sz="1400" dirty="0"/>
          </a:p>
          <a:p>
            <a:pPr algn="ctr"/>
            <a:r>
              <a:rPr lang="uk-UA" sz="1400" dirty="0"/>
              <a:t>Ілюстрації, подані в підручнику репрезентують насамперед мистецькі шедеври, а фотографії, вміщені з певними дидактичними цілями, полегшують засвоєння закономірностей музичного мистецтва, його складних понять. Вони підсилюють практичну спрямованість навчання і є важливим джерелом художньої інформації, засобом розвитку естетичного смаку, музичної культури, уміння «чути музику».</a:t>
            </a:r>
            <a:endParaRPr lang="ru-RU" sz="1400" dirty="0"/>
          </a:p>
          <a:p>
            <a:pPr algn="ctr"/>
            <a:endParaRPr lang="ru-RU" sz="14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2189158" cy="320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5856" y="476672"/>
            <a:ext cx="540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Зміст підручника</a:t>
            </a:r>
            <a:r>
              <a:rPr lang="uk-UA" b="1" dirty="0"/>
              <a:t> «Музичне мистецтво»</a:t>
            </a:r>
            <a:r>
              <a:rPr lang="uk-UA" dirty="0"/>
              <a:t> авт. Л. </a:t>
            </a:r>
            <a:r>
              <a:rPr lang="uk-UA" dirty="0" err="1"/>
              <a:t>Кондратової</a:t>
            </a:r>
            <a:r>
              <a:rPr lang="uk-UA" dirty="0"/>
              <a:t> побудовано за діалогічним принципом: подання навчального матеріалу через спілкування головних персонажів підручника (хлопчика Богдана — жителя України, який розкриває історію й сучасні тенденції української національної культури, та дівчинку Христину, котра мешкає в одній із країн Європи та розповідає про історію й особливості зарубіжної світової культури). У зміст підручника введено завдання з розвитку дитячої творчості, пропозиція до виконання цікавих творчих проектів на кожному уроці (індивідуальних, парних, групових та колективних), завдяки яким учні матимуть змогу набути дослідницьких умінь, навичок і самостійно працювати над обраною темою (що збігається з темою уроку) за поданим алгоритмом.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800" dirty="0"/>
              <a:t>Особливість мистецтва полягає в тому, що воно володіє великими можливостями для емоційного розвитку особистості, творчого та морально-естетичного виховання учнів. Разом з тим музика дозволяє не тільки збагатити емоційну сторону життя дитини, а й досягти цілісності всіх складових особистісного </a:t>
            </a:r>
            <a:r>
              <a:rPr lang="uk-UA" sz="2800" dirty="0" smtClean="0"/>
              <a:t>розвитку.</a:t>
            </a:r>
          </a:p>
          <a:p>
            <a:pPr algn="ctr">
              <a:buNone/>
            </a:pP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17032"/>
            <a:ext cx="2668041" cy="243125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Вершиніна Л.Х. - вчитель музики Родинська ОШ№8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500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Особливості викладання предмета «Музичне мистецтво» за новим держаним стандартом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викладання предмета «Музичне мистецтво» за новим держаним стандартом</dc:title>
  <dc:creator>admin</dc:creator>
  <cp:lastModifiedBy>admin</cp:lastModifiedBy>
  <cp:revision>2</cp:revision>
  <dcterms:created xsi:type="dcterms:W3CDTF">2013-10-14T17:17:00Z</dcterms:created>
  <dcterms:modified xsi:type="dcterms:W3CDTF">2013-10-14T17:31:05Z</dcterms:modified>
</cp:coreProperties>
</file>