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392" y="-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6B7693-EB65-4852-BFB0-2AED54EEF36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12EC44-CE68-475B-979C-1EA7EC7D32F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284CF7-A57D-403A-B6CA-BDA7FB62A7D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2F7D68-AE93-4AAC-8525-707C412E315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BE0216-B91C-4D2C-8DC3-101083DA7DF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FEC66-D99C-464E-A3FE-F75FF759214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4535BC-C911-43DC-ABD4-123F20826E7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D08D66-1DE8-42E6-B5DC-14F0F2FB2AF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7B2307-C194-419F-8D9E-E646BA4D85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8FA7C38-3752-4003-8303-DF2E0744B4E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0143A4-F5CA-49F3-A737-AF8DCA18A77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A6CB1BF-DA05-4473-9F38-AFCABCFD5C77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gif"/><Relationship Id="rId4" Type="http://schemas.openxmlformats.org/officeDocument/2006/relationships/hyperlink" Target="http://fotki.yandex.ru/users/talana1959/view/357197?page=7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145?page=5" TargetMode="Externa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121?page=4" TargetMode="Externa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gif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194?page=7" TargetMode="Externa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156?page=5" TargetMode="Externa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hyperlink" Target="http://fotki.yandex.ru/users/talana1959/view/357081?page=2" TargetMode="External"/><Relationship Id="rId4" Type="http://schemas.openxmlformats.org/officeDocument/2006/relationships/image" Target="../media/image34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smajliki.ru/smilie-813701127.html" TargetMode="External"/><Relationship Id="rId2" Type="http://schemas.openxmlformats.org/officeDocument/2006/relationships/hyperlink" Target="http://bigpicture.ru/?p=27536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103?page=3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041?page=0" TargetMode="Externa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041?page=0" TargetMode="Externa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gif"/><Relationship Id="rId5" Type="http://schemas.openxmlformats.org/officeDocument/2006/relationships/hyperlink" Target="http://fotki.yandex.ru/users/talana1959/view/357081?page=2" TargetMode="External"/><Relationship Id="rId4" Type="http://schemas.openxmlformats.org/officeDocument/2006/relationships/image" Target="../media/image10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146?page=5" TargetMode="Externa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117?page=3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fotki.yandex.ru/users/talana1959/view/357066?page=1" TargetMode="Externa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71538" y="1428736"/>
            <a:ext cx="6929486" cy="2500330"/>
          </a:xfrm>
        </p:spPr>
        <p:txBody>
          <a:bodyPr/>
          <a:lstStyle/>
          <a:p>
            <a:r>
              <a:rPr lang="ru-RU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Товары индустрии красоты, которые могут вас убить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 sz="100" dirty="0"/>
          </a:p>
        </p:txBody>
      </p:sp>
      <p:pic>
        <p:nvPicPr>
          <p:cNvPr id="4" name="Рисунок 3" descr="http://gif-anim.narod.ru/Babochki25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3571876"/>
            <a:ext cx="235745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ima0ge.gif">
            <a:hlinkClick r:id="rId4" tooltip="ima0ge.gif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500042"/>
            <a:ext cx="157163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Дешевая бижутерия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85860"/>
            <a:ext cx="328614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786182" y="1071546"/>
            <a:ext cx="5072098" cy="25003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Те, кто не может себе позволить что-то дорогое, частенько пользуются дешевыми аналогами. Именно поэтому производство дешевой бижутерии весьма прибыльно, особенно, если сориентировано на девочек-подростков.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643314"/>
            <a:ext cx="8429684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 в результате проверки дешевой бижутерии для подростков в составах были обнаружены свинец, мышьяк, кадмий и ртуть. Из 99% исследуемых украшений одна четверть имела чрезвычайно повышенное содержание токсинов, некоторые из которых вызывают снижение умственных способностей и рак.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0916156f1d76a938a5753619d45c9c4c.gif">
            <a:hlinkClick r:id="rId3" tooltip="0916156f1d76a938a5753619d45c9c4c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5786454"/>
            <a:ext cx="400052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Узкая одежда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786182" y="1071546"/>
            <a:ext cx="5111107" cy="269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42844" y="1214422"/>
            <a:ext cx="364333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1142984"/>
            <a:ext cx="3286148" cy="2643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Рассказы о вреде корсетов уже давно ушли в историю. Но, по утверждениям ведущих неврологов, элементы современной одежды, такие как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джинсы-скинни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или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3929066"/>
            <a:ext cx="7500990" cy="20717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белье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Spanx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могут нанести серьезный вред здоровью. Узкая одежда может провоцировать появление тромбов и инфекции мочевого пузыря. В некоторых случаях, вышеупомянутые джинсы, которые должны делать фигуру стройнее, могут вызывать повреждения кожи на бедрах, или полукруглую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липоатрофию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1084_babochkiz.narod.ru.gif">
            <a:hlinkClick r:id="rId3" tooltip="1084_babochkiz.narod.ru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01024" y="3857628"/>
            <a:ext cx="92869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Микроиглы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2704540" cy="36687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143240" y="1071546"/>
            <a:ext cx="5643602" cy="414340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 делаете массаж лица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шипованым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роликом? Тогда вы готовы к процедуре лечения микроиглами, которая обещает более здоровый вид кожи лица. Но процедура может оказаться и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травмоопасной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поскольку некоторые из тех, кто ей подвергся, жаловались на повреждения кожи. Эксперты заявляют о еще более опасных последствиях такого лечения, поскольку салоны красоты не могут обеспечить должную стерилизацию игл после каждого клиента.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5429264"/>
            <a:ext cx="8215370" cy="112871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Работники салоны в свою очередь утверждают, что для каждого из клиентов используется новый ролик с микроиглами, но на все 100% это не проверялось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/>
          </a:p>
        </p:txBody>
      </p:sp>
      <p:pic>
        <p:nvPicPr>
          <p:cNvPr id="9" name="Рисунок 8" descr="http://gif-anim.narod.ru/Babochki24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1428736"/>
            <a:ext cx="1114425" cy="731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Грудные имплантаты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428736"/>
            <a:ext cx="2438400" cy="160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2214546" y="1071546"/>
            <a:ext cx="6215106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современной красоте есть одна серьезная проблема – никто не может достичь того уровня красоты, который можно было бы назвать достаточным. Имплантаты груди, на сегодняшний день один из самых популярных вариантов изменения человеческого тела.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3857628"/>
            <a:ext cx="8429684" cy="2643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10 миллионов женщин сделали себе подобную операцию - очередное подтверждение тому, насколько высоки стандарты современной красоты. Но иногда женщины умирают во время операции по увеличению груди, как например,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порнозвезда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Секси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Кора. Разрывы, рубцы, страшная боль и смертельные инфекции могут также оказаться последствиями операции.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g_roses.gif">
            <a:hlinkClick r:id="rId3" tooltip="g_roses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8148" y="2786058"/>
            <a:ext cx="99123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Перманентный макияж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14876" y="1071546"/>
            <a:ext cx="4088878" cy="241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85720" y="1214422"/>
            <a:ext cx="442915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1071546"/>
            <a:ext cx="3929090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Ежедневный макияж далеко не то, о чем мечтает женщина по утрам. Поэтому в некоторых странах перманентный макияж стал довольно популярным в некоторых странах. </a:t>
            </a: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3429000"/>
            <a:ext cx="8286808" cy="100013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Эта процедура, также известная как </a:t>
            </a:r>
            <a:r>
              <a:rPr 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микропигментация</a:t>
            </a:r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по сути своей косметическая татуировка. </a:t>
            </a: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00034" y="4786322"/>
            <a:ext cx="8286808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Как и татуировку ее стоит доверять только квалифицированному профессионалу, так как по наблюдениям Управления контроля за продуктами и лекарствами (США) перманентный макияж может вызывать появление опухолей, чрезмерное рубцевание и даже рак кожи. Экономия 20-ти минут по утрам не стоит всей жизни.</a:t>
            </a:r>
            <a:endParaRPr lang="ru-RU" sz="2100" dirty="0">
              <a:solidFill>
                <a:schemeClr val="tx1"/>
              </a:solidFill>
            </a:endParaRPr>
          </a:p>
        </p:txBody>
      </p:sp>
      <p:pic>
        <p:nvPicPr>
          <p:cNvPr id="11" name="Рисунок 10" descr="http://gif-anim.narod.ru/Babochki44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643314"/>
            <a:ext cx="4325620" cy="1373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Татуировки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357818" y="1071546"/>
            <a:ext cx="337184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1071546"/>
            <a:ext cx="4714908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57158" y="1214422"/>
            <a:ext cx="4714908" cy="25003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Несмотря на то, что основная часть салонов тату контролируется государством и их работа регулируется местными законами, слишком мало делается для того, чтобы соблюдение этих законов проверять.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4071942"/>
            <a:ext cx="5786478" cy="16430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результате мы имеем очень большой риск аллергических реакций, хронических заболеваний кожи, заражения ВИЧ, сифилисом и гепатитом В и С.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gif-anim.narod.ru/Babochki30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4071942"/>
            <a:ext cx="1811655" cy="1305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все </a:t>
            </a:r>
            <a:r>
              <a:rPr lang="ru-RU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остальное…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00174"/>
            <a:ext cx="2786082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3357554" y="1071546"/>
            <a:ext cx="5429288" cy="25003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Хотя все новые химические вещества тестируются, нет способа узнать их отдаленные последствия. Поэтому заголовки новостей частенько пестрят информацией о вредных ингредиентах, которые содержатся в повседневных продуктах.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929066"/>
            <a:ext cx="8501122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Из последних «обвиняемых» –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фталаты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По утверждению журнала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Environmental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Health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Perspectives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фталаты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входящие в состав практически всех видов косметики от губной помады до лака для ногтей, могут привести к высокому риску диабета. Большая часть косметики маркирована, поэтому внимательные покупатели могут избежать этого риска, но не всегда изготовители настолько ответственны.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45734823_29465785_1216855205_tastofarfalla.gif">
            <a:hlinkClick r:id="rId3" tooltip="45734823_29465785_1216855205_tastofarfalla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0298" y="3071810"/>
            <a:ext cx="785818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942c4fbf583d.gif">
            <a:hlinkClick r:id="rId5" tooltip="942c4fbf583d.gif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3286124"/>
            <a:ext cx="723265" cy="64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u="sng" dirty="0">
                <a:solidFill>
                  <a:schemeClr val="tx1"/>
                </a:solidFill>
                <a:latin typeface="+mn-lt"/>
                <a:ea typeface="+mn-ea"/>
                <a:cs typeface="+mn-cs"/>
                <a:hlinkClick r:id="rId2"/>
              </a:rPr>
              <a:t>http://bigpicture.ru/?p=275363</a:t>
            </a:r>
            <a:endParaRPr lang="ru-RU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pic>
        <p:nvPicPr>
          <p:cNvPr id="4" name="Рисунок 3" descr="Изображение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75075" y="2571750"/>
            <a:ext cx="15938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357554" y="6286520"/>
            <a:ext cx="5214974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Презентация подготовлена Брагиной Т.А.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42852"/>
            <a:ext cx="6186502" cy="714380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Губная помада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42844" y="1000109"/>
            <a:ext cx="4186238" cy="3071834"/>
          </a:xfrm>
        </p:spPr>
        <p:txBody>
          <a:bodyPr/>
          <a:lstStyle/>
          <a:p>
            <a:pPr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Изображение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429124" y="928670"/>
            <a:ext cx="4476163" cy="2862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кругленный прямоугольник 7"/>
          <p:cNvSpPr/>
          <p:nvPr/>
        </p:nvSpPr>
        <p:spPr>
          <a:xfrm>
            <a:off x="214282" y="1071546"/>
            <a:ext cx="4143404" cy="3143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The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Washington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Post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опубликовал информацию, что 400 производителей губной помады использовали в производстве свинец, который может негативно влиять на основные процессы организма и вреден для всех органов человеческого тела.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85720" y="4357694"/>
            <a:ext cx="8429684" cy="2000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Однако исследования показывают, что свинец в значительно большем количестве содержится в еде, чем в губной помаде. Но факт остается фактом, воздействие этого металла на организм может оказаться смертельным, и покупатели должны быть аккуратны с тем, чем они красят свои губы.</a:t>
            </a:r>
            <a:endParaRPr lang="ru-RU" sz="2200" dirty="0"/>
          </a:p>
        </p:txBody>
      </p:sp>
      <p:pic>
        <p:nvPicPr>
          <p:cNvPr id="7" name="Рисунок 6" descr="1055_babochkiz.narod.ru.gif">
            <a:hlinkClick r:id="rId3" tooltip="1055_babochkiz.narod.ru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15074" y="142852"/>
            <a:ext cx="142875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85818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Блеск для губ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000108"/>
            <a:ext cx="3833818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1071546"/>
            <a:ext cx="5072098" cy="264320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Именно вазелин делает блеск для губ блестящим, но он является субпродуктом нефтепереработки. </a:t>
            </a:r>
          </a:p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течение своей жизни среднестатистическая женщина неосознанно употребляет более трех кило отходов нефтепромышленности.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428596" y="3857628"/>
            <a:ext cx="8358246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Европейский Союз запретил производство продуктов с использование вазелина из-за того, что он может вызывать онкологические заболевания. Как оказалось, у женщин с раком груди в крови содержится в два раза больше вещества, входящего в состав вазелина, чем у здоровых женщин.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http://gif-anim.narod.ru/Babochki27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214290"/>
            <a:ext cx="1762759" cy="1619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00132"/>
          </a:xfrm>
        </p:spPr>
        <p:txBody>
          <a:bodyPr/>
          <a:lstStyle/>
          <a:p>
            <a:r>
              <a:rPr lang="ru-RU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Автозагар</a:t>
            </a:r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в виде </a:t>
            </a:r>
            <a:r>
              <a:rPr lang="ru-RU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спрея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00694" y="1142984"/>
            <a:ext cx="322421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571472" y="1142984"/>
            <a:ext cx="4786346" cy="271464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Автозагар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рекламируют как самый безопасный способ загореть… или точнее так было до того, как появилось сообщение о том, что основной ингредиент в составе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автозагара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DHA, может повреждать клетки и, в конечном счете, провоцировать рак.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71472" y="4143380"/>
            <a:ext cx="8215370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Химическое вещество, которое делает вашу кожу загорелой, безопасно, если употреблять его наружно. Но если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автозагар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сделан в виде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спрея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, то при нанесении его можно случайно вдохнуть и тогда он становится ядовитым. Врачи уверены, что такие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спреи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могут вызывать пороки у плода.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1d8b11315eec.gif">
            <a:hlinkClick r:id="rId3" tooltip="1d8b11315eec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643570" y="3500438"/>
            <a:ext cx="271463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Лак для ногтей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429256" y="1000109"/>
            <a:ext cx="3441321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571472" y="1142984"/>
            <a:ext cx="4786346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3643314"/>
            <a:ext cx="807249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2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00034" y="1214422"/>
            <a:ext cx="4643470" cy="221457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Когда было обнаружено, что один из активных ингредиентов лака для ногтей, DBP, может быть потенциально опасным, был объявлен официальный запрет на его использование.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3929066"/>
            <a:ext cx="8143932" cy="19288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Проблема в том, что многие лаки для ногтей продолжают содержать формальдегид, вещество, которым ученые пользуются, чтобы сохранять мертвые ткани. Он может вызывать астму и провоцировать развитие рака. 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1d8b11315eec.gif">
            <a:hlinkClick r:id="rId3" tooltip="1d8b11315eec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86116" y="6000768"/>
            <a:ext cx="271463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942c4fbf583d.gif">
            <a:hlinkClick r:id="rId5" tooltip="942c4fbf583d.gif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429256" y="2428868"/>
            <a:ext cx="723265" cy="646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928694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Солнцезащитный крем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 l="11956"/>
          <a:stretch>
            <a:fillRect/>
          </a:stretch>
        </p:blipFill>
        <p:spPr bwMode="auto">
          <a:xfrm>
            <a:off x="214282" y="1285860"/>
            <a:ext cx="3682347" cy="2339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4000496" y="1214422"/>
            <a:ext cx="4857784" cy="250033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Рабочая группа по охране окружающей среды сообщает, что витамин А, содержащийся в 40% солнцезащитных кремов, наносит вред коже, особенно, если он подвергается воздействию солнечных лучей.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857628"/>
            <a:ext cx="8429684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Эти повреждения могут даже привести к раку. Однако любителям полежать на пляже стоит знать, что эти испытания проводились на мышах, а они более склонны к раку кожи, чем люди. По всей вероятности, в теле человека солнцезащитный крем выполняет свою единственную функцию – защищает от солнца.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0916573e93ed4fb86e516025024496e9.gif">
            <a:hlinkClick r:id="rId3" tooltip="0916573e93ed4fb86e516025024496e9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85984" y="5929330"/>
            <a:ext cx="4286280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857256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Дезодорант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86446" y="928670"/>
            <a:ext cx="308134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500034" y="1285860"/>
            <a:ext cx="5143536" cy="18573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Начиная с 60-х годов прошлого века, весьма распространенным стало мнение, что ингредиенты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дезодорантов-антиперспирантов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очень вредны для человеческого организма.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7158" y="3429000"/>
            <a:ext cx="8358246" cy="23574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 комплексные исследования доказывают, что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антиперспиранты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непосредственно не вызывают рак груди. Дело в том, что химические элементы, содержащиеся в них, могут повышать уровень эстрогена, из-за которого может произойти разрастание тканей молочной железы, что в свою очередь может привести к возникновению раковой опухоли.</a:t>
            </a:r>
            <a:endParaRPr lang="ru-RU" sz="2200" dirty="0">
              <a:solidFill>
                <a:schemeClr val="tx1"/>
              </a:solidFill>
            </a:endParaRPr>
          </a:p>
        </p:txBody>
      </p:sp>
      <p:pic>
        <p:nvPicPr>
          <p:cNvPr id="9" name="Рисунок 8" descr="1079_babochkiz.narod.ru.gif">
            <a:hlinkClick r:id="rId3" tooltip="1079_babochkiz.narod.ru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215338" y="928670"/>
            <a:ext cx="584519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1000132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Краска для волос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1142984"/>
            <a:ext cx="3081342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57158" y="1214422"/>
            <a:ext cx="521497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428596" y="1071546"/>
            <a:ext cx="5072098" cy="32861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Результаты двух исследований должны встревожить, как парикмахеров, так и любителей менять цвет волос. Первое исследование показало, что женщины, которые предпочитают красить волосы в темные цвета подвергаются большему риску возникновения </a:t>
            </a:r>
            <a:r>
              <a:rPr 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неходжскинской</a:t>
            </a:r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лимфомы</a:t>
            </a:r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21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214546" y="4572008"/>
            <a:ext cx="6572296" cy="17145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результате второго обнаружилось, что парикмахеры, которые работают с краской для волос более пяти лет, имеют в три раза больше шансов заболеть раком груди, чем женщины, которые не имеют контакта с краской для волос.</a:t>
            </a:r>
            <a:endParaRPr lang="ru-RU" sz="2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Содержимое 3" descr="бабочка анимация"/>
          <p:cNvPicPr>
            <a:picLocks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2357430"/>
            <a:ext cx="2468880" cy="2461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4422"/>
          </a:xfrm>
        </p:spPr>
        <p:txBody>
          <a:bodyPr/>
          <a:lstStyle/>
          <a:p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Бразильское </a:t>
            </a:r>
            <a:r>
              <a:rPr lang="ru-RU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кератиновое</a:t>
            </a:r>
            <a:r>
              <a:rPr lang="ru-RU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лечение волос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Изображение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572132" y="1285860"/>
            <a:ext cx="3286148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Скругленный прямоугольник 6"/>
          <p:cNvSpPr/>
          <p:nvPr/>
        </p:nvSpPr>
        <p:spPr>
          <a:xfrm>
            <a:off x="428596" y="1357298"/>
            <a:ext cx="4929222" cy="214314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Бразильское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кератиновое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лечение (БКЛ) волос очень популярно среди американок, поскольку обещает блестящие, объемные и ровные волосы, вне зависимости от их изначального состояния. </a:t>
            </a:r>
            <a:endParaRPr lang="ru-RU" sz="2200" dirty="0">
              <a:solidFill>
                <a:schemeClr val="tx1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00034" y="3857628"/>
            <a:ext cx="6572296" cy="228601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Волшебство происходит из-за воздействия на волосы </a:t>
            </a:r>
            <a:r>
              <a:rPr lang="ru-RU" sz="2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кератиновых</a:t>
            </a:r>
            <a:r>
              <a:rPr lang="ru-RU" sz="2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протеинов, но эксперты считают, что все дело в формальдегиде. Кроме того, во время процедуры БКЛ происходят вредные испарения, поэтому риску подвергается и человек, проводящий процедуру, и тот, кому ее проводят. </a:t>
            </a:r>
            <a:endParaRPr lang="ru-RU" sz="2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092ec211fc2b34edcd2ffe7b8d663f3c.gif">
            <a:hlinkClick r:id="rId3" tooltip="092ec211fc2b34edcd2ffe7b8d663f3c.gif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15206" y="3857628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ленький цветочек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аленький цветочек</Template>
  <TotalTime>499</TotalTime>
  <Words>1231</Words>
  <Application>Microsoft Office PowerPoint</Application>
  <PresentationFormat>Экран (4:3)</PresentationFormat>
  <Paragraphs>56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аленький цветочек</vt:lpstr>
      <vt:lpstr>Товары индустрии красоты, которые могут вас убить</vt:lpstr>
      <vt:lpstr>Губная помада</vt:lpstr>
      <vt:lpstr>Блеск для губ</vt:lpstr>
      <vt:lpstr>Автозагар в виде спрея</vt:lpstr>
      <vt:lpstr>Лак для ногтей</vt:lpstr>
      <vt:lpstr>Солнцезащитный крем</vt:lpstr>
      <vt:lpstr>Дезодорант</vt:lpstr>
      <vt:lpstr>Краска для волос</vt:lpstr>
      <vt:lpstr>Бразильское кератиновое лечение волос</vt:lpstr>
      <vt:lpstr>Дешевая бижутерия</vt:lpstr>
      <vt:lpstr>Узкая одежда</vt:lpstr>
      <vt:lpstr>Микроиглы</vt:lpstr>
      <vt:lpstr>Грудные имплантаты</vt:lpstr>
      <vt:lpstr>Перманентный макияж</vt:lpstr>
      <vt:lpstr>Татуировки</vt:lpstr>
      <vt:lpstr>И все остальное…</vt:lpstr>
      <vt:lpstr>Слайд 17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Товары индустрии красоты, которые могут вас убить</dc:title>
  <dc:creator>Татьяна</dc:creator>
  <cp:lastModifiedBy>Татьяна</cp:lastModifiedBy>
  <cp:revision>52</cp:revision>
  <dcterms:created xsi:type="dcterms:W3CDTF">2012-08-21T19:06:57Z</dcterms:created>
  <dcterms:modified xsi:type="dcterms:W3CDTF">2012-09-14T19:53:01Z</dcterms:modified>
</cp:coreProperties>
</file>