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0"/>
            <a:ext cx="8352928" cy="1124744"/>
          </a:xfrm>
        </p:spPr>
        <p:txBody>
          <a:bodyPr>
            <a:normAutofit/>
          </a:bodyPr>
          <a:lstStyle/>
          <a:p>
            <a:r>
              <a:rPr lang="kk-KZ" sz="5400" dirty="0" smtClean="0"/>
              <a:t>Алаштың бес арысы</a:t>
            </a:r>
            <a:endParaRPr lang="ru-RU" sz="5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58" y="1498550"/>
            <a:ext cx="1631146" cy="5852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556434"/>
            <a:ext cx="1748769" cy="242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8930" y="1538525"/>
            <a:ext cx="1621306" cy="2609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604" y="3697635"/>
            <a:ext cx="1885950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844824"/>
            <a:ext cx="1885950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686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60649"/>
            <a:ext cx="7772400" cy="792088"/>
          </a:xfrm>
        </p:spPr>
        <p:txBody>
          <a:bodyPr/>
          <a:lstStyle/>
          <a:p>
            <a:r>
              <a:rPr lang="kk-KZ" dirty="0" smtClean="0"/>
              <a:t>Ахмет Байтұрсынов</a:t>
            </a:r>
            <a:r>
              <a:rPr lang="en-US" dirty="0" smtClean="0"/>
              <a:t>(1873-1938)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1412776"/>
            <a:ext cx="4535388" cy="4968552"/>
          </a:xfrm>
        </p:spPr>
        <p:txBody>
          <a:bodyPr>
            <a:normAutofit/>
          </a:bodyPr>
          <a:lstStyle/>
          <a:p>
            <a:r>
              <a:rPr lang="kk-KZ" sz="2000" dirty="0" smtClean="0"/>
              <a:t>Ірі ғалым-тілші , зерттеуші, түрколог , дарынды ақын және аудармашы. </a:t>
            </a:r>
            <a:endParaRPr lang="en-US" sz="2000" dirty="0" smtClean="0"/>
          </a:p>
          <a:p>
            <a:r>
              <a:rPr lang="kk-KZ" sz="2000" dirty="0" smtClean="0"/>
              <a:t>Еңбектері: </a:t>
            </a:r>
            <a:r>
              <a:rPr lang="en-US" sz="2000" dirty="0" smtClean="0"/>
              <a:t>“</a:t>
            </a:r>
            <a:r>
              <a:rPr lang="kk-KZ" sz="2000" dirty="0" smtClean="0"/>
              <a:t>Қырық мысал</a:t>
            </a:r>
            <a:r>
              <a:rPr lang="en-US" sz="2000" dirty="0" smtClean="0"/>
              <a:t>”,”</a:t>
            </a:r>
            <a:r>
              <a:rPr lang="kk-KZ" sz="2000" dirty="0" smtClean="0"/>
              <a:t>Маса</a:t>
            </a:r>
            <a:r>
              <a:rPr lang="en-US" sz="2000" dirty="0" smtClean="0"/>
              <a:t>”,”</a:t>
            </a:r>
            <a:r>
              <a:rPr lang="kk-KZ" sz="2000" dirty="0" smtClean="0"/>
              <a:t>Ала қойлар</a:t>
            </a:r>
            <a:r>
              <a:rPr lang="en-US" sz="2000" dirty="0" smtClean="0"/>
              <a:t>”,”</a:t>
            </a:r>
            <a:r>
              <a:rPr lang="kk-KZ" sz="2000" dirty="0" smtClean="0"/>
              <a:t>Үлес</a:t>
            </a:r>
            <a:r>
              <a:rPr lang="en-US" sz="2000" dirty="0" smtClean="0"/>
              <a:t>”,”</a:t>
            </a:r>
            <a:r>
              <a:rPr lang="kk-KZ" sz="2000" dirty="0" smtClean="0"/>
              <a:t>Қартайған арыстан</a:t>
            </a:r>
            <a:r>
              <a:rPr lang="en-US" sz="2000" dirty="0" smtClean="0"/>
              <a:t>”,”</a:t>
            </a:r>
            <a:r>
              <a:rPr lang="kk-KZ" sz="2000" dirty="0" smtClean="0"/>
              <a:t>Егіннің бастары</a:t>
            </a:r>
            <a:r>
              <a:rPr lang="en-US" sz="2000" dirty="0" smtClean="0"/>
              <a:t>”</a:t>
            </a:r>
            <a:r>
              <a:rPr lang="kk-KZ" sz="2000" dirty="0" smtClean="0"/>
              <a:t> және т.б.</a:t>
            </a:r>
          </a:p>
          <a:p>
            <a:r>
              <a:rPr lang="kk-KZ" sz="2000" dirty="0" smtClean="0"/>
              <a:t>Ахмет Байтұрсынов қаламынан туған аударма мысалдардың тақырыбы сан алуан болғанымен, ақынның мақсаты біреу. Ол – адамдарды адамгершілікке , ынтымақ-бірлікке, жаман әдеттерден рылуға шақыру.</a:t>
            </a:r>
            <a:endParaRPr lang="ru-RU" sz="2000" dirty="0"/>
          </a:p>
        </p:txBody>
      </p:sp>
      <p:pic>
        <p:nvPicPr>
          <p:cNvPr id="1026" name="Picture 2" descr="C:\Users\01\Desktop\imgr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96752"/>
            <a:ext cx="3168351" cy="489654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81288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60649"/>
            <a:ext cx="7772400" cy="1152128"/>
          </a:xfrm>
        </p:spPr>
        <p:txBody>
          <a:bodyPr/>
          <a:lstStyle/>
          <a:p>
            <a:r>
              <a:rPr lang="kk-KZ" dirty="0" smtClean="0"/>
              <a:t>Мағжан Жұмабаев</a:t>
            </a:r>
            <a:r>
              <a:rPr lang="ru-RU" dirty="0" smtClean="0"/>
              <a:t>(1893-1938)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1484784"/>
            <a:ext cx="4392488" cy="509012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kk-KZ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Мағжан Жұмабаевтың көркем шығармалары: </a:t>
            </a:r>
            <a:r>
              <a:rPr lang="en-US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“R-</a:t>
            </a:r>
            <a:r>
              <a:rPr lang="kk-KZ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Көкшетау</a:t>
            </a:r>
            <a:r>
              <a:rPr lang="en-US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”,”</a:t>
            </a:r>
            <a:r>
              <a:rPr lang="kk-KZ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Жазғы жолда</a:t>
            </a:r>
            <a:r>
              <a:rPr lang="en-US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”,”</a:t>
            </a:r>
            <a:r>
              <a:rPr lang="kk-KZ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Жазғытұры</a:t>
            </a:r>
            <a:r>
              <a:rPr lang="en-US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”,”</a:t>
            </a:r>
            <a:r>
              <a:rPr lang="kk-KZ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Біраз Фетше</a:t>
            </a:r>
            <a:r>
              <a:rPr lang="en-US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”,”</a:t>
            </a:r>
            <a:r>
              <a:rPr lang="kk-KZ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Шолпан</a:t>
            </a:r>
            <a:r>
              <a:rPr lang="en-US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”,”</a:t>
            </a:r>
            <a:r>
              <a:rPr lang="kk-KZ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Гүлсім ханымға</a:t>
            </a:r>
            <a:r>
              <a:rPr lang="en-US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”,”</a:t>
            </a:r>
            <a:r>
              <a:rPr lang="kk-KZ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Төгілген шашы</a:t>
            </a:r>
            <a:r>
              <a:rPr lang="en-US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”,”</a:t>
            </a:r>
            <a:r>
              <a:rPr lang="kk-KZ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Ес кірген соң</a:t>
            </a:r>
            <a:r>
              <a:rPr lang="en-US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”,”</a:t>
            </a:r>
            <a:r>
              <a:rPr lang="kk-KZ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Жел</a:t>
            </a:r>
            <a:r>
              <a:rPr lang="en-US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”,”</a:t>
            </a:r>
            <a:r>
              <a:rPr lang="kk-KZ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Қайқың</a:t>
            </a:r>
            <a:r>
              <a:rPr lang="en-US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”,”</a:t>
            </a:r>
            <a:r>
              <a:rPr lang="kk-KZ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Сыйлық</a:t>
            </a:r>
            <a:r>
              <a:rPr lang="en-US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”</a:t>
            </a:r>
            <a:r>
              <a:rPr lang="kk-KZ" sz="2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және т.б. </a:t>
            </a:r>
            <a:endParaRPr lang="ru-RU" sz="2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19872" y="4581128"/>
            <a:ext cx="52565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Мағжан</a:t>
            </a:r>
            <a:r>
              <a:rPr lang="ru-RU" dirty="0"/>
              <a:t> – </a:t>
            </a:r>
            <a:r>
              <a:rPr lang="ru-RU" dirty="0" err="1"/>
              <a:t>ең</a:t>
            </a:r>
            <a:r>
              <a:rPr lang="ru-RU" dirty="0"/>
              <a:t> </a:t>
            </a:r>
            <a:r>
              <a:rPr lang="ru-RU" dirty="0" err="1"/>
              <a:t>алдымен</a:t>
            </a:r>
            <a:r>
              <a:rPr lang="ru-RU" dirty="0"/>
              <a:t>, </a:t>
            </a:r>
            <a:r>
              <a:rPr lang="ru-RU" dirty="0" err="1"/>
              <a:t>сыршыл</a:t>
            </a:r>
            <a:r>
              <a:rPr lang="ru-RU" dirty="0"/>
              <a:t> </a:t>
            </a:r>
            <a:r>
              <a:rPr lang="ru-RU" dirty="0" err="1"/>
              <a:t>ақын</a:t>
            </a:r>
            <a:r>
              <a:rPr lang="ru-RU" dirty="0"/>
              <a:t>. </a:t>
            </a:r>
            <a:r>
              <a:rPr lang="ru-RU" dirty="0" err="1"/>
              <a:t>Ол</a:t>
            </a:r>
            <a:r>
              <a:rPr lang="ru-RU" dirty="0"/>
              <a:t> </a:t>
            </a:r>
            <a:r>
              <a:rPr lang="ru-RU" dirty="0" err="1"/>
              <a:t>жүректің</a:t>
            </a:r>
            <a:r>
              <a:rPr lang="ru-RU" dirty="0"/>
              <a:t> </a:t>
            </a:r>
            <a:r>
              <a:rPr lang="ru-RU" dirty="0" err="1"/>
              <a:t>қобызын</a:t>
            </a:r>
            <a:r>
              <a:rPr lang="ru-RU" dirty="0"/>
              <a:t> </a:t>
            </a:r>
            <a:r>
              <a:rPr lang="ru-RU" dirty="0" err="1"/>
              <a:t>шерте</a:t>
            </a:r>
            <a:r>
              <a:rPr lang="ru-RU" dirty="0"/>
              <a:t> </a:t>
            </a:r>
            <a:r>
              <a:rPr lang="ru-RU" dirty="0" err="1"/>
              <a:t>біледі</a:t>
            </a:r>
            <a:r>
              <a:rPr lang="ru-RU" dirty="0"/>
              <a:t>, </a:t>
            </a:r>
            <a:r>
              <a:rPr lang="ru-RU" dirty="0" err="1"/>
              <a:t>оның</a:t>
            </a:r>
            <a:r>
              <a:rPr lang="ru-RU" dirty="0"/>
              <a:t> </a:t>
            </a:r>
            <a:r>
              <a:rPr lang="ru-RU" dirty="0" err="1"/>
              <a:t>жүрегінен</a:t>
            </a:r>
            <a:r>
              <a:rPr lang="ru-RU" dirty="0"/>
              <a:t> </a:t>
            </a:r>
            <a:r>
              <a:rPr lang="ru-RU" dirty="0" err="1"/>
              <a:t>жас</a:t>
            </a:r>
            <a:r>
              <a:rPr lang="ru-RU" dirty="0"/>
              <a:t> пен </a:t>
            </a:r>
            <a:r>
              <a:rPr lang="ru-RU" dirty="0" err="1"/>
              <a:t>қаны</a:t>
            </a:r>
            <a:r>
              <a:rPr lang="ru-RU" dirty="0"/>
              <a:t> </a:t>
            </a:r>
            <a:r>
              <a:rPr lang="ru-RU" dirty="0" err="1"/>
              <a:t>аралас</a:t>
            </a:r>
            <a:r>
              <a:rPr lang="ru-RU" dirty="0"/>
              <a:t> </a:t>
            </a:r>
            <a:r>
              <a:rPr lang="ru-RU" dirty="0" err="1"/>
              <a:t>шыққан</a:t>
            </a:r>
            <a:r>
              <a:rPr lang="ru-RU" dirty="0"/>
              <a:t> </a:t>
            </a:r>
            <a:r>
              <a:rPr lang="ru-RU" dirty="0" err="1"/>
              <a:t>тәтті</a:t>
            </a:r>
            <a:r>
              <a:rPr lang="ru-RU" dirty="0"/>
              <a:t> </a:t>
            </a:r>
            <a:r>
              <a:rPr lang="ru-RU" dirty="0" err="1"/>
              <a:t>сөздері</a:t>
            </a:r>
            <a:r>
              <a:rPr lang="ru-RU" dirty="0"/>
              <a:t> </a:t>
            </a:r>
            <a:r>
              <a:rPr lang="ru-RU" dirty="0" err="1"/>
              <a:t>өзгенің</a:t>
            </a:r>
            <a:r>
              <a:rPr lang="ru-RU" dirty="0"/>
              <a:t> </a:t>
            </a:r>
            <a:r>
              <a:rPr lang="ru-RU" dirty="0" err="1"/>
              <a:t>жүрегіне</a:t>
            </a:r>
            <a:r>
              <a:rPr lang="ru-RU" dirty="0"/>
              <a:t> </a:t>
            </a:r>
            <a:r>
              <a:rPr lang="ru-RU" dirty="0" err="1"/>
              <a:t>тәтті</a:t>
            </a:r>
            <a:r>
              <a:rPr lang="ru-RU" dirty="0"/>
              <a:t> у </a:t>
            </a:r>
            <a:r>
              <a:rPr lang="ru-RU" dirty="0" err="1"/>
              <a:t>себеді</a:t>
            </a:r>
            <a:r>
              <a:rPr lang="ru-RU" dirty="0"/>
              <a:t>. </a:t>
            </a:r>
            <a:r>
              <a:rPr lang="ru-RU" dirty="0" err="1"/>
              <a:t>Мағжан</a:t>
            </a:r>
            <a:r>
              <a:rPr lang="ru-RU" dirty="0"/>
              <a:t> не </a:t>
            </a:r>
            <a:r>
              <a:rPr lang="ru-RU" dirty="0" err="1"/>
              <a:t>жазса</a:t>
            </a:r>
            <a:r>
              <a:rPr lang="ru-RU" dirty="0"/>
              <a:t>, </a:t>
            </a:r>
            <a:r>
              <a:rPr lang="ru-RU" dirty="0" err="1"/>
              <a:t>сырлы</a:t>
            </a:r>
            <a:r>
              <a:rPr lang="ru-RU" dirty="0"/>
              <a:t>, </a:t>
            </a:r>
            <a:r>
              <a:rPr lang="ru-RU" dirty="0" err="1"/>
              <a:t>көркем</a:t>
            </a:r>
            <a:r>
              <a:rPr lang="ru-RU" dirty="0"/>
              <a:t>, </a:t>
            </a:r>
            <a:r>
              <a:rPr lang="ru-RU" dirty="0" err="1"/>
              <a:t>сәнді</a:t>
            </a:r>
            <a:r>
              <a:rPr lang="ru-RU" dirty="0"/>
              <a:t> </a:t>
            </a:r>
            <a:r>
              <a:rPr lang="ru-RU" dirty="0" err="1"/>
              <a:t>жазады</a:t>
            </a:r>
            <a:r>
              <a:rPr lang="ru-RU" dirty="0"/>
              <a:t>. </a:t>
            </a:r>
            <a:endParaRPr lang="ru-RU" dirty="0" smtClean="0"/>
          </a:p>
          <a:p>
            <a:r>
              <a:rPr lang="kk-KZ" dirty="0" smtClean="0"/>
              <a:t>Ж: Аймаутов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822" y="1268760"/>
            <a:ext cx="3067050" cy="3567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028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1470025"/>
          </a:xfrm>
        </p:spPr>
        <p:txBody>
          <a:bodyPr/>
          <a:lstStyle/>
          <a:p>
            <a:r>
              <a:rPr lang="kk-KZ" dirty="0" smtClean="0"/>
              <a:t>Сәкен Сейфуллин </a:t>
            </a:r>
            <a:r>
              <a:rPr lang="ru-RU" dirty="0" smtClean="0"/>
              <a:t>(1894-1938)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1556792"/>
            <a:ext cx="4240560" cy="4608512"/>
          </a:xfrm>
        </p:spPr>
        <p:txBody>
          <a:bodyPr>
            <a:normAutofit/>
          </a:bodyPr>
          <a:lstStyle/>
          <a:p>
            <a:r>
              <a:rPr lang="kk-KZ" sz="2400" dirty="0" smtClean="0"/>
              <a:t>Ақын өлеңдері:</a:t>
            </a:r>
            <a:r>
              <a:rPr lang="en-US" sz="2400" dirty="0" smtClean="0"/>
              <a:t>”</a:t>
            </a:r>
            <a:r>
              <a:rPr lang="kk-KZ" sz="2400" dirty="0" smtClean="0"/>
              <a:t>Асау Тұлпар</a:t>
            </a:r>
            <a:r>
              <a:rPr lang="en-US" sz="2400" dirty="0" smtClean="0"/>
              <a:t>”,”</a:t>
            </a:r>
            <a:r>
              <a:rPr lang="kk-KZ" sz="2400" dirty="0" smtClean="0"/>
              <a:t>Көңіл</a:t>
            </a:r>
            <a:r>
              <a:rPr lang="en-US" sz="2400" dirty="0" smtClean="0"/>
              <a:t>”,”</a:t>
            </a:r>
            <a:r>
              <a:rPr lang="kk-KZ" sz="2400" dirty="0" smtClean="0"/>
              <a:t>Тұл</a:t>
            </a:r>
          </a:p>
          <a:p>
            <a:r>
              <a:rPr lang="kk-KZ" sz="2400" dirty="0" smtClean="0"/>
              <a:t>парым</a:t>
            </a:r>
            <a:r>
              <a:rPr lang="en-US" sz="2400" dirty="0" smtClean="0"/>
              <a:t>”,”</a:t>
            </a:r>
            <a:r>
              <a:rPr lang="kk-KZ" sz="2400" dirty="0" smtClean="0"/>
              <a:t>Сәулем</a:t>
            </a:r>
            <a:r>
              <a:rPr lang="en-US" sz="2400" dirty="0" smtClean="0"/>
              <a:t>”,”</a:t>
            </a:r>
            <a:r>
              <a:rPr lang="kk-KZ" sz="2400" dirty="0" smtClean="0"/>
              <a:t>Көкшетау</a:t>
            </a:r>
            <a:r>
              <a:rPr lang="en-US" sz="2400" dirty="0" smtClean="0"/>
              <a:t>”,”</a:t>
            </a:r>
            <a:r>
              <a:rPr lang="kk-KZ" sz="2400" dirty="0" smtClean="0"/>
              <a:t>Қамаудан</a:t>
            </a:r>
            <a:r>
              <a:rPr lang="en-US" sz="2400" dirty="0" smtClean="0"/>
              <a:t>”</a:t>
            </a:r>
            <a:r>
              <a:rPr lang="kk-KZ" sz="2400" dirty="0" smtClean="0"/>
              <a:t> және т.б.</a:t>
            </a:r>
          </a:p>
          <a:p>
            <a:r>
              <a:rPr lang="kk-KZ" sz="2400" dirty="0" smtClean="0"/>
              <a:t>Сәкен Сейфуллин – адам жанының күйініш-сүйініштерін, алуан сипатты сезім күйлерін шебер де әсерлі суреттеген тамаша лирикалық өлеңдердің авторы.</a:t>
            </a:r>
            <a:endParaRPr lang="ru-RU" sz="24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3816350" cy="4535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2770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60648"/>
            <a:ext cx="7772400" cy="1470025"/>
          </a:xfrm>
        </p:spPr>
        <p:txBody>
          <a:bodyPr/>
          <a:lstStyle/>
          <a:p>
            <a:r>
              <a:rPr lang="kk-KZ" dirty="0" smtClean="0"/>
              <a:t>Бейімбет Майлин</a:t>
            </a:r>
            <a:r>
              <a:rPr lang="ru-RU" dirty="0" smtClean="0"/>
              <a:t>(1894-1938)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4211960" y="1556792"/>
            <a:ext cx="4320480" cy="4752528"/>
          </a:xfrm>
        </p:spPr>
        <p:txBody>
          <a:bodyPr/>
          <a:lstStyle/>
          <a:p>
            <a:r>
              <a:rPr lang="kk-KZ" dirty="0" smtClean="0"/>
              <a:t>Оның </a:t>
            </a:r>
            <a:r>
              <a:rPr lang="en-US" dirty="0" smtClean="0"/>
              <a:t>“</a:t>
            </a:r>
            <a:r>
              <a:rPr lang="kk-KZ" dirty="0" smtClean="0"/>
              <a:t>Жауыз кім</a:t>
            </a:r>
            <a:r>
              <a:rPr lang="en-US" dirty="0" smtClean="0"/>
              <a:t>”,”</a:t>
            </a:r>
            <a:r>
              <a:rPr lang="kk-KZ" dirty="0" smtClean="0"/>
              <a:t>Кедейге</a:t>
            </a:r>
            <a:r>
              <a:rPr lang="en-US" dirty="0" smtClean="0"/>
              <a:t>”,”</a:t>
            </a:r>
            <a:r>
              <a:rPr lang="kk-KZ" dirty="0" smtClean="0"/>
              <a:t>Бүгін</a:t>
            </a:r>
            <a:r>
              <a:rPr lang="en-US" dirty="0" smtClean="0"/>
              <a:t>”,”</a:t>
            </a:r>
            <a:r>
              <a:rPr lang="kk-KZ" dirty="0" smtClean="0"/>
              <a:t>Кедейдің кейістігі</a:t>
            </a:r>
            <a:r>
              <a:rPr lang="en-US" dirty="0" smtClean="0"/>
              <a:t>”,”</a:t>
            </a:r>
            <a:r>
              <a:rPr lang="kk-KZ" dirty="0" smtClean="0"/>
              <a:t>Шаншар молда</a:t>
            </a:r>
            <a:r>
              <a:rPr lang="en-US" dirty="0" smtClean="0"/>
              <a:t>”,”</a:t>
            </a:r>
            <a:r>
              <a:rPr lang="kk-KZ" dirty="0" smtClean="0"/>
              <a:t>Маржан</a:t>
            </a:r>
            <a:r>
              <a:rPr lang="en-US" dirty="0" smtClean="0"/>
              <a:t>”</a:t>
            </a:r>
            <a:r>
              <a:rPr lang="kk-KZ" dirty="0" smtClean="0"/>
              <a:t> және т.б шығармалары бар.</a:t>
            </a:r>
          </a:p>
          <a:p>
            <a:r>
              <a:rPr lang="kk-KZ" dirty="0" smtClean="0"/>
              <a:t>Б.Майлин Қазақ әдебиетінің негізін салушылардың бірі.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3744416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4065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04665"/>
            <a:ext cx="7772400" cy="1152128"/>
          </a:xfrm>
        </p:spPr>
        <p:txBody>
          <a:bodyPr/>
          <a:lstStyle/>
          <a:p>
            <a:r>
              <a:rPr lang="kk-KZ" dirty="0" smtClean="0"/>
              <a:t>Ілияс Жансүгіров</a:t>
            </a:r>
            <a:r>
              <a:rPr lang="ru-RU" dirty="0" smtClean="0"/>
              <a:t>(1894-1938)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1556792"/>
            <a:ext cx="4248472" cy="4752528"/>
          </a:xfrm>
        </p:spPr>
        <p:txBody>
          <a:bodyPr/>
          <a:lstStyle/>
          <a:p>
            <a:r>
              <a:rPr lang="kk-KZ" dirty="0" smtClean="0"/>
              <a:t>Ақынның </a:t>
            </a:r>
            <a:r>
              <a:rPr lang="en-US" dirty="0" smtClean="0"/>
              <a:t>“ </a:t>
            </a:r>
            <a:r>
              <a:rPr lang="kk-KZ" dirty="0" smtClean="0"/>
              <a:t>Маңым</a:t>
            </a:r>
            <a:r>
              <a:rPr lang="en-US" dirty="0" smtClean="0"/>
              <a:t>”,”</a:t>
            </a:r>
            <a:r>
              <a:rPr lang="kk-KZ" dirty="0" smtClean="0"/>
              <a:t>Жыбырлақ</a:t>
            </a:r>
            <a:r>
              <a:rPr lang="en-US" dirty="0" smtClean="0"/>
              <a:t>”,</a:t>
            </a:r>
            <a:endParaRPr lang="kk-KZ" dirty="0" smtClean="0"/>
          </a:p>
          <a:p>
            <a:r>
              <a:rPr lang="en-US" dirty="0" smtClean="0"/>
              <a:t>”</a:t>
            </a:r>
            <a:r>
              <a:rPr lang="kk-KZ" dirty="0" smtClean="0"/>
              <a:t>Саналы жастарға</a:t>
            </a:r>
            <a:r>
              <a:rPr lang="en-US" dirty="0" smtClean="0"/>
              <a:t>”,”</a:t>
            </a:r>
            <a:r>
              <a:rPr lang="kk-KZ" dirty="0" smtClean="0"/>
              <a:t>Оқимын</a:t>
            </a:r>
            <a:r>
              <a:rPr lang="en-US" dirty="0" smtClean="0"/>
              <a:t>”,”</a:t>
            </a:r>
            <a:r>
              <a:rPr lang="kk-KZ" dirty="0" smtClean="0"/>
              <a:t>Жастар</a:t>
            </a:r>
            <a:r>
              <a:rPr lang="en-US" dirty="0" smtClean="0"/>
              <a:t>”</a:t>
            </a:r>
            <a:r>
              <a:rPr lang="kk-KZ" dirty="0" smtClean="0"/>
              <a:t> және т.б.</a:t>
            </a:r>
          </a:p>
          <a:p>
            <a:r>
              <a:rPr lang="kk-KZ" dirty="0" smtClean="0"/>
              <a:t>І. Жансүгіров –қазақ сөз өнерінің қайталанбас дарын иесі.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3168352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44190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28</TotalTime>
  <Words>264</Words>
  <Application>Microsoft Office PowerPoint</Application>
  <PresentationFormat>Экран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Волна</vt:lpstr>
      <vt:lpstr>Алаштың бес арысы</vt:lpstr>
      <vt:lpstr>Ахмет Байтұрсынов(1873-1938)</vt:lpstr>
      <vt:lpstr>Мағжан Жұмабаев(1893-1938)</vt:lpstr>
      <vt:lpstr>Сәкен Сейфуллин (1894-1938)</vt:lpstr>
      <vt:lpstr>Бейімбет Майлин(1894-1938)</vt:lpstr>
      <vt:lpstr>Ілияс Жансүгіров(1894-1938)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Алаштың бес арысы</dc:title>
  <dc:creator>admin</dc:creator>
  <cp:lastModifiedBy>01</cp:lastModifiedBy>
  <cp:revision>5</cp:revision>
  <dcterms:created xsi:type="dcterms:W3CDTF">2014-01-31T13:21:19Z</dcterms:created>
  <dcterms:modified xsi:type="dcterms:W3CDTF">2014-01-31T13:59:53Z</dcterms:modified>
</cp:coreProperties>
</file>