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CDB7FD45-0FE7-46CA-ABF2-4CF44FE6AE7C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54DF3845-8093-49EC-AA65-1FF958116AEA}" type="slidenum">
              <a:rPr lang="ru-RU" smtClean="0"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2204864"/>
            <a:ext cx="7117180" cy="1470025"/>
          </a:xfrm>
        </p:spPr>
        <p:txBody>
          <a:bodyPr/>
          <a:lstStyle/>
          <a:p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Туканы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1041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723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4530" y="2420888"/>
            <a:ext cx="7125112" cy="4051437"/>
          </a:xfrm>
        </p:spPr>
        <p:txBody>
          <a:bodyPr>
            <a:normAutofit/>
          </a:bodyPr>
          <a:lstStyle/>
          <a:p>
            <a:r>
              <a:rPr lang="ru-RU" sz="1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Своё название эти птицы получили из-за того, что представители одного из их видов кричат что-то вроде «токано!»</a:t>
            </a:r>
          </a:p>
        </p:txBody>
      </p:sp>
    </p:spTree>
    <p:extLst>
      <p:ext uri="{BB962C8B-B14F-4D97-AF65-F5344CB8AC3E}">
        <p14:creationId xmlns:p14="http://schemas.microsoft.com/office/powerpoint/2010/main" val="1651804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493"/>
            <a:ext cx="9155379" cy="686349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7591" y="0"/>
            <a:ext cx="7125112" cy="4051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Туканы живут в равнинных </a:t>
            </a:r>
            <a:r>
              <a:rPr lang="ru-RU" sz="1600" dirty="0"/>
              <a:t>и </a:t>
            </a:r>
            <a:r>
              <a:rPr lang="ru-RU" sz="1600" dirty="0" smtClean="0"/>
              <a:t>горных  тропических лесах Южной Америки. Они не строят свои жилища, и  занимают естественные убежища  </a:t>
            </a:r>
            <a:r>
              <a:rPr lang="ru-RU" sz="1600" dirty="0"/>
              <a:t>или </a:t>
            </a:r>
            <a:r>
              <a:rPr lang="ru-RU" sz="1600" dirty="0" smtClean="0"/>
              <a:t>выдолбленные дятлами дупла</a:t>
            </a:r>
            <a:r>
              <a:rPr lang="ru-RU" sz="1100" dirty="0" smtClean="0"/>
              <a:t>.</a:t>
            </a:r>
            <a:endParaRPr lang="ru-RU" sz="1100" dirty="0"/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043853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1337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5549"/>
            <a:ext cx="7125112" cy="4051437"/>
          </a:xfrm>
        </p:spPr>
        <p:txBody>
          <a:bodyPr/>
          <a:lstStyle/>
          <a:p>
            <a:r>
              <a:rPr lang="ru-RU" dirty="0"/>
              <a:t>У всех видов туканов в окраске туловища преобладает черный цвет, но отдельные части шеи, головы, крыльев, груди, лапы </a:t>
            </a:r>
            <a:r>
              <a:rPr lang="ru-RU" dirty="0" smtClean="0"/>
              <a:t>окрашены </a:t>
            </a:r>
            <a:r>
              <a:rPr lang="ru-RU" dirty="0"/>
              <a:t>во все цвета радуги, клюв всегда </a:t>
            </a:r>
            <a:r>
              <a:rPr lang="ru-RU" dirty="0" smtClean="0"/>
              <a:t>яркий, благодаря </a:t>
            </a:r>
            <a:r>
              <a:rPr lang="ru-RU" dirty="0"/>
              <a:t>этому туканы считаются одними из самых нарядных птиц</a:t>
            </a:r>
          </a:p>
        </p:txBody>
      </p:sp>
    </p:spTree>
    <p:extLst>
      <p:ext uri="{BB962C8B-B14F-4D97-AF65-F5344CB8AC3E}">
        <p14:creationId xmlns:p14="http://schemas.microsoft.com/office/powerpoint/2010/main" val="325032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8317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407707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Рацион этих птиц состоит в основном из сочных плодов пальм, орехов, всевозможных ягод и </a:t>
            </a:r>
            <a:r>
              <a:rPr lang="ru-RU" dirty="0" smtClean="0"/>
              <a:t>фруктов. Туканы </a:t>
            </a:r>
            <a:r>
              <a:rPr lang="ru-RU" dirty="0" smtClean="0"/>
              <a:t>очень необычно питаются-сначала они срывают ягоду кончиком клюва, затем слегка подбросив в воздух, ловят и глотают.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4067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68" y="-488836"/>
            <a:ext cx="9168264" cy="7346836"/>
          </a:xfrm>
        </p:spPr>
      </p:pic>
      <p:sp>
        <p:nvSpPr>
          <p:cNvPr id="7" name="Прямоугольник 6"/>
          <p:cNvSpPr/>
          <p:nvPr/>
        </p:nvSpPr>
        <p:spPr>
          <a:xfrm>
            <a:off x="4544516" y="4561681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/>
              <a:t>Несмотря на  то что туканы питаются растительностью, они могут при случае поедать и мелких животных : пауков, ящериц, лягушек, жаб, змей, яйца и птенцов других птиц.</a:t>
            </a:r>
          </a:p>
        </p:txBody>
      </p:sp>
    </p:spTree>
    <p:extLst>
      <p:ext uri="{BB962C8B-B14F-4D97-AF65-F5344CB8AC3E}">
        <p14:creationId xmlns:p14="http://schemas.microsoft.com/office/powerpoint/2010/main" val="3133587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359" y="1"/>
            <a:ext cx="9947288" cy="6883524"/>
          </a:xfrm>
        </p:spPr>
      </p:pic>
      <p:sp>
        <p:nvSpPr>
          <p:cNvPr id="7" name="Прямоугольник 6"/>
          <p:cNvSpPr/>
          <p:nvPr/>
        </p:nvSpPr>
        <p:spPr>
          <a:xfrm>
            <a:off x="-108520" y="3979963"/>
            <a:ext cx="4572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/>
              <a:t>Размножаются они раз в году, как и дятлы. Пара птиц торопится на поиски гнезда, в этом отношении туканы от дятлов сильно отличаются. Дело в том, что своим неуклюжим и легким клювом туканы долбить древесину не могут, а гнездятся они исключительно в дуплах. Вот и приходится птицам рыскать в кронах деревьев в поисках подходящего жилища. В кладке у них всего 1-4 круглых яйца, которые  насиживают  оба родителя. Птенцы вылупляются голые и беспомощные. В общей сложности они проводят в гнезде 6-8 недель, а затем кочуют вместе с родителями.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08840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7999"/>
          </a:xfrm>
        </p:spPr>
      </p:pic>
      <p:sp>
        <p:nvSpPr>
          <p:cNvPr id="5" name="Прямоугольник 4"/>
          <p:cNvSpPr/>
          <p:nvPr/>
        </p:nvSpPr>
        <p:spPr>
          <a:xfrm>
            <a:off x="4932040" y="-1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В природе у туканов немного врагов. Яркая окраска и большой клюв, прекрасно маскируют этих птиц в кронах деревьев. Помогают им выживать сообразительность, осторожность и коллективная поддержка. Нападать на туканов могут змеи, хищные птицы и дикие кошки. Местное население всегда охотилось на туканов из-за </a:t>
            </a:r>
            <a:r>
              <a:rPr lang="ru-RU" sz="1400" dirty="0" smtClean="0"/>
              <a:t>вкусного мяса</a:t>
            </a:r>
            <a:r>
              <a:rPr lang="ru-RU" sz="1400" dirty="0"/>
              <a:t>, и  яркие перья , они использовались для изготовления  украшений. </a:t>
            </a:r>
          </a:p>
        </p:txBody>
      </p:sp>
    </p:spTree>
    <p:extLst>
      <p:ext uri="{BB962C8B-B14F-4D97-AF65-F5344CB8AC3E}">
        <p14:creationId xmlns:p14="http://schemas.microsoft.com/office/powerpoint/2010/main" val="326793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25252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661491"/>
            <a:ext cx="4824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конец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8381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TC102455610[[fn=Осень]]</Template>
  <TotalTime>53</TotalTime>
  <Words>323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Autumn</vt:lpstr>
      <vt:lpstr>Туканы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НОУ "Лицей "Ковчег-XXI"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Туканы</dc:title>
  <dc:creator>Козлова Майя</dc:creator>
  <cp:lastModifiedBy>Козлова Майя</cp:lastModifiedBy>
  <cp:revision>6</cp:revision>
  <dcterms:created xsi:type="dcterms:W3CDTF">2014-02-28T11:21:17Z</dcterms:created>
  <dcterms:modified xsi:type="dcterms:W3CDTF">2014-03-03T07:17:07Z</dcterms:modified>
</cp:coreProperties>
</file>