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XVxQfV1nzV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61755">
            <a:off x="1420023" y="1946082"/>
            <a:ext cx="3581021" cy="4618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C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7623" y="188640"/>
            <a:ext cx="6659901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Есенин Сергей Александрович</a:t>
            </a:r>
            <a:endParaRPr lang="ru-RU" sz="3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4077072"/>
            <a:ext cx="2699792" cy="1200329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Выполнили: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Максим Абрамов;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Никита Данченко;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СПОЭ-12.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3876487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74257">
            <a:off x="5284461" y="2286713"/>
            <a:ext cx="2874792" cy="4156128"/>
          </a:xfrm>
          <a:prstGeom prst="roundRect">
            <a:avLst>
              <a:gd name="adj" fmla="val 11111"/>
            </a:avLst>
          </a:prstGeom>
          <a:ln w="190500" cap="rnd">
            <a:solidFill>
              <a:srgbClr val="00B0F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0" y="260648"/>
            <a:ext cx="914400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Сергей Александрович Есенин (3 октября 1895 года – 28 декабря 1925 года), русский поэт представитель так называемой </a:t>
            </a:r>
            <a:r>
              <a:rPr lang="ru-RU" dirty="0" err="1" smtClean="0">
                <a:solidFill>
                  <a:srgbClr val="000099"/>
                </a:solidFill>
              </a:rPr>
              <a:t>новокрестьянской</a:t>
            </a:r>
            <a:r>
              <a:rPr lang="ru-RU" dirty="0" smtClean="0">
                <a:solidFill>
                  <a:srgbClr val="000099"/>
                </a:solidFill>
              </a:rPr>
              <a:t> поэзии и имажинизма.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361909">
            <a:off x="1259632" y="1628800"/>
            <a:ext cx="1659429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 action="ppaction://hlinksldjump"/>
              </a:rPr>
              <a:t>I. </a:t>
            </a:r>
            <a:r>
              <a:rPr lang="ru-RU" sz="20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3" action="ppaction://hlinksldjump"/>
              </a:rPr>
              <a:t>Детство</a:t>
            </a:r>
            <a:endParaRPr lang="ru-RU" sz="2000" b="1" cap="all" spc="0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1322814">
            <a:off x="971600" y="2564904"/>
            <a:ext cx="1728294" cy="40011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 action="ppaction://hlinksldjump"/>
              </a:rPr>
              <a:t>II.</a:t>
            </a:r>
            <a:r>
              <a:rPr lang="ru-RU" sz="2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4" action="ppaction://hlinksldjump"/>
              </a:rPr>
              <a:t> Юность</a:t>
            </a:r>
            <a:endParaRPr lang="ru-RU" sz="20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326776">
            <a:off x="913170" y="4045897"/>
            <a:ext cx="2396810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5" action="ppaction://hlinksldjump"/>
              </a:rPr>
              <a:t>III. </a:t>
            </a:r>
            <a:r>
              <a:rPr lang="ru-RU" sz="20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5" action="ppaction://hlinksldjump"/>
              </a:rPr>
              <a:t>Творчество</a:t>
            </a:r>
            <a:endParaRPr lang="ru-RU" sz="20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21111261">
            <a:off x="755576" y="5517232"/>
            <a:ext cx="3629134" cy="40011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6" action="ppaction://hlinksldjump"/>
              </a:rPr>
              <a:t>IV. 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6" action="ppaction://hlinksldjump"/>
              </a:rPr>
              <a:t>Мало </a:t>
            </a:r>
            <a:r>
              <a:rPr lang="ru-RU" sz="2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hlinkClick r:id="rId6" action="ppaction://hlinksldjump"/>
              </a:rPr>
              <a:t>кто знает, что</a:t>
            </a:r>
            <a:endParaRPr lang="ru-RU" sz="2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908720"/>
            <a:ext cx="8647624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  <a:p>
            <a:pPr algn="ctr"/>
            <a:endParaRPr lang="en-US" sz="6600" b="1" cap="none" spc="0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en-US" sz="6600" b="1" dirty="0" smtClean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6600" b="1" cap="none" spc="0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^_^</a:t>
            </a:r>
            <a:endParaRPr lang="ru-RU" sz="6600" b="1" cap="none" spc="0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senin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93477">
            <a:off x="791801" y="578807"/>
            <a:ext cx="4172364" cy="58517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 rot="157416">
            <a:off x="5508104" y="1196752"/>
            <a:ext cx="363589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Сергей Александрович Есенин появился на свет 3 октября 1895 года в Рязанской губернии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0800000">
            <a:off x="7033065" y="5879652"/>
            <a:ext cx="1224012" cy="283272"/>
          </a:xfrm>
          <a:prstGeom prst="rightArrow">
            <a:avLst>
              <a:gd name="adj1" fmla="val 50202"/>
              <a:gd name="adj2" fmla="val 202261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430005">
            <a:off x="26991" y="2024206"/>
            <a:ext cx="4374232" cy="1200329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Есенин был отдан на обучение в земское училище в Константиново, поступил в </a:t>
            </a:r>
            <a:r>
              <a:rPr lang="ru-RU" dirty="0" smtClean="0">
                <a:solidFill>
                  <a:srgbClr val="C00000"/>
                </a:solidFill>
              </a:rPr>
              <a:t>Спас - </a:t>
            </a:r>
            <a:r>
              <a:rPr lang="ru-RU" dirty="0" err="1" smtClean="0">
                <a:solidFill>
                  <a:srgbClr val="C00000"/>
                </a:solidFill>
              </a:rPr>
              <a:t>Клепиковскую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церковно-учительскую </a:t>
            </a:r>
            <a:r>
              <a:rPr lang="ru-RU" dirty="0" smtClean="0">
                <a:solidFill>
                  <a:srgbClr val="C00000"/>
                </a:solidFill>
              </a:rPr>
              <a:t>школу.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70725812_esen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88640"/>
            <a:ext cx="4392488" cy="64618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92D05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0800000">
            <a:off x="1115616" y="6093296"/>
            <a:ext cx="1224012" cy="283272"/>
          </a:xfrm>
          <a:prstGeom prst="rightArrow">
            <a:avLst>
              <a:gd name="adj1" fmla="val 50202"/>
              <a:gd name="adj2" fmla="val 20226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404664"/>
            <a:ext cx="5544616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Писать стихи Сережа начал еще в ранней юности, во время обучения в церковно-учительской школе.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 rot="549540">
            <a:off x="4008407" y="2288928"/>
            <a:ext cx="3807517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hlinkClick r:id="rId2" action="ppaction://hlinksldjump"/>
              </a:rPr>
              <a:t>Стихотворение «Береза»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763102">
            <a:off x="4500429" y="4593563"/>
            <a:ext cx="3744416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hlinkClick r:id="rId3" action="ppaction://hlinksldjump"/>
              </a:rPr>
              <a:t>Стихотворение «Дед»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post-47685-123856439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276872"/>
            <a:ext cx="2680675" cy="40770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000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 rot="10800000">
            <a:off x="7033065" y="5879652"/>
            <a:ext cx="1224012" cy="283272"/>
          </a:xfrm>
          <a:prstGeom prst="rightArrow">
            <a:avLst>
              <a:gd name="adj1" fmla="val 50202"/>
              <a:gd name="adj2" fmla="val 202261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2121">
            <a:off x="5086597" y="566712"/>
            <a:ext cx="3222104" cy="535531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Сухлым</a:t>
            </a:r>
            <a:r>
              <a:rPr lang="ru-RU" dirty="0" smtClean="0">
                <a:solidFill>
                  <a:srgbClr val="FF0000"/>
                </a:solidFill>
              </a:rPr>
              <a:t> войлоком по стёжкам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Разрыхлел в траве помёт.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 гумён к репейным брошкам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Липнет </a:t>
            </a:r>
            <a:r>
              <a:rPr lang="ru-RU" dirty="0" err="1" smtClean="0">
                <a:solidFill>
                  <a:srgbClr val="FF0000"/>
                </a:solidFill>
              </a:rPr>
              <a:t>муший</a:t>
            </a:r>
            <a:r>
              <a:rPr lang="ru-RU" dirty="0" smtClean="0">
                <a:solidFill>
                  <a:srgbClr val="FF0000"/>
                </a:solidFill>
              </a:rPr>
              <a:t> хоровод.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Старый дед, согнувши спину,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Чистит вытоптанный ток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 </a:t>
            </a:r>
            <a:r>
              <a:rPr lang="ru-RU" dirty="0" err="1" smtClean="0">
                <a:solidFill>
                  <a:srgbClr val="FF0000"/>
                </a:solidFill>
              </a:rPr>
              <a:t>подонную</a:t>
            </a:r>
            <a:r>
              <a:rPr lang="ru-RU" dirty="0" smtClean="0">
                <a:solidFill>
                  <a:srgbClr val="FF0000"/>
                </a:solidFill>
              </a:rPr>
              <a:t> мякину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Загребает в уголок.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Щурясь к облачному глазу,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Подсекает он лопух,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Роет </a:t>
            </a:r>
            <a:r>
              <a:rPr lang="ru-RU" dirty="0" err="1" smtClean="0">
                <a:solidFill>
                  <a:srgbClr val="FF0000"/>
                </a:solidFill>
              </a:rPr>
              <a:t>скрябкою</a:t>
            </a:r>
            <a:r>
              <a:rPr lang="ru-RU" dirty="0" smtClean="0">
                <a:solidFill>
                  <a:srgbClr val="FF0000"/>
                </a:solidFill>
              </a:rPr>
              <a:t> по пазу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От дождей обходный круг. 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Черепки </a:t>
            </a:r>
            <a:r>
              <a:rPr lang="ru-RU" dirty="0" smtClean="0">
                <a:solidFill>
                  <a:srgbClr val="FF0000"/>
                </a:solidFill>
              </a:rPr>
              <a:t>в огне червонца.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Дед - как в </a:t>
            </a:r>
            <a:r>
              <a:rPr lang="ru-RU" dirty="0" err="1" smtClean="0">
                <a:solidFill>
                  <a:srgbClr val="FF0000"/>
                </a:solidFill>
              </a:rPr>
              <a:t>жамковой</a:t>
            </a:r>
            <a:r>
              <a:rPr lang="ru-RU" dirty="0" smtClean="0">
                <a:solidFill>
                  <a:srgbClr val="FF0000"/>
                </a:solidFill>
              </a:rPr>
              <a:t> слюде,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И играет зайчик солнца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рыжеватой бороде.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13-2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3764750" cy="51571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7236296" y="6381328"/>
            <a:ext cx="1224012" cy="283272"/>
          </a:xfrm>
          <a:prstGeom prst="rightArrow">
            <a:avLst>
              <a:gd name="adj1" fmla="val 50202"/>
              <a:gd name="adj2" fmla="val 202261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184545">
            <a:off x="1093715" y="826862"/>
            <a:ext cx="2502024" cy="45664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Белая береза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Под моим окном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Принакрылась снегом,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Точно серебром.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пушистых ветках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Снежною каймой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Распустились кисти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Белой бахромой.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 стоит береза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сонной тишине,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 горят снежинки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 золотом огне.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А заря, лениво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Обходя кругом,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Обсыпает ветки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Новым серебром.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12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260648"/>
            <a:ext cx="3519772" cy="5427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 rot="10800000">
            <a:off x="7033065" y="5879652"/>
            <a:ext cx="1224012" cy="283272"/>
          </a:xfrm>
          <a:prstGeom prst="rightArrow">
            <a:avLst>
              <a:gd name="adj1" fmla="val 50202"/>
              <a:gd name="adj2" fmla="val 20226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0"/>
            <a:ext cx="6639703" cy="70788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Интересные факты о поэте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Lneyi8_Xh0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359899">
            <a:off x="675766" y="2408385"/>
            <a:ext cx="3910192" cy="4040400"/>
          </a:xfrm>
          <a:prstGeom prst="round2DiagRect">
            <a:avLst>
              <a:gd name="adj1" fmla="val 16667"/>
              <a:gd name="adj2" fmla="val 1017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ZvI0IJ_h9k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060848"/>
            <a:ext cx="2736304" cy="39631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 rot="10800000">
            <a:off x="4499992" y="6453336"/>
            <a:ext cx="1224012" cy="283272"/>
          </a:xfrm>
          <a:prstGeom prst="rightArrow">
            <a:avLst>
              <a:gd name="adj1" fmla="val 50202"/>
              <a:gd name="adj2" fmla="val 202261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21289496">
            <a:off x="179512" y="1844824"/>
            <a:ext cx="4458015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Айседора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Дункан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и </a:t>
            </a:r>
            <a:r>
              <a:rPr lang="ru-RU" dirty="0" smtClean="0">
                <a:solidFill>
                  <a:srgbClr val="FFFF00"/>
                </a:solidFill>
              </a:rPr>
              <a:t>ее приемная дочь </a:t>
            </a:r>
            <a:r>
              <a:rPr lang="ru-RU" dirty="0" err="1" smtClean="0">
                <a:solidFill>
                  <a:srgbClr val="FFFF00"/>
                </a:solidFill>
              </a:rPr>
              <a:t>Ирма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3560" y="1556792"/>
            <a:ext cx="3960440" cy="36933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 </a:t>
            </a:r>
            <a:r>
              <a:rPr lang="ru-RU" dirty="0" smtClean="0">
                <a:solidFill>
                  <a:srgbClr val="00B050"/>
                </a:solidFill>
              </a:rPr>
              <a:t>Есенин с </a:t>
            </a:r>
            <a:r>
              <a:rPr lang="ru-RU" dirty="0" smtClean="0">
                <a:solidFill>
                  <a:srgbClr val="00B050"/>
                </a:solidFill>
              </a:rPr>
              <a:t>женой </a:t>
            </a:r>
            <a:r>
              <a:rPr lang="ru-RU" dirty="0" err="1" smtClean="0">
                <a:solidFill>
                  <a:srgbClr val="00B050"/>
                </a:solidFill>
              </a:rPr>
              <a:t>Айседорой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Дункан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</TotalTime>
  <Words>244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Makc</dc:creator>
  <cp:lastModifiedBy>Makc</cp:lastModifiedBy>
  <cp:revision>14</cp:revision>
  <dcterms:created xsi:type="dcterms:W3CDTF">2013-05-31T17:57:16Z</dcterms:created>
  <dcterms:modified xsi:type="dcterms:W3CDTF">2013-05-31T19:14:57Z</dcterms:modified>
</cp:coreProperties>
</file>