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11/22/2013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9200" y="2362200"/>
            <a:ext cx="6553200" cy="335280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Цели урока: </a:t>
            </a:r>
            <a:r>
              <a:rPr lang="ru-RU" sz="2800" dirty="0" smtClean="0">
                <a:solidFill>
                  <a:schemeClr val="bg1"/>
                </a:solidFill>
              </a:rPr>
              <a:t>сформировать  представление о погоде, климате, о разнообразии погодных и климатических условий на Земле;</a:t>
            </a:r>
          </a:p>
          <a:p>
            <a:r>
              <a:rPr lang="ru-RU" sz="2800" dirty="0" smtClean="0">
                <a:solidFill>
                  <a:schemeClr val="bg1"/>
                </a:solidFill>
              </a:rPr>
              <a:t>показать влияние погоды и климата на жизнь организмов, в том числе и человека.</a:t>
            </a:r>
          </a:p>
          <a:p>
            <a:endParaRPr lang="ru-RU" sz="2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62000" y="609601"/>
            <a:ext cx="7696200" cy="1752599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Тема урока: «Погода и климат»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457200" y="1524000"/>
          <a:ext cx="8229600" cy="478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14800"/>
                <a:gridCol w="41148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Погода</a:t>
                      </a:r>
                      <a:endParaRPr lang="ru-RU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dirty="0" smtClean="0"/>
                        <a:t>Климат</a:t>
                      </a:r>
                      <a:endParaRPr lang="ru-RU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состояние тропосферы в данном месте</a:t>
                      </a:r>
                      <a:r>
                        <a:rPr lang="ru-RU" baseline="0" dirty="0" smtClean="0"/>
                        <a:t> в данное время;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 холодного времени: слабо, умеренно,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сильно морозная, тёплого времени:</a:t>
                      </a:r>
                    </a:p>
                    <a:p>
                      <a:pPr>
                        <a:buFontTx/>
                        <a:buNone/>
                      </a:pPr>
                      <a:r>
                        <a:rPr lang="ru-RU" baseline="0" dirty="0" smtClean="0"/>
                        <a:t>Прохладная, умеренная, жаркая;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Воздушные массы- большие объёмы воздуха, различающиеся по свойствам.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baseline="0" dirty="0" smtClean="0"/>
                        <a:t>Изменчивость и многообразие.</a:t>
                      </a:r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многолетний режим погоды, характерный для данной местности;</a:t>
                      </a:r>
                    </a:p>
                    <a:p>
                      <a:pPr>
                        <a:buFontTx/>
                        <a:buChar char="-"/>
                      </a:pPr>
                      <a:r>
                        <a:rPr lang="ru-RU" dirty="0" smtClean="0"/>
                        <a:t>Континентальный и океанический типы;</a:t>
                      </a:r>
                    </a:p>
                    <a:p>
                      <a:r>
                        <a:rPr lang="ru-RU" dirty="0" smtClean="0"/>
                        <a:t>- климатообразующие факторы: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солнечная радиация, циркуляция воздуха (перемещение воздушных масс), высота местности (на 1 км высоты -6 градусов), приморское положение.</a:t>
                      </a:r>
                    </a:p>
                    <a:p>
                      <a:pPr>
                        <a:buFontTx/>
                        <a:buNone/>
                      </a:pP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Таблица «Погода и климат»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38200" y="914400"/>
            <a:ext cx="7848600" cy="5181600"/>
          </a:xfrm>
        </p:spPr>
        <p:txBody>
          <a:bodyPr/>
          <a:lstStyle/>
          <a:p>
            <a:pPr>
              <a:buNone/>
            </a:pPr>
            <a:endParaRPr lang="ru-RU" dirty="0" smtClean="0"/>
          </a:p>
          <a:p>
            <a:r>
              <a:rPr lang="ru-RU" dirty="0" smtClean="0"/>
              <a:t>Старайся наблюдать различные приметы.</a:t>
            </a:r>
          </a:p>
          <a:p>
            <a:r>
              <a:rPr lang="ru-RU" dirty="0" smtClean="0"/>
              <a:t>Пастух и </a:t>
            </a:r>
            <a:r>
              <a:rPr lang="ru-RU" dirty="0" err="1" smtClean="0"/>
              <a:t>земледел</a:t>
            </a:r>
            <a:r>
              <a:rPr lang="ru-RU" dirty="0" smtClean="0"/>
              <a:t> в младенческие </a:t>
            </a:r>
            <a:r>
              <a:rPr lang="ru-RU" dirty="0" err="1" smtClean="0"/>
              <a:t>леты</a:t>
            </a:r>
            <a:r>
              <a:rPr lang="ru-RU" dirty="0" smtClean="0"/>
              <a:t>,</a:t>
            </a:r>
          </a:p>
          <a:p>
            <a:r>
              <a:rPr lang="ru-RU" dirty="0" smtClean="0"/>
              <a:t>Взглянув на небеса, на западную тень,</a:t>
            </a:r>
          </a:p>
          <a:p>
            <a:r>
              <a:rPr lang="ru-RU" dirty="0" smtClean="0"/>
              <a:t>Умеют уж предречь и </a:t>
            </a:r>
            <a:r>
              <a:rPr lang="ru-RU" dirty="0" err="1" smtClean="0"/>
              <a:t>ветр</a:t>
            </a:r>
            <a:r>
              <a:rPr lang="ru-RU" dirty="0" smtClean="0"/>
              <a:t>, </a:t>
            </a:r>
            <a:r>
              <a:rPr lang="ru-RU" dirty="0" err="1" smtClean="0"/>
              <a:t>и</a:t>
            </a:r>
            <a:r>
              <a:rPr lang="ru-RU" dirty="0" smtClean="0"/>
              <a:t> ясный день,</a:t>
            </a:r>
          </a:p>
          <a:p>
            <a:r>
              <a:rPr lang="ru-RU" dirty="0" smtClean="0"/>
              <a:t>И майские дожди, младых полей отраду,</a:t>
            </a:r>
          </a:p>
          <a:p>
            <a:r>
              <a:rPr lang="ru-RU" dirty="0" smtClean="0"/>
              <a:t>И </a:t>
            </a:r>
            <a:r>
              <a:rPr lang="ru-RU" dirty="0" err="1" smtClean="0"/>
              <a:t>мразов</a:t>
            </a:r>
            <a:r>
              <a:rPr lang="ru-RU" dirty="0" smtClean="0"/>
              <a:t> ранний хлад, опасный винограду.</a:t>
            </a:r>
          </a:p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      «Приметы» А.С.Пушкин: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sz="3600" dirty="0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82000" cy="16764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                  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</a:t>
            </a:r>
            <a:r>
              <a:rPr lang="ru-RU" sz="4900" b="1" dirty="0" smtClean="0"/>
              <a:t>Задание на дом: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sz="4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Итог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  <a:p>
            <a:r>
              <a:rPr lang="ru-RU" sz="2800" dirty="0"/>
              <a:t>Стр. 127-131, подготовить сообщения «Особенности климата своего края» </a:t>
            </a:r>
          </a:p>
          <a:p>
            <a:r>
              <a:rPr lang="ru-RU" sz="2800" dirty="0"/>
              <a:t>Задание 2 стр.131.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8624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/>
              <a:t>Что узнали на уроке?                                                  Как сможете применить знания? </a:t>
            </a:r>
          </a:p>
          <a:p>
            <a:r>
              <a:rPr lang="ru-RU" sz="2800" dirty="0"/>
              <a:t>Новые слова и термины урока</a:t>
            </a:r>
            <a:r>
              <a:rPr lang="en-US" sz="2800" dirty="0"/>
              <a:t>?</a:t>
            </a:r>
            <a:endParaRPr lang="ru-RU" sz="2800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01753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80</TotalTime>
  <Words>186</Words>
  <Application>Microsoft Office PowerPoint</Application>
  <PresentationFormat>Экран (4:3)</PresentationFormat>
  <Paragraphs>33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Тема урока: «Погода и климат»</vt:lpstr>
      <vt:lpstr>Таблица «Погода и климат»</vt:lpstr>
      <vt:lpstr>         «Приметы» А.С.Пушкин: </vt:lpstr>
      <vt:lpstr>                                        Задание на дом: </vt:lpstr>
      <vt:lpstr>Итог урока: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«Погода и климат»</dc:title>
  <cp:lastModifiedBy>Пользователь</cp:lastModifiedBy>
  <cp:revision>11</cp:revision>
  <dcterms:modified xsi:type="dcterms:W3CDTF">2013-11-22T15:04:44Z</dcterms:modified>
</cp:coreProperties>
</file>