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59" r:id="rId6"/>
    <p:sldId id="260" r:id="rId7"/>
    <p:sldId id="262" r:id="rId8"/>
    <p:sldId id="261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56703-8DE3-4F5E-A37B-9E1550E1B5FE}" type="datetimeFigureOut">
              <a:rPr lang="ru-RU" smtClean="0"/>
              <a:t>11.01.2012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B08371-5209-412C-9CA4-61ACCB51CBF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2657"/>
            <a:ext cx="7772400" cy="1656184"/>
          </a:xfrm>
        </p:spPr>
        <p:txBody>
          <a:bodyPr/>
          <a:lstStyle/>
          <a:p>
            <a:r>
              <a:rPr lang="ru-RU" dirty="0" smtClean="0"/>
              <a:t>Опера – самый значительный жанр вокальной музыки.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oper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44824"/>
            <a:ext cx="8424936" cy="475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Опера – это спектакль, рассказанный при помощи пения.</a:t>
            </a:r>
            <a:endParaRPr lang="ru-RU" dirty="0"/>
          </a:p>
        </p:txBody>
      </p:sp>
      <p:pic>
        <p:nvPicPr>
          <p:cNvPr id="4" name="Содержимое 3" descr="susanin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1844824"/>
            <a:ext cx="3024336" cy="2268252"/>
          </a:xfrm>
        </p:spPr>
      </p:pic>
      <p:pic>
        <p:nvPicPr>
          <p:cNvPr id="5" name="Рисунок 4" descr="1-я часть_shot000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1628800"/>
            <a:ext cx="4408917" cy="3306688"/>
          </a:xfrm>
          <a:prstGeom prst="rect">
            <a:avLst/>
          </a:prstGeom>
        </p:spPr>
      </p:pic>
      <p:pic>
        <p:nvPicPr>
          <p:cNvPr id="6" name="Рисунок 5" descr="DETAIL_PICTURE_56052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4097296"/>
            <a:ext cx="3706768" cy="27607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/>
          <a:lstStyle/>
          <a:p>
            <a:r>
              <a:rPr lang="ru-RU" dirty="0" smtClean="0"/>
              <a:t>Оперные театры мира</a:t>
            </a:r>
            <a:endParaRPr lang="ru-RU" dirty="0"/>
          </a:p>
        </p:txBody>
      </p:sp>
      <p:pic>
        <p:nvPicPr>
          <p:cNvPr id="4" name="Содержимое 3" descr="information_items_6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12776"/>
            <a:ext cx="4114743" cy="2736304"/>
          </a:xfrm>
        </p:spPr>
      </p:pic>
      <p:pic>
        <p:nvPicPr>
          <p:cNvPr id="5" name="Рисунок 4" descr="ЛА СКАЛА  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4005064"/>
            <a:ext cx="4300131" cy="2619772"/>
          </a:xfrm>
          <a:prstGeom prst="rect">
            <a:avLst/>
          </a:prstGeom>
        </p:spPr>
      </p:pic>
      <p:pic>
        <p:nvPicPr>
          <p:cNvPr id="6" name="Рисунок 5" descr="ПАРИЖ ГРАНД-ОПЕРА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861048"/>
            <a:ext cx="4616455" cy="2698428"/>
          </a:xfrm>
          <a:prstGeom prst="rect">
            <a:avLst/>
          </a:prstGeom>
        </p:spPr>
      </p:pic>
      <p:pic>
        <p:nvPicPr>
          <p:cNvPr id="7" name="Рисунок 6" descr="СИДНЕЙ-ОПЕРНЫЙ ТЕАТР.jpg"/>
          <p:cNvPicPr>
            <a:picLocks noChangeAspect="1"/>
          </p:cNvPicPr>
          <p:nvPr/>
        </p:nvPicPr>
        <p:blipFill>
          <a:blip r:embed="rId5" cstate="print"/>
          <a:srcRect t="6514" r="30884" b="4841"/>
          <a:stretch>
            <a:fillRect/>
          </a:stretch>
        </p:blipFill>
        <p:spPr>
          <a:xfrm>
            <a:off x="4788024" y="908720"/>
            <a:ext cx="3908591" cy="288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ЛА СКАЛА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0648"/>
            <a:ext cx="4352925" cy="2933700"/>
          </a:xfrm>
          <a:prstGeom prst="rect">
            <a:avLst/>
          </a:prstGeom>
        </p:spPr>
      </p:pic>
      <p:pic>
        <p:nvPicPr>
          <p:cNvPr id="5" name="Рисунок 4" descr="ЛАСКАЛА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2492896"/>
            <a:ext cx="5803900" cy="40513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964488" cy="11967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Мариинской театр в Санкт-Петербурге</a:t>
            </a:r>
            <a:endParaRPr lang="ru-RU" dirty="0"/>
          </a:p>
        </p:txBody>
      </p:sp>
      <p:pic>
        <p:nvPicPr>
          <p:cNvPr id="4" name="Содержимое 3" descr="ПИТЕР МАРИИН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708920"/>
            <a:ext cx="4344586" cy="4149080"/>
          </a:xfrm>
        </p:spPr>
      </p:pic>
      <p:pic>
        <p:nvPicPr>
          <p:cNvPr id="5" name="Рисунок 4" descr="МАРИИНСКИЙ ПИТЕ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47864" y="908720"/>
            <a:ext cx="5545179" cy="33271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Большой театр в Москве</a:t>
            </a:r>
            <a:endParaRPr lang="ru-RU" dirty="0"/>
          </a:p>
        </p:txBody>
      </p:sp>
      <p:pic>
        <p:nvPicPr>
          <p:cNvPr id="4" name="Содержимое 3" descr="Bolshoi_Theatr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340768"/>
            <a:ext cx="4739640" cy="2977896"/>
          </a:xfrm>
        </p:spPr>
      </p:pic>
      <p:pic>
        <p:nvPicPr>
          <p:cNvPr id="5" name="Рисунок 4" descr="untitled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563609"/>
            <a:ext cx="4283968" cy="42943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М.И.Глинка опера «Руслан и Людмила» </a:t>
            </a:r>
            <a:endParaRPr lang="ru-RU" dirty="0"/>
          </a:p>
        </p:txBody>
      </p:sp>
      <p:pic>
        <p:nvPicPr>
          <p:cNvPr id="4" name="Содержимое 3" descr="РУС ЛЮД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1270892"/>
            <a:ext cx="7992888" cy="53285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008112"/>
          </a:xfrm>
        </p:spPr>
        <p:txBody>
          <a:bodyPr>
            <a:normAutofit/>
          </a:bodyPr>
          <a:lstStyle/>
          <a:p>
            <a:r>
              <a:rPr lang="ru-RU" dirty="0" smtClean="0"/>
              <a:t>Увертюра – вступление к опере</a:t>
            </a:r>
            <a:endParaRPr lang="ru-RU" dirty="0"/>
          </a:p>
        </p:txBody>
      </p:sp>
      <p:pic>
        <p:nvPicPr>
          <p:cNvPr id="4" name="Содержимое 3" descr="РУ ЛЮ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55576" y="1320490"/>
            <a:ext cx="8064895" cy="53732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41</Words>
  <Application>Microsoft Office PowerPoint</Application>
  <PresentationFormat>Экран (4:3)</PresentationFormat>
  <Paragraphs>7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Опера – самый значительный жанр вокальной музыки.</vt:lpstr>
      <vt:lpstr>Опера – это спектакль, рассказанный при помощи пения.</vt:lpstr>
      <vt:lpstr>Оперные театры мира</vt:lpstr>
      <vt:lpstr>Слайд 4</vt:lpstr>
      <vt:lpstr>Мариинской театр в Санкт-Петербурге</vt:lpstr>
      <vt:lpstr>Большой театр в Москве</vt:lpstr>
      <vt:lpstr>М.И.Глинка опера «Руслан и Людмила» </vt:lpstr>
      <vt:lpstr>Увертюра – вступление к опере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Опера – самый значительный жанр вокальной музыки.</dc:title>
  <dc:creator>user</dc:creator>
  <cp:lastModifiedBy>user</cp:lastModifiedBy>
  <cp:revision>3</cp:revision>
  <dcterms:created xsi:type="dcterms:W3CDTF">2012-01-11T17:43:28Z</dcterms:created>
  <dcterms:modified xsi:type="dcterms:W3CDTF">2012-01-11T18:10:29Z</dcterms:modified>
</cp:coreProperties>
</file>