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76" r:id="rId9"/>
    <p:sldId id="262" r:id="rId10"/>
    <p:sldId id="263" r:id="rId11"/>
    <p:sldId id="27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76557" autoAdjust="0"/>
  </p:normalViewPr>
  <p:slideViewPr>
    <p:cSldViewPr>
      <p:cViewPr varScale="1">
        <p:scale>
          <a:sx n="95" d="100"/>
          <a:sy n="95" d="100"/>
        </p:scale>
        <p:origin x="-9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1a13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25" y="3586163"/>
            <a:ext cx="2228850" cy="312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b="1" cap="none" spc="5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405E9-846D-466C-9D80-2A930DD3C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B3EEB-4236-4E9C-8C7C-E9EF5E6451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5025C-8D17-4E61-AAF9-218E5A677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A028A-BC2B-4F77-A5A8-A2CF08BB7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F0CDE-D730-4C36-85DC-1DC09E56E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31A1B-8199-4B11-B3E6-C11262EFD2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E3670-9D7A-4A74-A350-87F6A10331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65FB3-677D-4B26-9403-24F9ABFD91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C5940-3607-4A1E-936A-92678A17D6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3ACAD-296C-4DA8-AC39-7C42B5D233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BA792-DE12-468B-8CDB-10D74CA995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D4A61-B84F-4945-8B95-E8EED0FD94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1a133d94bd8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072438" y="5540375"/>
            <a:ext cx="950912" cy="1160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bv100316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36576"/>
            <a:ext cx="928662" cy="6766560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74638"/>
            <a:ext cx="76866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1000125" y="1600200"/>
            <a:ext cx="76866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6F7B05-369D-4900-9DA7-D079199966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</p:sldLayoutIdLst>
  <p:transition>
    <p:split orient="vert" dir="in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546422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546422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546422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546422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546422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0" y="57148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Зеленый материк </a:t>
            </a:r>
            <a:r>
              <a:rPr lang="ru-RU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планеты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429000"/>
            <a:ext cx="5261359" cy="2836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1538" y="1"/>
            <a:ext cx="8072462" cy="92867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dirty="0" smtClean="0"/>
              <a:t>Вывод: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071537" y="928688"/>
            <a:ext cx="8072463" cy="2143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Природа Австралии уникальна и неповторима!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Чтобы не нарушить экологическое равновесие запрещен вывоз и ввоз животных на материке.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С точки зрения уникальной флоры и фауны       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/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400" dirty="0" smtClean="0"/>
              <a:t>АВСТРАЛИЯ  </a:t>
            </a:r>
            <a:r>
              <a:rPr lang="ru-RU" sz="2400" dirty="0" smtClean="0"/>
              <a:t>–  САМЫЙ ЗЕЛЕНЫЙ МАТЕРИК!</a:t>
            </a:r>
            <a:endParaRPr lang="ru-RU" sz="2400" dirty="0" smtClean="0"/>
          </a:p>
        </p:txBody>
      </p:sp>
      <p:pic>
        <p:nvPicPr>
          <p:cNvPr id="15364" name="Picture 6" descr="_poss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2"/>
            <a:ext cx="2230438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5" name="Picture 8" descr="165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500438"/>
            <a:ext cx="2928938" cy="2111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6" name="Picture 10" descr="j01786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4857750"/>
            <a:ext cx="2928937" cy="200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7" name="Picture 4" descr="C:\Documents and Settings\Лена\Рабочий стол\Диск география\(F) ELT. Australia\COURSE\{EAAFF897-E9BF-46F8-906B-F3EB9E5B5BD4}\Viewers\Photo\L050\050_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857750"/>
            <a:ext cx="2714625" cy="200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14500"/>
            <a:ext cx="9144000" cy="17367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dirty="0" smtClean="0"/>
              <a:t>Презентация к </a:t>
            </a:r>
            <a:r>
              <a:rPr lang="ru-RU" sz="4000" dirty="0" smtClean="0"/>
              <a:t>уроку по теме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«Зеленый </a:t>
            </a:r>
            <a:r>
              <a:rPr lang="ru-RU" sz="4000" dirty="0" smtClean="0"/>
              <a:t>материк планеты» </a:t>
            </a:r>
            <a:br>
              <a:rPr lang="ru-RU" sz="4000" dirty="0" smtClean="0"/>
            </a:br>
            <a:r>
              <a:rPr lang="ru-RU" sz="4000" dirty="0" smtClean="0"/>
              <a:t>7 </a:t>
            </a:r>
            <a:r>
              <a:rPr lang="ru-RU" sz="4000" dirty="0" smtClean="0"/>
              <a:t>класс 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500570"/>
            <a:ext cx="6715172" cy="1609725"/>
          </a:xfrm>
        </p:spPr>
        <p:txBody>
          <a:bodyPr/>
          <a:lstStyle/>
          <a:p>
            <a:pPr algn="l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Учитель географии </a:t>
            </a:r>
          </a:p>
          <a:p>
            <a:pPr algn="l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МОУ «Основная общеобразовательная</a:t>
            </a:r>
          </a:p>
          <a:p>
            <a:pPr algn="l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школа №57» г. Саратова</a:t>
            </a:r>
          </a:p>
          <a:p>
            <a:pPr algn="l">
              <a:defRPr/>
            </a:pPr>
            <a:r>
              <a:rPr lang="ru-RU" sz="2400" dirty="0" err="1" smtClean="0">
                <a:solidFill>
                  <a:schemeClr val="bg1"/>
                </a:solidFill>
              </a:rPr>
              <a:t>Лункина</a:t>
            </a:r>
            <a:r>
              <a:rPr lang="ru-RU" sz="2400" dirty="0" smtClean="0">
                <a:solidFill>
                  <a:schemeClr val="bg1"/>
                </a:solidFill>
              </a:rPr>
              <a:t> Елена Викторовна.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0100" y="0"/>
            <a:ext cx="8001056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/>
              <a:t>Австралия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071538" y="1571612"/>
            <a:ext cx="3786214" cy="492922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Самый сухой материк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Очень беден внутренними водами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Большую часть занимают тропические пустыни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Один из самых жарких материков               </a:t>
            </a:r>
          </a:p>
        </p:txBody>
      </p:sp>
      <p:pic>
        <p:nvPicPr>
          <p:cNvPr id="6149" name="Picture 2" descr="C:\Documents and Settings\Лена\Рабочий стол\13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500174"/>
            <a:ext cx="4208173" cy="4078104"/>
          </a:xfr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899" cy="1071563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>Природные зоны </a:t>
            </a:r>
            <a:r>
              <a:rPr lang="ru-RU" sz="4000" dirty="0" smtClean="0"/>
              <a:t>Австралии</a:t>
            </a:r>
            <a:endParaRPr lang="ru-RU" sz="4000" dirty="0"/>
          </a:p>
        </p:txBody>
      </p:sp>
      <p:pic>
        <p:nvPicPr>
          <p:cNvPr id="7171" name="Picture 2" descr="C:\Documents and Settings\Лена\Рабочий стол\048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3214687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3" descr="C:\Documents and Settings\Лена\Рабочий стол\050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3357562" cy="2168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3" name="Picture 4" descr="C:\Documents and Settings\Лена\Рабочий стол\050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928670"/>
            <a:ext cx="2428875" cy="3286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4" name="Picture 5" descr="C:\Documents and Settings\Лена\Рабочий стол\052_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214686"/>
            <a:ext cx="2643187" cy="3071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1000100" y="6143644"/>
            <a:ext cx="142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Скрэб</a:t>
            </a:r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7143768" y="4214818"/>
            <a:ext cx="14906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Саванны и редколесья</a:t>
            </a:r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3000364" y="6286520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Жестколистные и вечнозеленые леса</a:t>
            </a: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0" y="3214686"/>
            <a:ext cx="321467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Полупустыни  и  пустыни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1071538" y="0"/>
            <a:ext cx="8072462" cy="857231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6000" dirty="0" smtClean="0"/>
              <a:t>Внимание !  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071538" y="1125538"/>
            <a:ext cx="7858180" cy="5089544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75% растений и 95% животных Австралии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                  </a:t>
            </a:r>
            <a:endParaRPr 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«Эндемик» - «эндо»-внутри, «</a:t>
            </a:r>
            <a:r>
              <a:rPr lang="en-US" sz="2800" dirty="0" err="1" smtClean="0"/>
              <a:t>endemos</a:t>
            </a:r>
            <a:r>
              <a:rPr lang="en-US" sz="2800" dirty="0" smtClean="0"/>
              <a:t> – </a:t>
            </a:r>
            <a:r>
              <a:rPr lang="ru-RU" sz="2800" dirty="0" smtClean="0"/>
              <a:t>местный.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Эндемики – это растения и животные, встречающиеся на ограниченной территории.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 </a:t>
            </a:r>
          </a:p>
        </p:txBody>
      </p:sp>
      <p:sp>
        <p:nvSpPr>
          <p:cNvPr id="7" name="Овал 6"/>
          <p:cNvSpPr/>
          <p:nvPr/>
        </p:nvSpPr>
        <p:spPr>
          <a:xfrm>
            <a:off x="2928926" y="1928802"/>
            <a:ext cx="3786187" cy="85725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/>
              <a:t>ЭНДЕМИКИ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0"/>
            <a:ext cx="6715172" cy="1285875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4400" dirty="0" smtClean="0"/>
              <a:t>Только в Австралии! </a:t>
            </a:r>
            <a:br>
              <a:rPr lang="ru-RU" sz="4400" dirty="0" smtClean="0"/>
            </a:br>
            <a:r>
              <a:rPr lang="ru-RU" sz="4400" dirty="0" smtClean="0"/>
              <a:t>И больше нигде!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28625" y="1357313"/>
            <a:ext cx="4124325" cy="44529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Сумчатые животные</a:t>
            </a: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</p:txBody>
      </p:sp>
      <p:pic>
        <p:nvPicPr>
          <p:cNvPr id="9220" name="Picture 15" descr="s_96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6578" y="0"/>
            <a:ext cx="2143122" cy="264320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2" name="Picture 4" descr="C:\Documents and Settings\Лена\Рабочий стол\Диск география\(F) ELT. Australia\COURSE\{EAAFF897-E9BF-46F8-906B-F3EB9E5B5BD4}\Viewers\Photo\L050\050_12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43240" y="1500174"/>
            <a:ext cx="2571750" cy="30718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1" name="Picture 3" descr="C:\Documents and Settings\Лена\Рабочий стол\Диск география\(F) ELT. Australia\COURSE\{EAAFF897-E9BF-46F8-906B-F3EB9E5B5BD4}\Viewers\Photo\L050\050_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714620"/>
            <a:ext cx="3073400" cy="21320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3" name="Picture 2" descr="C:\Documents and Settings\Лена\Рабочий стол\Диск география\(F) ELT. Australia\COURSE\{EAAFF897-E9BF-46F8-906B-F3EB9E5B5BD4}\Viewers\Photo\L050\050_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2071688"/>
            <a:ext cx="2714625" cy="18573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224" name="TextBox 10"/>
          <p:cNvSpPr txBox="1">
            <a:spLocks noChangeArrowheads="1"/>
          </p:cNvSpPr>
          <p:nvPr/>
        </p:nvSpPr>
        <p:spPr bwMode="auto">
          <a:xfrm>
            <a:off x="142844" y="4572000"/>
            <a:ext cx="378621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onstantia" pitchFamily="18" charset="0"/>
              </a:rPr>
              <a:t>- Вомбат</a:t>
            </a:r>
          </a:p>
          <a:p>
            <a:r>
              <a:rPr lang="ru-RU" sz="2400" b="1" dirty="0">
                <a:latin typeface="Constantia" pitchFamily="18" charset="0"/>
              </a:rPr>
              <a:t>- Коала</a:t>
            </a:r>
          </a:p>
          <a:p>
            <a:r>
              <a:rPr lang="ru-RU" sz="2400" b="1" dirty="0">
                <a:latin typeface="Constantia" pitchFamily="18" charset="0"/>
              </a:rPr>
              <a:t>- Кенгуру</a:t>
            </a:r>
          </a:p>
          <a:p>
            <a:pPr>
              <a:buFontTx/>
              <a:buChar char="-"/>
            </a:pPr>
            <a:r>
              <a:rPr lang="ru-RU" sz="2400" b="1" dirty="0">
                <a:latin typeface="Constantia" pitchFamily="18" charset="0"/>
              </a:rPr>
              <a:t>Тасманийский дьявол</a:t>
            </a:r>
          </a:p>
          <a:p>
            <a:pPr>
              <a:buFontTx/>
              <a:buChar char="-"/>
            </a:pPr>
            <a:r>
              <a:rPr lang="ru-RU" sz="2400" b="1" dirty="0">
                <a:latin typeface="Constantia" pitchFamily="18" charset="0"/>
              </a:rPr>
              <a:t>Дикая собака Динго</a:t>
            </a:r>
          </a:p>
        </p:txBody>
      </p:sp>
      <p:pic>
        <p:nvPicPr>
          <p:cNvPr id="9225" name="Picture 9" descr="C:\Documents and Settings\Лена\Рабочий стол\050_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4714884"/>
            <a:ext cx="2786062" cy="20002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00166" y="0"/>
            <a:ext cx="7170759" cy="1431925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4800" dirty="0" smtClean="0"/>
              <a:t>Только в Австралии! </a:t>
            </a:r>
            <a:br>
              <a:rPr lang="ru-RU" sz="4800" dirty="0" smtClean="0"/>
            </a:br>
            <a:r>
              <a:rPr lang="ru-RU" sz="4800" dirty="0" smtClean="0"/>
              <a:t>И больше нигде!</a:t>
            </a:r>
          </a:p>
        </p:txBody>
      </p:sp>
      <p:pic>
        <p:nvPicPr>
          <p:cNvPr id="10244" name="Picture 8" descr="mon0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2928934"/>
            <a:ext cx="4429125" cy="3165478"/>
          </a:xfrm>
          <a:noFill/>
        </p:spPr>
      </p:pic>
      <p:pic>
        <p:nvPicPr>
          <p:cNvPr id="10245" name="Picture 9" descr="484872_smal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43563" y="1928812"/>
            <a:ext cx="3357562" cy="2500319"/>
          </a:xfrm>
          <a:noFill/>
        </p:spPr>
      </p:pic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1285852" y="1643050"/>
            <a:ext cx="3857652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nstantia" pitchFamily="18" charset="0"/>
              </a:rPr>
              <a:t>Древнейшие</a:t>
            </a:r>
          </a:p>
          <a:p>
            <a:pPr algn="ctr"/>
            <a:r>
              <a:rPr lang="ru-RU" sz="3200" b="1" dirty="0">
                <a:latin typeface="Constantia" pitchFamily="18" charset="0"/>
              </a:rPr>
              <a:t>яйцекладущие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6429388" y="4500570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onstantia" pitchFamily="18" charset="0"/>
              </a:rPr>
              <a:t>ЕХИДНА</a:t>
            </a:r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1714480" y="6072206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onstantia" pitchFamily="18" charset="0"/>
              </a:rPr>
              <a:t>УТКОНОС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57290" y="0"/>
            <a:ext cx="7342210" cy="1214422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4400" dirty="0" smtClean="0"/>
              <a:t>Только в Австралии!</a:t>
            </a:r>
            <a:br>
              <a:rPr lang="ru-RU" sz="4400" dirty="0" smtClean="0"/>
            </a:br>
            <a:r>
              <a:rPr lang="ru-RU" sz="4400" dirty="0" smtClean="0"/>
              <a:t>И больше нигде!</a:t>
            </a:r>
          </a:p>
        </p:txBody>
      </p:sp>
      <p:sp>
        <p:nvSpPr>
          <p:cNvPr id="9220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000100" y="1143000"/>
            <a:ext cx="2786088" cy="33575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effectLst/>
              </a:rPr>
              <a:t>Уникальные птицы: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dirty="0" smtClean="0">
                <a:effectLst/>
              </a:rPr>
              <a:t> </a:t>
            </a:r>
            <a:r>
              <a:rPr lang="ru-RU" sz="2600" b="1" dirty="0" smtClean="0"/>
              <a:t> - страус эму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b="1" dirty="0" smtClean="0"/>
              <a:t> - лирохвост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b="1" dirty="0" smtClean="0"/>
              <a:t> - атласный  </a:t>
            </a:r>
            <a:r>
              <a:rPr lang="ru-RU" sz="2600" b="1" dirty="0" err="1" smtClean="0"/>
              <a:t>шалашник</a:t>
            </a:r>
            <a:endParaRPr lang="ru-RU" sz="26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b="1" dirty="0" smtClean="0"/>
              <a:t> - сорная курица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b="1" dirty="0" smtClean="0"/>
              <a:t> - какаду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600" b="1" dirty="0" smtClean="0"/>
              <a:t> - казуар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6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600" b="1" dirty="0" smtClean="0"/>
          </a:p>
        </p:txBody>
      </p:sp>
      <p:pic>
        <p:nvPicPr>
          <p:cNvPr id="11268" name="Picture 5" descr="C:\Documents and Settings\Лена\Рабочий стол\Диск география\(F) ELT. Australia\COURSE\{EAAFF897-E9BF-46F8-906B-F3EB9E5B5BD4}\Viewers\Photo\L050\050_1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4981575"/>
            <a:ext cx="2786063" cy="1876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9" name="Picture 8" descr="C:\Documents and Settings\Лена\Рабочий стол\Диск география\(F) ELT. Australia\COURSE\{EAAFF897-E9BF-46F8-906B-F3EB9E5B5BD4}\Viewers\Photo\L052\052_12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6078946" y="4500570"/>
            <a:ext cx="2907834" cy="2233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0" name="Picture 2" descr="C:\Documents and Settings\Лена\Рабочий стол\Диск география\(F) ELT. Australia\COURSE\{EAAFF897-E9BF-46F8-906B-F3EB9E5B5BD4}\Viewers\Photo\L050\050_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143116"/>
            <a:ext cx="2435088" cy="3500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1" name="Picture 3" descr="C:\Documents and Settings\Лена\Рабочий стол\Диск география\(F) ELT. Australia\COURSE\{EAAFF897-E9BF-46F8-906B-F3EB9E5B5BD4}\Viewers\Photo\L050\050_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500174"/>
            <a:ext cx="2857500" cy="2357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242198" cy="143192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400" dirty="0" smtClean="0"/>
              <a:t>Только в Австралии!</a:t>
            </a:r>
            <a:br>
              <a:rPr lang="ru-RU" sz="4400" dirty="0" smtClean="0"/>
            </a:br>
            <a:r>
              <a:rPr lang="ru-RU" sz="4400" dirty="0" smtClean="0"/>
              <a:t>И больше нигде!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71538" y="1428736"/>
            <a:ext cx="3143272" cy="3714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Уникальные растения:</a:t>
            </a:r>
          </a:p>
          <a:p>
            <a:pPr marL="361950" lvl="1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 </a:t>
            </a:r>
            <a:r>
              <a:rPr lang="ru-RU" b="1" dirty="0" smtClean="0"/>
              <a:t>- Эвкалипт</a:t>
            </a:r>
          </a:p>
          <a:p>
            <a:pPr marL="361950" lvl="1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 - Акация</a:t>
            </a:r>
          </a:p>
          <a:p>
            <a:pPr marL="361950" lvl="1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 - Бутылочное дерево</a:t>
            </a:r>
          </a:p>
          <a:p>
            <a:pPr marL="361950" lvl="1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 - Травяное дерево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2293" name="Picture 4" descr="C:\Documents and Settings\Лена\Рабочий стол\Диск география\(F) ELT. Australia\COURSE\{EAAFF897-E9BF-46F8-906B-F3EB9E5B5BD4}\Viewers\Photo\L050\050_0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2" y="1571612"/>
            <a:ext cx="3386470" cy="242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4" name="Picture 5" descr="C:\Documents and Settings\Лена\Рабочий стол\Диск география\(F) ELT. Australia\COURSE\{EAAFF897-E9BF-46F8-906B-F3EB9E5B5BD4}\Viewers\Photo\L050\050_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594731"/>
            <a:ext cx="2928936" cy="2263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5" name="Picture 6" descr="C:\Documents and Settings\Лена\Рабочий стол\Диск география\(F) ELT. Australia\COURSE\{EAAFF897-E9BF-46F8-906B-F3EB9E5B5BD4}\Viewers\Photo\L050\050_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143375"/>
            <a:ext cx="2143125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Rectangle 15"/>
          <p:cNvSpPr>
            <a:spLocks noGrp="1" noRot="1" noChangeArrowheads="1"/>
          </p:cNvSpPr>
          <p:nvPr>
            <p:ph type="title"/>
          </p:nvPr>
        </p:nvSpPr>
        <p:spPr>
          <a:xfrm>
            <a:off x="3000364" y="142852"/>
            <a:ext cx="5770573" cy="135732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800" dirty="0" smtClean="0"/>
              <a:t>Государственные символы</a:t>
            </a:r>
          </a:p>
        </p:txBody>
      </p:sp>
      <p:pic>
        <p:nvPicPr>
          <p:cNvPr id="14341" name="Picture 4" descr="герб Австралии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928802"/>
            <a:ext cx="3714776" cy="2786082"/>
          </a:xfrm>
          <a:noFill/>
        </p:spPr>
      </p:pic>
      <p:pic>
        <p:nvPicPr>
          <p:cNvPr id="14340" name="Picture 14" descr="au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00100" y="142852"/>
            <a:ext cx="1905000" cy="1285884"/>
          </a:xfrm>
          <a:noFill/>
        </p:spPr>
      </p:pic>
      <p:sp>
        <p:nvSpPr>
          <p:cNvPr id="2" name="Rectangle 3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4643438" y="1643050"/>
            <a:ext cx="4276750" cy="507206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Даже на </a:t>
            </a:r>
            <a:r>
              <a:rPr lang="ru-RU" sz="2400" dirty="0" smtClean="0"/>
              <a:t>государственном гербе </a:t>
            </a:r>
            <a:r>
              <a:rPr lang="ru-RU" sz="2400" dirty="0" smtClean="0"/>
              <a:t>Австралийского Союза </a:t>
            </a:r>
            <a:r>
              <a:rPr lang="ru-RU" sz="2400" dirty="0" smtClean="0"/>
              <a:t>изображены страус </a:t>
            </a:r>
            <a:r>
              <a:rPr lang="ru-RU" sz="2400" dirty="0" smtClean="0"/>
              <a:t>эму и кенгуру, </a:t>
            </a:r>
            <a:r>
              <a:rPr lang="ru-RU" sz="2400" dirty="0" smtClean="0"/>
              <a:t>как </a:t>
            </a:r>
            <a:r>
              <a:rPr lang="ru-RU" sz="2400" dirty="0" smtClean="0"/>
              <a:t>символ </a:t>
            </a:r>
            <a:r>
              <a:rPr lang="ru-RU" sz="2400" dirty="0" smtClean="0"/>
              <a:t>движения </a:t>
            </a:r>
            <a:r>
              <a:rPr lang="ru-RU" sz="2400" dirty="0" smtClean="0"/>
              <a:t>страны только  вперед!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На </a:t>
            </a:r>
            <a:r>
              <a:rPr lang="ru-RU" sz="2400" dirty="0" smtClean="0"/>
              <a:t>австралийских монетах: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5 центов – ЕХИДНА   </a:t>
            </a:r>
            <a:r>
              <a:rPr lang="ru-RU" sz="2400" dirty="0" smtClean="0"/>
              <a:t>      </a:t>
            </a:r>
            <a:endParaRPr lang="ru-RU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10 центов – ПТИЦА ЛИРОХВОСТ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20 центов - УТКОНОС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atna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salatnai</Template>
  <TotalTime>579</TotalTime>
  <Words>244</Words>
  <Application>Microsoft Office PowerPoint</Application>
  <PresentationFormat>Экран 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Wingdings</vt:lpstr>
      <vt:lpstr>Calibri</vt:lpstr>
      <vt:lpstr>salatnai</vt:lpstr>
      <vt:lpstr>Слайд 1</vt:lpstr>
      <vt:lpstr>Австралия</vt:lpstr>
      <vt:lpstr>Природные зоны Австралии</vt:lpstr>
      <vt:lpstr>Внимание !  </vt:lpstr>
      <vt:lpstr>Только в Австралии!  И больше нигде!</vt:lpstr>
      <vt:lpstr>Только в Австралии!  И больше нигде!</vt:lpstr>
      <vt:lpstr>Только в Австралии! И больше нигде!</vt:lpstr>
      <vt:lpstr>Только в Австралии! И больше нигде!</vt:lpstr>
      <vt:lpstr>Государственные символы</vt:lpstr>
      <vt:lpstr>Вывод:</vt:lpstr>
      <vt:lpstr>Презентация к уроку по теме    «Зеленый материк планеты»  7 класс  </vt:lpstr>
    </vt:vector>
  </TitlesOfParts>
  <Company>_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Зеленый материк планеты</dc:title>
  <dc:creator>_</dc:creator>
  <cp:lastModifiedBy>Дмитрий Каленюк</cp:lastModifiedBy>
  <cp:revision>63</cp:revision>
  <dcterms:created xsi:type="dcterms:W3CDTF">2004-07-01T12:25:28Z</dcterms:created>
  <dcterms:modified xsi:type="dcterms:W3CDTF">2012-03-05T09:44:46Z</dcterms:modified>
</cp:coreProperties>
</file>