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6" r:id="rId4"/>
    <p:sldId id="258" r:id="rId5"/>
    <p:sldId id="267" r:id="rId6"/>
    <p:sldId id="259" r:id="rId7"/>
    <p:sldId id="268" r:id="rId8"/>
    <p:sldId id="260" r:id="rId9"/>
    <p:sldId id="269" r:id="rId10"/>
    <p:sldId id="261" r:id="rId11"/>
    <p:sldId id="270" r:id="rId12"/>
    <p:sldId id="262" r:id="rId13"/>
    <p:sldId id="271" r:id="rId14"/>
    <p:sldId id="263" r:id="rId15"/>
    <p:sldId id="272" r:id="rId16"/>
    <p:sldId id="264" r:id="rId17"/>
  </p:sldIdLst>
  <p:sldSz cx="9144000" cy="6858000" type="screen4x3"/>
  <p:notesSz cx="6858000" cy="9144000"/>
  <p:photoAlbum layout="1picTitle" frame="frameStyle7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0E871-7956-47D5-B7CA-CD6E1A07E30B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B2DF3-C774-48E9-9F2D-42D7226B8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Карта </a:t>
            </a:r>
            <a:r>
              <a:rPr lang="ru-RU" dirty="0" smtClean="0">
                <a:solidFill>
                  <a:srgbClr val="FFFF00"/>
                </a:solidFill>
              </a:rPr>
              <a:t>Олимпийского </a:t>
            </a:r>
            <a:r>
              <a:rPr lang="ru-RU" dirty="0" smtClean="0">
                <a:solidFill>
                  <a:srgbClr val="FFFF00"/>
                </a:solidFill>
              </a:rPr>
              <a:t>парка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болельщики к соревнованиям готовы!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"/>
            <a:ext cx="9173541" cy="6862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Дом </a:t>
            </a:r>
            <a:r>
              <a:rPr lang="ru-RU" dirty="0" smtClean="0">
                <a:solidFill>
                  <a:srgbClr val="FFFF00"/>
                </a:solidFill>
              </a:rPr>
              <a:t>болельщиков </a:t>
            </a:r>
            <a:r>
              <a:rPr lang="ru-RU" dirty="0" smtClean="0">
                <a:solidFill>
                  <a:srgbClr val="FFFF00"/>
                </a:solidFill>
              </a:rPr>
              <a:t>сборной России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дом болельщиков сборонй России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64" y="0"/>
            <a:ext cx="914323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Награждение золотых медалистов Зубкова и Демченко (</a:t>
            </a:r>
            <a:r>
              <a:rPr lang="ru-RU" dirty="0" smtClean="0">
                <a:solidFill>
                  <a:srgbClr val="FFFF00"/>
                </a:solidFill>
              </a:rPr>
              <a:t>бобслей)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Награждение золотых медалистов Зубкова и Демченко (бобслей0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5604" y="500042"/>
            <a:ext cx="9116131" cy="5900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Олимпийские </a:t>
            </a:r>
            <a:r>
              <a:rPr lang="ru-RU" dirty="0" smtClean="0">
                <a:solidFill>
                  <a:srgbClr val="FFFF00"/>
                </a:solidFill>
              </a:rPr>
              <a:t>медали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Олимпийские медали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-1"/>
            <a:ext cx="9144001" cy="6858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карта Олимпийского парк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Олимпийский огонь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Вот это зрелище!!!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500298" y="1"/>
            <a:ext cx="507209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Дворец </a:t>
            </a:r>
            <a:r>
              <a:rPr lang="ru-RU" dirty="0" smtClean="0">
                <a:solidFill>
                  <a:srgbClr val="FFFF00"/>
                </a:solidFill>
              </a:rPr>
              <a:t>зимнего спорта </a:t>
            </a:r>
            <a:r>
              <a:rPr lang="ru-RU" dirty="0" smtClean="0">
                <a:solidFill>
                  <a:srgbClr val="FFFF00"/>
                </a:solidFill>
              </a:rPr>
              <a:t>Айсберг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дворец зимнего спорта Айсберг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Памятник </a:t>
            </a:r>
            <a:r>
              <a:rPr lang="ru-RU" dirty="0" smtClean="0">
                <a:solidFill>
                  <a:srgbClr val="FFFF00"/>
                </a:solidFill>
              </a:rPr>
              <a:t>первому в мире чемпиону по фигурному </a:t>
            </a:r>
            <a:r>
              <a:rPr lang="ru-RU" dirty="0" smtClean="0">
                <a:solidFill>
                  <a:srgbClr val="FFFF00"/>
                </a:solidFill>
              </a:rPr>
              <a:t>катанию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памятник первому в мире чемпиону по фигурному катанию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928794" y="0"/>
            <a:ext cx="5143536" cy="6858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4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Болельщики </a:t>
            </a:r>
            <a:r>
              <a:rPr lang="ru-RU" dirty="0" smtClean="0">
                <a:solidFill>
                  <a:srgbClr val="FFFF00"/>
                </a:solidFill>
              </a:rPr>
              <a:t>к соревнованиям готовы</a:t>
            </a:r>
            <a:r>
              <a:rPr lang="ru-RU" dirty="0" smtClean="0">
                <a:solidFill>
                  <a:srgbClr val="FFFF00"/>
                </a:solidFill>
              </a:rPr>
              <a:t>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5e5e60c3c0e61cf34cff56babf3c129ced51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37</Words>
  <Application>Microsoft Office PowerPoint</Application>
  <PresentationFormat>Экран (4:3)</PresentationFormat>
  <Paragraphs>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Карта Олимпийского парка</vt:lpstr>
      <vt:lpstr>Слайд 2</vt:lpstr>
      <vt:lpstr>Олимпийский огонь</vt:lpstr>
      <vt:lpstr>Слайд 4</vt:lpstr>
      <vt:lpstr>Дворец зимнего спорта Айсберг</vt:lpstr>
      <vt:lpstr>Слайд 6</vt:lpstr>
      <vt:lpstr>Памятник первому в мире чемпиону по фигурному катанию</vt:lpstr>
      <vt:lpstr>Слайд 8</vt:lpstr>
      <vt:lpstr>Болельщики к соревнованиям готовы!</vt:lpstr>
      <vt:lpstr>Слайд 10</vt:lpstr>
      <vt:lpstr>Дом болельщиков сборной России</vt:lpstr>
      <vt:lpstr>Слайд 12</vt:lpstr>
      <vt:lpstr>Награждение золотых медалистов Зубкова и Демченко (бобслей)</vt:lpstr>
      <vt:lpstr>Слайд 14</vt:lpstr>
      <vt:lpstr>Олимпийские медали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2014-03-20T18:28:24Z</dcterms:created>
  <dcterms:modified xsi:type="dcterms:W3CDTF">2014-03-20T19:18:20Z</dcterms:modified>
</cp:coreProperties>
</file>