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7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F9300EF-2E38-476B-9A8F-5A30D1E1537C}" type="datetimeFigureOut">
              <a:rPr lang="ru-RU" smtClean="0"/>
              <a:t>16.10.2013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DBF30DF-3183-4112-9306-33DBA84ECF0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628800"/>
            <a:ext cx="6002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 smtClean="0"/>
              <a:t>Рибофлави́н (лактофлавин, витамин </a:t>
            </a:r>
            <a:r>
              <a:rPr lang="en-US" sz="2400" dirty="0" smtClean="0"/>
              <a:t>B2)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583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65" y="56453"/>
            <a:ext cx="6462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пищевой промышленности рибофлавин используется для обогащения некоторых продуктов питания витамином B2 или как пищевой краситель (E101).</a:t>
            </a:r>
          </a:p>
          <a:p>
            <a:r>
              <a:rPr lang="ru-RU" dirty="0" smtClean="0"/>
              <a:t>Рибофлавин зарегистрирован в качестве пищевой добавки Е101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12776"/>
            <a:ext cx="4978400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06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152"/>
            <a:ext cx="78123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России наблюдается острый дефицит рибофлавина. Йошкар-Олинский </a:t>
            </a:r>
            <a:r>
              <a:rPr lang="ru-RU" dirty="0" err="1"/>
              <a:t>фармзавод</a:t>
            </a:r>
            <a:r>
              <a:rPr lang="ru-RU" dirty="0"/>
              <a:t> перестал выпускать данный важнейший препарат в </a:t>
            </a:r>
            <a:r>
              <a:rPr lang="ru-RU" dirty="0" err="1"/>
              <a:t>таблетированной</a:t>
            </a:r>
            <a:r>
              <a:rPr lang="ru-RU" dirty="0"/>
              <a:t> форме. Уфимский производит прежде всего раствор для </a:t>
            </a:r>
            <a:r>
              <a:rPr lang="ru-RU" dirty="0" err="1"/>
              <a:t>иньекций</a:t>
            </a:r>
            <a:r>
              <a:rPr lang="ru-RU" dirty="0"/>
              <a:t>, что не подходит для профилактического использования большинством людей. По этой причине в качестве пищевых добавок в РФ для окрашивания продуктов питания используют другие соединения, представляющие угрозу для здоровья: </a:t>
            </a:r>
            <a:r>
              <a:rPr lang="ru-RU" dirty="0" err="1"/>
              <a:t>тартразин</a:t>
            </a:r>
            <a:r>
              <a:rPr lang="ru-RU" dirty="0"/>
              <a:t> (Е102), запрещённый в Австрии и Норвегии, Жёлтый </a:t>
            </a:r>
            <a:r>
              <a:rPr lang="ru-RU" dirty="0" err="1"/>
              <a:t>хинолиновый</a:t>
            </a:r>
            <a:r>
              <a:rPr lang="ru-RU" dirty="0"/>
              <a:t> (Е104), запрещённый в США и Норвегии, а также целый ряд других синтетических красителей.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865474"/>
            <a:ext cx="7920880" cy="382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57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25922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Рибофлави́н</a:t>
            </a:r>
            <a:r>
              <a:rPr lang="ru-RU" dirty="0" smtClean="0"/>
              <a:t> (лактофлавин, витамин B2) — один из наиболее важных водорастворимых витаминов, кофермент многих биохимических процессов.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790" y="0"/>
            <a:ext cx="60062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59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777"/>
            <a:ext cx="269979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Рибофлавин представляет собой жёлто-оранжевого цвета игольчатые кристаллы, собранные в друзы, горького вкуса. Рибофлавин является производным гетероциклического соединения </a:t>
            </a:r>
            <a:r>
              <a:rPr lang="ru-RU" dirty="0" err="1" smtClean="0"/>
              <a:t>изоаллоксазина</a:t>
            </a:r>
            <a:r>
              <a:rPr lang="ru-RU" dirty="0" smtClean="0"/>
              <a:t>, связанного с многоатомным спиртом </a:t>
            </a:r>
            <a:r>
              <a:rPr lang="ru-RU" dirty="0" err="1" smtClean="0"/>
              <a:t>рибитом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Плохо растворим в воде (0,11 мг/мл при 27,5 °C) и этаноле, не растворим в ацетоне, </a:t>
            </a:r>
            <a:r>
              <a:rPr lang="ru-RU" dirty="0" err="1" smtClean="0"/>
              <a:t>диэтиловом</a:t>
            </a:r>
            <a:r>
              <a:rPr lang="ru-RU" dirty="0" smtClean="0"/>
              <a:t> эфире, хлороформе, бензоле.</a:t>
            </a:r>
          </a:p>
          <a:p>
            <a:r>
              <a:rPr lang="ru-RU" dirty="0" smtClean="0"/>
              <a:t>Рибофлавин стабилен в кислой и быстро разрушается в щелочной среде.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804" y="260648"/>
            <a:ext cx="508410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93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1003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Рибофлавин является биологически активным веществом, играющим важную роль в поддержании здоровья человека. Биологическая роль рибофлавина определяется вхождением его производных  </a:t>
            </a:r>
            <a:r>
              <a:rPr lang="ru-RU" sz="2000" dirty="0" err="1" smtClean="0"/>
              <a:t>флавинмононуклеотида</a:t>
            </a:r>
            <a:r>
              <a:rPr lang="ru-RU" sz="2000" dirty="0" smtClean="0"/>
              <a:t> (FMN) и </a:t>
            </a:r>
            <a:r>
              <a:rPr lang="ru-RU" sz="2000" dirty="0" err="1" smtClean="0"/>
              <a:t>флавинадениндинуклеотида</a:t>
            </a:r>
            <a:r>
              <a:rPr lang="ru-RU" sz="2000" dirty="0" smtClean="0"/>
              <a:t> (FAD) в состав большого числа важнейших </a:t>
            </a:r>
            <a:r>
              <a:rPr lang="ru-RU" sz="2000" dirty="0" err="1" smtClean="0"/>
              <a:t>окислительно</a:t>
            </a:r>
            <a:r>
              <a:rPr lang="ru-RU" sz="2000" dirty="0" smtClean="0"/>
              <a:t>-восстановительных ферментов в качестве коферментов.</a:t>
            </a:r>
          </a:p>
          <a:p>
            <a:r>
              <a:rPr lang="ru-RU" sz="2000" dirty="0" err="1" smtClean="0"/>
              <a:t>Флавиновые</a:t>
            </a:r>
            <a:r>
              <a:rPr lang="ru-RU" sz="2000" dirty="0" smtClean="0"/>
              <a:t> ферменты принимают участие в окислении жирных, янтарной и других кислот; инактивируют и окисляют высокотоксичные альдегиды, расщепляют в организме чужеродные D-изомеры аминокислот, образующиеся в результате жизнедеятельности бактерий; участвуют в синтезе </a:t>
            </a:r>
            <a:r>
              <a:rPr lang="ru-RU" sz="2000" dirty="0" err="1" smtClean="0"/>
              <a:t>коферментных</a:t>
            </a:r>
            <a:r>
              <a:rPr lang="ru-RU" sz="2000" dirty="0" smtClean="0"/>
              <a:t> форм витамина B6 и </a:t>
            </a:r>
            <a:r>
              <a:rPr lang="ru-RU" sz="2000" dirty="0" err="1" smtClean="0"/>
              <a:t>фолацина</a:t>
            </a:r>
            <a:r>
              <a:rPr lang="ru-RU" sz="2000" dirty="0" smtClean="0"/>
              <a:t>; поддерживают в восстановленном состоянии </a:t>
            </a:r>
            <a:r>
              <a:rPr lang="ru-RU" sz="2000" dirty="0" err="1" smtClean="0"/>
              <a:t>глутатион</a:t>
            </a:r>
            <a:r>
              <a:rPr lang="ru-RU" sz="2000" dirty="0" smtClean="0"/>
              <a:t> и гемоглобин.</a:t>
            </a:r>
          </a:p>
          <a:p>
            <a:r>
              <a:rPr lang="ru-RU" sz="2000" dirty="0" smtClean="0"/>
              <a:t>В ферментах коферменты функционируют как промежуточные переносчики электронов и протонов, отщепляемых от окисляемого субстрата.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81439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64704"/>
            <a:ext cx="693077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49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27" y="260648"/>
            <a:ext cx="8172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Витамин B2 необходим для образования эритроцитов, антител, для регуляции роста и репродуктивных функций в организме. Он также необходим для здоровья кожи, ногтей, роста волос и в целом для здоровья всего организма, включая функцию щитовидной железы.</a:t>
            </a:r>
          </a:p>
          <a:p>
            <a:r>
              <a:rPr lang="ru-RU" dirty="0" smtClean="0"/>
              <a:t>Внешними проявлениями недостаточности рибофлавина у человека являются поражения слизистой оболочки губ с вертикальными трещинами и слущиванием эпителия (</a:t>
            </a:r>
            <a:r>
              <a:rPr lang="ru-RU" dirty="0" err="1" smtClean="0"/>
              <a:t>хейлоз</a:t>
            </a:r>
            <a:r>
              <a:rPr lang="ru-RU" dirty="0" smtClean="0"/>
              <a:t>), изъязвления в углах рта (</a:t>
            </a:r>
            <a:r>
              <a:rPr lang="ru-RU" dirty="0" err="1" smtClean="0"/>
              <a:t>ангулярный</a:t>
            </a:r>
            <a:r>
              <a:rPr lang="ru-RU" dirty="0" smtClean="0"/>
              <a:t> стоматит), отёк и покраснение языка (глоссит), Себорейный дерматит на носогубной складке, крыльях носа, ушах, веках. Часто развиваются также изменения со стороны органов зрения: светобоязнь, </a:t>
            </a:r>
            <a:r>
              <a:rPr lang="ru-RU" dirty="0" err="1" smtClean="0"/>
              <a:t>васкуляризация</a:t>
            </a:r>
            <a:r>
              <a:rPr lang="ru-RU" dirty="0" smtClean="0"/>
              <a:t> роговой оболочки, конъюнктивит, кератит и в некоторых случаях — катаракта. В ряде случаев при авитаминозе имеют место анемия и нервные расстройства, проявляющиеся в мышечной слабости, жгучих болях в ногах и др.</a:t>
            </a:r>
          </a:p>
          <a:p>
            <a:r>
              <a:rPr lang="ru-RU" dirty="0" smtClean="0"/>
              <a:t>Основные причины недостатка рибофлавина у человека — недостаточное потребление продуктов содержащих этот витамин; неправильное хранение и приготовление продуктов содержащих данный витамин, вследствие чего содержание витамина резко уменьшается; хронические заболевания желудочно-кишечного тракта, приём медикаментов, являющихся антагонистами рибофлавина.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195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15" y="1124744"/>
            <a:ext cx="8448939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55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6672"/>
            <a:ext cx="8035723" cy="561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59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1827"/>
            <a:ext cx="8028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Человеческий организм не накапливает рибофлавин, и любой избыток выводится вместе с мочой. При избытке рибофлавина моча окрашивается в ярко-жёлтый цвет.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40768"/>
            <a:ext cx="6169797" cy="487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421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</TotalTime>
  <Words>517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Inna</dc:creator>
  <cp:lastModifiedBy>Inna</cp:lastModifiedBy>
  <cp:revision>2</cp:revision>
  <dcterms:created xsi:type="dcterms:W3CDTF">2013-10-16T16:41:15Z</dcterms:created>
  <dcterms:modified xsi:type="dcterms:W3CDTF">2013-10-16T17:33:37Z</dcterms:modified>
</cp:coreProperties>
</file>