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1E9F274-2A87-4BD5-A7B3-21AAB7AADAC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77C655-02B4-4222-86CF-11F49A64E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500174"/>
            <a:ext cx="879093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Тексты зрительных диктантов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И.Т.Федоренко)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428604"/>
            <a:ext cx="278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Диктант № 9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142984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Вода в море солёная на вкус.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857364"/>
            <a:ext cx="8572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Наша страна борется за мир.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643182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Началась большая перемена.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3357562"/>
            <a:ext cx="87868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Дети ходили в лес за грибами.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4214818"/>
            <a:ext cx="85725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Руки надо мыть водой с мылом.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929198"/>
            <a:ext cx="878684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Красивы улицы нашего города.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357166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Диктант № 10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6439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Москва – столица нашей Родины.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785926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Школьники поливают саженцы.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428868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Депутаты съехались на съезд.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000372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Надо быть честным и правдивым.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643314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Звёзды сияют на башнях Кремля.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286256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Летом наша семья жила на Волге.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14290"/>
            <a:ext cx="2786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71546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Весело колосится густая рожь.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85926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Поля запорошило белым снегом.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428868"/>
            <a:ext cx="86439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Мы читали интересный рассказ.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071810"/>
            <a:ext cx="85725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Мичурин много и упорно работал.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714752"/>
            <a:ext cx="86439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Новые дома растут очень быстро.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357694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Из машины вышел наш учитель.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85728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5725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Мальчики принесли сухих веток.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857364"/>
            <a:ext cx="86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 поле поспевает рожь и пшеница.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500306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 стройку привезли рамы и двери.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071810"/>
            <a:ext cx="85011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Дети всех стран хотят жить в мире.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714752"/>
            <a:ext cx="87154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Свежий ветерок повеял прохладой.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429132"/>
            <a:ext cx="86439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Сверкнула молния, и загремел гром.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14290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1142984"/>
            <a:ext cx="87154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Давно скосили и убрали луга и поля.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1857364"/>
            <a:ext cx="90011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Белка взобралась на верхнюю ветку.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571744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Солнце светило ярко, и дети купались.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3143248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Травы скашивают во время их цветения.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786190"/>
            <a:ext cx="8929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Дедушка Филипп пасёт коров.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500570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Люблю я в поле встречать восход солнца.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71547"/>
            <a:ext cx="86439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Поднялась за рекой большая серая туча.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643049"/>
            <a:ext cx="87154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далёкой тайге живут охотники-эвенки.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285992"/>
            <a:ext cx="8786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Все радовались встрече с космонавтами.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000371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Разведчики отправились в опасный путь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643314"/>
            <a:ext cx="88582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Дружная семья и землю превратит в золото.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4286256"/>
            <a:ext cx="85011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Обувь всегда необходимо очищать от пыли.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85728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Диктант № 15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3"/>
            <a:ext cx="9001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Зацветёт, зазеленеет наш весёлый огород.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35729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Меж редеющих верхушек показалась синева.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35743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Хороши привольные широкие степи России.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42900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смелого собака лает, а трусливого кусает.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450057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Павел и Вика любят читать волшебные сказки.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557214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Наш народ хочет жить в мире со всеми народами.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1"/>
            <a:ext cx="27146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7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тайге водятся хищные животные: волки, рыси.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1448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Сквозь волнистые туманы пробирается луна.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1462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Школьники готовятся к новому учебному году.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78619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Много работы в яблоневом саду ранней весной.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8632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берегу моря раскинулся спортивный лагерь.</a:t>
            </a:r>
            <a:r>
              <a:rPr lang="ru-RU" sz="3600" dirty="0" smtClean="0"/>
              <a:t>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78645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Скоро небо покроется тучами, заморосит дождь.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214290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Однажды в студёную зимнюю пору я из лесу вышел.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1448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Пробиралась из-под земли вода, и родился родничок.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786059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посадили во дворе ёлочки, липы, клёны и берёзы.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85762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Цветы были незнакомые, похожие на колокольчики.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85776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Прохладная вода хорошо освежила уставших ребят.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78645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Играют волны, ветер свищет, и мачта гнётся и скрипит.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0"/>
            <a:ext cx="28575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18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7148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полях выращивают картофель, свёклу, морковь, лук.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57161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Каждый день тысячи людей въезжают в новые квартиры.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50030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Занятия спортом помогают людям сохранить здоровье.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500438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лесной заросшей тропе идёт группа туристов.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50057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Мальчик подошёл к окну и увидел за рощей строящийся дом.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64357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Россия живёт в мире и дружбе с другими народами.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642918"/>
            <a:ext cx="43422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Тает снег.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428736"/>
            <a:ext cx="4565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Идёт дождь.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252414"/>
            <a:ext cx="45447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Небо хмурое.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238970"/>
            <a:ext cx="46354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Коля заболел.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982998"/>
            <a:ext cx="61436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Запели птицы.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929198"/>
            <a:ext cx="64294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Поле опустело.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43240" y="0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14356"/>
            <a:ext cx="6715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Трещат морозы.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71612"/>
            <a:ext cx="73581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 ищу землянику.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357430"/>
            <a:ext cx="778674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 лесу росла ель.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143248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Наступила осень.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000504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Дни стали короче.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929198"/>
            <a:ext cx="80724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 лесу много берёз.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86116" y="0"/>
            <a:ext cx="25003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2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214290"/>
            <a:ext cx="24423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3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000108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Прилетели птички.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857364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Ярко светит солнце.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714620"/>
            <a:ext cx="72866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Лида вытерла доску.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3571876"/>
            <a:ext cx="76438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Весело бегут ручьи.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429132"/>
            <a:ext cx="7143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Подул резкий ветер.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5214950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Зоя прилежно учится.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0364" y="357166"/>
            <a:ext cx="307183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4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000108"/>
            <a:ext cx="7500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Дятел долбил дерево.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714488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Я хочу посадить цветы.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571744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Иней украсил деревья.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357562"/>
            <a:ext cx="82153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Без воды цветы завянут.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4143380"/>
            <a:ext cx="78581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Пролетело жаркое лето.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4929198"/>
            <a:ext cx="8643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Возле дома посадили 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214290"/>
            <a:ext cx="32861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000108"/>
            <a:ext cx="84296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Солнышко светит и греет.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643050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Федя решал задачу у доски.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285992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Загорелась в небе зорька.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928934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На деревьях сверкал иней.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714752"/>
            <a:ext cx="8858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Город Киев стоит на Днепре.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500570"/>
            <a:ext cx="87154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В лесу собирают землянику.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428604"/>
            <a:ext cx="33575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6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214422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Зимой река покрылась льдом.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82868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Мальчик подарил маме цветы.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571744"/>
            <a:ext cx="871540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Дежурные стёрли пыль с доски.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357562"/>
            <a:ext cx="82153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Колхозники работают на лугу.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071942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На огород забрались цыплята.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857760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Мы жили возле берёзовой рощи.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357166"/>
            <a:ext cx="29289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Диктант № 7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142984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Небо покрылось серыми тучами.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857364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Дети посадили во дворе акацию.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500306"/>
            <a:ext cx="87154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Бабушка купила внуку букварь.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3214686"/>
            <a:ext cx="871543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Землю согрело тёплое солнышко.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982998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Моя сестра работает на фабрике.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721662"/>
            <a:ext cx="8643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Ласково грело весеннее солнце.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1802" y="285728"/>
            <a:ext cx="41434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Диктант № 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142984"/>
            <a:ext cx="500678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Идёт дождик.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857364"/>
            <a:ext cx="81439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Мы любим наш Киев.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500306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Бабушка печёт пирог.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244334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У Андрея чистая тетрадь.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000504"/>
            <a:ext cx="85011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Помогай своему товарищу.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786322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Быть здоровым очень важно.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183</TotalTime>
  <Words>705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Acer Customer</dc:creator>
  <cp:lastModifiedBy>Valued Acer Customer</cp:lastModifiedBy>
  <cp:revision>20</cp:revision>
  <dcterms:created xsi:type="dcterms:W3CDTF">2011-01-28T13:42:20Z</dcterms:created>
  <dcterms:modified xsi:type="dcterms:W3CDTF">2011-01-29T12:22:46Z</dcterms:modified>
</cp:coreProperties>
</file>