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78" r:id="rId5"/>
    <p:sldId id="275" r:id="rId6"/>
    <p:sldId id="271" r:id="rId7"/>
    <p:sldId id="272" r:id="rId8"/>
    <p:sldId id="27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296" autoAdjust="0"/>
    <p:restoredTop sz="94660"/>
  </p:normalViewPr>
  <p:slideViewPr>
    <p:cSldViewPr>
      <p:cViewPr>
        <p:scale>
          <a:sx n="76" d="100"/>
          <a:sy n="76" d="100"/>
        </p:scale>
        <p:origin x="-446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B373E-8596-4EDC-9133-622DFA62BD68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380F3-5AFE-47BD-A293-B1EBF2977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russiancity.ru/hbookil/h007i026.jpg"/>
          <p:cNvPicPr/>
          <p:nvPr/>
        </p:nvPicPr>
        <p:blipFill>
          <a:blip r:embed="rId2" cstate="print">
            <a:clrChange>
              <a:clrFrom>
                <a:srgbClr val="D5D5D5"/>
              </a:clrFrom>
              <a:clrTo>
                <a:srgbClr val="D5D5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871"/>
          <a:stretch>
            <a:fillRect/>
          </a:stretch>
        </p:blipFill>
        <p:spPr bwMode="auto">
          <a:xfrm>
            <a:off x="4932040" y="1844824"/>
            <a:ext cx="2520280" cy="3600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smtClean="0"/>
              <a:t>Геометрия крестово-купольного храма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733256"/>
            <a:ext cx="8820472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Дружинина Вероника, класс 10а, гимназия №104</a:t>
            </a:r>
          </a:p>
          <a:p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Руководитель: Борисова Е.А.</a:t>
            </a:r>
            <a:endParaRPr lang="ru-RU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143" t="952" r="3572" b="476"/>
          <a:stretch>
            <a:fillRect/>
          </a:stretch>
        </p:blipFill>
        <p:spPr bwMode="auto">
          <a:xfrm>
            <a:off x="1835696" y="1772816"/>
            <a:ext cx="2340356" cy="367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Righ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2143140" cy="28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42844" y="3714752"/>
            <a:ext cx="2500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Дмитриевский собор</a:t>
            </a:r>
            <a:endParaRPr lang="ru-RU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357298"/>
            <a:ext cx="2071702" cy="310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357422" y="4071942"/>
            <a:ext cx="22860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Успенский собор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142852"/>
            <a:ext cx="8080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Знаменитые крестово-купольные храмы Руси</a:t>
            </a:r>
            <a:endParaRPr lang="ru-RU" sz="28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57364"/>
            <a:ext cx="225029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4643438" y="4429132"/>
            <a:ext cx="2328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Троицкий Собор</a:t>
            </a:r>
            <a:endParaRPr lang="ru-RU" sz="24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357430"/>
            <a:ext cx="2285984" cy="30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6572264" y="5500702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Спасский собор Андроникова</a:t>
            </a:r>
          </a:p>
          <a:p>
            <a:r>
              <a:rPr lang="ru-RU" sz="2400" dirty="0" smtClean="0"/>
              <a:t> монастыря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11424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Цель работы:</a:t>
            </a:r>
            <a:br>
              <a:rPr lang="ru-RU" dirty="0" smtClean="0"/>
            </a:br>
            <a:r>
              <a:rPr lang="ru-RU" sz="3600" dirty="0" smtClean="0"/>
              <a:t>Создание чертежа крестово-купольного храма с использованием построения  циркулем и линейкой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    Задачи:</a:t>
            </a:r>
            <a:endParaRPr lang="ru-RU" sz="3000" dirty="0" smtClean="0"/>
          </a:p>
          <a:p>
            <a:r>
              <a:rPr lang="ru-RU" sz="3000" dirty="0" smtClean="0"/>
              <a:t>1. Изучить устройство крестово-купольного храма, архитектурную типологию крестово-купольных храмов;</a:t>
            </a:r>
          </a:p>
          <a:p>
            <a:r>
              <a:rPr lang="ru-RU" sz="3000" dirty="0" smtClean="0"/>
              <a:t>2. Изучить геометрию крестово-купольного храма, особенности и закономерности строительства;</a:t>
            </a:r>
          </a:p>
          <a:p>
            <a:r>
              <a:rPr lang="ru-RU" sz="3000" dirty="0" smtClean="0"/>
              <a:t>3. Выяснить, какие математические задачи на построение задействованы в чертеже крестово-купольного храма;</a:t>
            </a:r>
          </a:p>
          <a:p>
            <a:r>
              <a:rPr lang="ru-RU" sz="3000" dirty="0" smtClean="0"/>
              <a:t>4.Создать </a:t>
            </a:r>
            <a:r>
              <a:rPr lang="ru-RU" sz="3000" dirty="0" err="1" smtClean="0"/>
              <a:t>ихнографию</a:t>
            </a:r>
            <a:r>
              <a:rPr lang="ru-RU" sz="3000" dirty="0" smtClean="0"/>
              <a:t> храма (план здания)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Фреска </a:t>
            </a:r>
            <a:r>
              <a:rPr lang="en-US" dirty="0" smtClean="0"/>
              <a:t>XIII</a:t>
            </a:r>
            <a:r>
              <a:rPr lang="ru-RU" dirty="0" smtClean="0"/>
              <a:t> века в церкви Спаса на </a:t>
            </a:r>
            <a:r>
              <a:rPr lang="ru-RU" dirty="0" err="1" smtClean="0"/>
              <a:t>Нередице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&amp;Kcy;&amp;acy;&amp;rcy;&amp;tcy;&amp;icy;&amp;ncy;&amp;kcy;&amp;acy; 7 &amp;icy;&amp;zcy; 81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Антропометрические меры </a:t>
            </a:r>
            <a:r>
              <a:rPr lang="ru-RU" smtClean="0"/>
              <a:t>во времена </a:t>
            </a:r>
            <a:r>
              <a:rPr lang="ru-RU" dirty="0" smtClean="0"/>
              <a:t>Древней 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ероника\Desktop\Учеба\2Jj2CVV0b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8"/>
            <a:ext cx="489654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Ихнография</a:t>
            </a:r>
            <a:r>
              <a:rPr lang="ru-RU" dirty="0" smtClean="0"/>
              <a:t> купола</a:t>
            </a:r>
            <a:endParaRPr lang="ru-RU" dirty="0"/>
          </a:p>
        </p:txBody>
      </p:sp>
      <p:pic>
        <p:nvPicPr>
          <p:cNvPr id="4" name="Рисунок 3" descr="КУПОЛ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58" y="2428868"/>
            <a:ext cx="3786214" cy="35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4" descr="D:\Новая папка (3)\DSC0495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428868"/>
            <a:ext cx="321471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1285860"/>
            <a:ext cx="35554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Построение </a:t>
            </a:r>
            <a:endParaRPr lang="en-US" sz="2800" dirty="0" smtClean="0"/>
          </a:p>
          <a:p>
            <a:r>
              <a:rPr lang="ru-RU" sz="2800" dirty="0" smtClean="0"/>
              <a:t>в программе </a:t>
            </a:r>
            <a:r>
              <a:rPr lang="en-US" sz="2800" dirty="0" smtClean="0"/>
              <a:t>AutoCAD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1285860"/>
            <a:ext cx="35226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Построение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циркулем и линейкой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Ихнография</a:t>
            </a:r>
            <a:r>
              <a:rPr lang="ru-RU" dirty="0" smtClean="0"/>
              <a:t> переднего фасада храма</a:t>
            </a:r>
            <a:endParaRPr lang="ru-RU" dirty="0"/>
          </a:p>
        </p:txBody>
      </p:sp>
      <p:pic>
        <p:nvPicPr>
          <p:cNvPr id="4" name="Рисунок 3" descr="Храм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6" y="2500282"/>
            <a:ext cx="2857520" cy="4357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1285860"/>
            <a:ext cx="35554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Построение </a:t>
            </a:r>
            <a:endParaRPr lang="en-US" sz="2800" dirty="0" smtClean="0"/>
          </a:p>
          <a:p>
            <a:r>
              <a:rPr lang="ru-RU" sz="2800" dirty="0" smtClean="0"/>
              <a:t>в программе </a:t>
            </a:r>
            <a:r>
              <a:rPr lang="en-US" sz="2800" dirty="0" smtClean="0"/>
              <a:t>AutoCAD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95904" y="1438260"/>
            <a:ext cx="35226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Построение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циркулем и линейкой</a:t>
            </a:r>
            <a:endParaRPr lang="ru-RU" sz="2800" dirty="0"/>
          </a:p>
        </p:txBody>
      </p:sp>
      <p:pic>
        <p:nvPicPr>
          <p:cNvPr id="8" name="Рисунок 7" descr="D:\Новая папка (3)\DSC049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500306"/>
            <a:ext cx="36433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Ихнография</a:t>
            </a:r>
            <a:r>
              <a:rPr lang="ru-RU" dirty="0" smtClean="0"/>
              <a:t> плана «вид сверху»</a:t>
            </a:r>
            <a:endParaRPr lang="ru-RU" dirty="0"/>
          </a:p>
        </p:txBody>
      </p:sp>
      <p:pic>
        <p:nvPicPr>
          <p:cNvPr id="4" name="Рисунок 3" descr="Снимок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6" y="2500306"/>
            <a:ext cx="3805024" cy="4155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4" descr="D:\Новая папка (3)\DSC0495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500306"/>
            <a:ext cx="3357586" cy="416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1285860"/>
            <a:ext cx="35554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Построение </a:t>
            </a:r>
            <a:endParaRPr lang="en-US" sz="2800" dirty="0" smtClean="0"/>
          </a:p>
          <a:p>
            <a:r>
              <a:rPr lang="ru-RU" sz="2800" dirty="0" smtClean="0"/>
              <a:t>в программе </a:t>
            </a:r>
            <a:r>
              <a:rPr lang="en-US" sz="2800" dirty="0" smtClean="0"/>
              <a:t>AutoCAD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95904" y="1438260"/>
            <a:ext cx="35226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Построение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циркулем и линейкой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357166"/>
            <a:ext cx="6072230" cy="635798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dirty="0" smtClean="0"/>
              <a:t>«Удовлетворение, которое мы испытываем, глядя на прекрасное произведение искусства, проистекает от того, что в нем соблюдены правила и мера, ибо удовольствия в нас вызывают единственно лишь пропорции. … Дабы подкрепить наше утверждение, я заявляю, что красота, возникающая из меры и пропорции, вовсе не требует дорогих материалов и изящной работы, дабы вызвать восхищение, напротив, она сверкает и делается все ощутимее, проступая сквозь грязь и хаос материала и его обработки» </a:t>
            </a:r>
          </a:p>
          <a:p>
            <a:pPr>
              <a:buNone/>
            </a:pPr>
            <a:r>
              <a:rPr lang="ru-RU" sz="11200" dirty="0" smtClean="0"/>
              <a:t>                                     Франсуа </a:t>
            </a:r>
            <a:r>
              <a:rPr lang="ru-RU" sz="11200" dirty="0" err="1" smtClean="0"/>
              <a:t>Блондель</a:t>
            </a:r>
            <a:endParaRPr lang="ru-RU" sz="11200" dirty="0" smtClean="0"/>
          </a:p>
        </p:txBody>
      </p:sp>
      <p:pic>
        <p:nvPicPr>
          <p:cNvPr id="5" name="Рисунок 4" descr="D:\Новая папка (3)\DSC049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357562"/>
            <a:ext cx="250033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Новая папка (3)\DSC0497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24288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9028</TotalTime>
  <Words>221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Геометрия крестово-купольного храма</vt:lpstr>
      <vt:lpstr>Слайд 2</vt:lpstr>
      <vt:lpstr>Цель работы: Создание чертежа крестово-купольного храма с использованием построения  циркулем и линейкой</vt:lpstr>
      <vt:lpstr>Фреска XIII века в церкви Спаса на Нередице </vt:lpstr>
      <vt:lpstr>Антропометрические меры во времена Древней Руси</vt:lpstr>
      <vt:lpstr>Ихнография купола</vt:lpstr>
      <vt:lpstr>Ихнография переднего фасада храма</vt:lpstr>
      <vt:lpstr>Ихнография плана «вид сверху»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в крестово-купольных храмах</dc:title>
  <dc:creator>Nika</dc:creator>
  <cp:lastModifiedBy>u338</cp:lastModifiedBy>
  <cp:revision>35</cp:revision>
  <dcterms:created xsi:type="dcterms:W3CDTF">2012-01-24T12:10:06Z</dcterms:created>
  <dcterms:modified xsi:type="dcterms:W3CDTF">2013-01-30T11:20:21Z</dcterms:modified>
</cp:coreProperties>
</file>