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1" r:id="rId5"/>
    <p:sldId id="258" r:id="rId6"/>
    <p:sldId id="260" r:id="rId7"/>
    <p:sldId id="262" r:id="rId8"/>
    <p:sldId id="265" r:id="rId9"/>
    <p:sldId id="263" r:id="rId10"/>
    <p:sldId id="266" r:id="rId11"/>
    <p:sldId id="269" r:id="rId12"/>
    <p:sldId id="270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5214950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Выполнили: </a:t>
            </a:r>
          </a:p>
          <a:p>
            <a:r>
              <a:rPr lang="ru-RU" dirty="0" smtClean="0"/>
              <a:t>Полюшко Ангелина,</a:t>
            </a:r>
          </a:p>
          <a:p>
            <a:r>
              <a:rPr lang="ru-RU" dirty="0" smtClean="0"/>
              <a:t>Колосова Марина</a:t>
            </a:r>
          </a:p>
          <a:p>
            <a:r>
              <a:rPr lang="ru-RU" dirty="0" smtClean="0"/>
              <a:t>ученицы 2 А класса МБОУСОШ №41г.Томска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4857784" cy="5286412"/>
          </a:xfrm>
        </p:spPr>
        <p:txBody>
          <a:bodyPr>
            <a:normAutofit fontScale="92500" lnSpcReduction="20000"/>
          </a:bodyPr>
          <a:lstStyle/>
          <a:p>
            <a:r>
              <a:rPr lang="ru-RU" sz="5200" dirty="0" smtClean="0"/>
              <a:t>носи </a:t>
            </a:r>
            <a:r>
              <a:rPr lang="ru-RU" sz="5200" dirty="0" smtClean="0"/>
              <a:t>и </a:t>
            </a:r>
            <a:r>
              <a:rPr lang="ru-RU" sz="5200" dirty="0" smtClean="0"/>
              <a:t>регулярно </a:t>
            </a:r>
            <a:r>
              <a:rPr lang="ru-RU" sz="5200" dirty="0" smtClean="0"/>
              <a:t>(через 2-3 часа) </a:t>
            </a:r>
            <a:r>
              <a:rPr lang="ru-RU" sz="5200" dirty="0" smtClean="0"/>
              <a:t>меняй марлевую повязку </a:t>
            </a:r>
            <a:r>
              <a:rPr lang="ru-RU" sz="5200" dirty="0" smtClean="0"/>
              <a:t>во время вспышки инфекции</a:t>
            </a:r>
          </a:p>
          <a:p>
            <a:endParaRPr lang="ru-RU" dirty="0"/>
          </a:p>
        </p:txBody>
      </p:sp>
      <p:pic>
        <p:nvPicPr>
          <p:cNvPr id="4" name="Рисунок 3" descr="0_531b7_4df566a3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071678"/>
            <a:ext cx="3857620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Практические советы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err="1" smtClean="0"/>
              <a:t>Эхинацея</a:t>
            </a:r>
            <a:r>
              <a:rPr lang="ru-RU" dirty="0" smtClean="0"/>
              <a:t>. Столовую ложку аптечной </a:t>
            </a:r>
            <a:r>
              <a:rPr lang="ru-RU" dirty="0" err="1" smtClean="0"/>
              <a:t>эхинацеи</a:t>
            </a:r>
            <a:r>
              <a:rPr lang="ru-RU" dirty="0" smtClean="0"/>
              <a:t> залить 250 крутого кипятка и оставить настаиваться на 12 часов. В процеженный отвар добавить ложку меда и разделить на 3-4 равные части. Пить отвар следует за полчаса до приема пищи в течении 10-12 дней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dirty="0" smtClean="0"/>
              <a:t>Мёд и лук</a:t>
            </a:r>
            <a:r>
              <a:rPr lang="ru-RU" dirty="0" smtClean="0"/>
              <a:t>. Большую головку мелко нарезанного репчатого лука проварить на медленном огне в течение часа. Затем смешать лук со столовой ложкой меда. Чайную ложку такой луково-медовой смеси ребенок должен получать трижды в день до еды.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Практические советы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Клюква с лимоном.</a:t>
            </a:r>
            <a:r>
              <a:rPr lang="ru-RU" b="1" dirty="0" smtClean="0"/>
              <a:t> </a:t>
            </a:r>
            <a:r>
              <a:rPr lang="ru-RU" dirty="0" smtClean="0"/>
              <a:t>Для укрепления иммунитета пропустить через мясорубку 1 кг клюквы и 2 лимона средней величины (косточки извлечь), добавить в массу 1 ст. меда, хорошенько перемешать. Есть смесь по 1-2 ст.л. с чаем 2-3 раза в день.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Шиповник</a:t>
            </a:r>
            <a:r>
              <a:rPr lang="ru-RU" dirty="0" smtClean="0"/>
              <a:t>. Отвар шиповника является признанным иммуномодулирующим средством. Шиповниковый отвар из измельченных плодов следует давать ребенку с началом осени. Рекомендованный курс составляет 2 месяца.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3"/>
            <a:ext cx="8358246" cy="257176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600" dirty="0" smtClean="0"/>
              <a:t>    Практически каждый год в зимне-весенний период, в то время, когда иммунитет людей снижен, мы имеем дело с вирусными заболеваниями.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3929066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 составляют 95% от всех инфекционных заболеваний. </a:t>
            </a:r>
            <a:endParaRPr lang="ru-RU" sz="3600" dirty="0"/>
          </a:p>
        </p:txBody>
      </p:sp>
      <p:pic>
        <p:nvPicPr>
          <p:cNvPr id="6" name="Рисунок 5" descr="гри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0" y="3857628"/>
            <a:ext cx="4286250" cy="2857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2357430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Грипп и другие ОРВИ занимают первое место по частоте и количеству случаев в мире,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858280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FF0000"/>
                </a:solidFill>
              </a:rPr>
              <a:t>Вирус гриппа </a:t>
            </a:r>
            <a:r>
              <a:rPr lang="ru-RU" sz="3600" dirty="0" smtClean="0"/>
              <a:t>– коварный и хитрый враг. Он проникает в организм легко и незаметно, а затем одним ловким ударом сваливает с ног: высокая температура, головная боль, сильная слабость, озноб, боль в мышцах… Каждый из нас хоть раз сталкивался с этим противником лицом к лицу. </a:t>
            </a:r>
          </a:p>
          <a:p>
            <a:endParaRPr lang="ru-RU" dirty="0"/>
          </a:p>
        </p:txBody>
      </p:sp>
      <p:pic>
        <p:nvPicPr>
          <p:cNvPr id="4" name="Рисунок 3" descr="flu-viru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857759"/>
            <a:ext cx="8429652" cy="1815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защититься от гриппа?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54" y="1500174"/>
            <a:ext cx="8901146" cy="4525963"/>
          </a:xfrm>
        </p:spPr>
        <p:txBody>
          <a:bodyPr/>
          <a:lstStyle/>
          <a:p>
            <a:pPr lvl="0" fontAlgn="base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    У</a:t>
            </a:r>
            <a:r>
              <a:rPr lang="ru-RU" sz="6000" dirty="0" smtClean="0">
                <a:solidFill>
                  <a:srgbClr val="FF0000"/>
                </a:solidFill>
              </a:rPr>
              <a:t>крепляй иммунитет!</a:t>
            </a:r>
            <a:endParaRPr lang="ru-RU" sz="6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http://s019.radikal.ru/i634/1205/0e/120902319c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786322"/>
            <a:ext cx="4214842" cy="20716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2571744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600" dirty="0" smtClean="0"/>
              <a:t>  Проводи больше свободного времени на свежем воздухе, займись физкультурой, спортом, больше двигайся.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Закаляйся!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/>
              <a:t>Отмечается значительное восстановление иммунитета у детей, которые часто ходят босиком. </a:t>
            </a:r>
            <a:r>
              <a:rPr lang="ru-RU" dirty="0" smtClean="0"/>
              <a:t>Очень </a:t>
            </a:r>
            <a:r>
              <a:rPr lang="ru-RU" dirty="0" smtClean="0"/>
              <a:t>полезна ходьба босиком по песку, по морской гальке. В зимнее время хождение босиком дома. Для предотвращения простуды достаточно просто надеть </a:t>
            </a:r>
            <a:r>
              <a:rPr lang="ru-RU" dirty="0" smtClean="0"/>
              <a:t>носочки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4000504"/>
            <a:ext cx="3929090" cy="2663049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Принимай витамины!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686800" cy="45259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Витамин С </a:t>
            </a:r>
            <a:r>
              <a:rPr lang="ru-RU" sz="3600" dirty="0" err="1" smtClean="0"/>
              <a:t>с</a:t>
            </a:r>
            <a:r>
              <a:rPr lang="ru-RU" sz="3600" dirty="0" smtClean="0"/>
              <a:t> фруктами, </a:t>
            </a:r>
            <a:r>
              <a:rPr lang="ru-RU" sz="3600" dirty="0" err="1" smtClean="0"/>
              <a:t>мультивитаминами</a:t>
            </a:r>
            <a:r>
              <a:rPr lang="ru-RU" sz="3600" dirty="0" smtClean="0"/>
              <a:t>. </a:t>
            </a:r>
            <a:endParaRPr lang="ru-RU" sz="3600" dirty="0" smtClean="0"/>
          </a:p>
          <a:p>
            <a:r>
              <a:rPr lang="ru-RU" sz="3600" dirty="0" smtClean="0"/>
              <a:t>Витамин В, который содержится в мясе, рыбе, яйцах и зерновых</a:t>
            </a:r>
            <a:endParaRPr lang="ru-RU" sz="3600" dirty="0"/>
          </a:p>
        </p:txBody>
      </p:sp>
      <p:pic>
        <p:nvPicPr>
          <p:cNvPr id="8194" name="Picture 2" descr="http://www.trainmuscles.ru/wp-content/uploads/2012/01/vitamini-i-minera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786190"/>
            <a:ext cx="4143404" cy="2827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Питайся правильно!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r>
              <a:rPr lang="ru-RU" dirty="0" smtClean="0"/>
              <a:t>Сбалансированное питание должно </a:t>
            </a:r>
            <a:r>
              <a:rPr lang="ru-RU" dirty="0" smtClean="0"/>
              <a:t>включать молочные и кисломолочные продукты, мясо, овощи, фрукты, бобовые, крупы. Только тогда </a:t>
            </a:r>
            <a:r>
              <a:rPr lang="ru-RU" dirty="0" smtClean="0"/>
              <a:t>организм </a:t>
            </a:r>
            <a:r>
              <a:rPr lang="ru-RU" dirty="0" smtClean="0"/>
              <a:t>сможет противостоять инфекциям и вирусам.</a:t>
            </a:r>
          </a:p>
          <a:p>
            <a:endParaRPr lang="ru-RU" dirty="0"/>
          </a:p>
        </p:txBody>
      </p:sp>
      <p:pic>
        <p:nvPicPr>
          <p:cNvPr id="8" name="Рисунок 7" descr="sistema_pitaniy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4000504"/>
            <a:ext cx="4429156" cy="2727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Соблюдай гигиену!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501122" cy="4525963"/>
          </a:xfrm>
        </p:spPr>
        <p:txBody>
          <a:bodyPr/>
          <a:lstStyle/>
          <a:p>
            <a:pPr lvl="0" fontAlgn="base"/>
            <a:r>
              <a:rPr lang="ru-RU" sz="4800" dirty="0" smtClean="0"/>
              <a:t>Часто мой руки в течение дня</a:t>
            </a:r>
          </a:p>
          <a:p>
            <a:pPr lvl="0" fontAlgn="base"/>
            <a:r>
              <a:rPr lang="ru-RU" sz="4800" dirty="0" smtClean="0"/>
              <a:t>Промывай нос</a:t>
            </a:r>
            <a:endParaRPr lang="ru-RU" sz="4800" dirty="0" smtClean="0"/>
          </a:p>
          <a:p>
            <a:endParaRPr lang="ru-RU" dirty="0"/>
          </a:p>
        </p:txBody>
      </p:sp>
      <p:pic>
        <p:nvPicPr>
          <p:cNvPr id="4" name="Рисунок 3" descr="washingha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857496"/>
            <a:ext cx="7715304" cy="378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Ставь прививку!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143116"/>
            <a:ext cx="6715172" cy="376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413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Как защититься от гриппа?</vt:lpstr>
      <vt:lpstr>Закаляйся! </vt:lpstr>
      <vt:lpstr>Принимай витамины!</vt:lpstr>
      <vt:lpstr>Питайся правильно!</vt:lpstr>
      <vt:lpstr>Соблюдай гигиену!</vt:lpstr>
      <vt:lpstr>Ставь прививку!</vt:lpstr>
      <vt:lpstr>Слайд 10</vt:lpstr>
      <vt:lpstr>Практические советы</vt:lpstr>
      <vt:lpstr>Практические советы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Кинчина</cp:lastModifiedBy>
  <cp:revision>10</cp:revision>
  <dcterms:modified xsi:type="dcterms:W3CDTF">2012-11-14T14:59:28Z</dcterms:modified>
</cp:coreProperties>
</file>