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4" r:id="rId4"/>
    <p:sldId id="257" r:id="rId5"/>
    <p:sldId id="262" r:id="rId6"/>
    <p:sldId id="268" r:id="rId7"/>
    <p:sldId id="267" r:id="rId8"/>
    <p:sldId id="265" r:id="rId9"/>
    <p:sldId id="263" r:id="rId10"/>
    <p:sldId id="261" r:id="rId11"/>
    <p:sldId id="258" r:id="rId12"/>
    <p:sldId id="283" r:id="rId13"/>
    <p:sldId id="284" r:id="rId14"/>
    <p:sldId id="259" r:id="rId15"/>
    <p:sldId id="260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8032D82-BDF7-49BA-ADDD-7DF86967FD33}" type="datetimeFigureOut">
              <a:rPr lang="ru-RU" smtClean="0"/>
              <a:t>13.05.2013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7F81577-B6E5-4094-A016-DF85F0D39C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znaimo.com.ua/%D0%A3%D0%B0%D0%B9%D0%BB%D1%8C%D0%B4_%D0%9E%D1%81%D0%BA%D0%B0%D1%8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28728" y="4857760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16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жовтня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 1854,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Дублін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Ірландія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 — †30 листопада 1900, Париж,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Франція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142852"/>
            <a:ext cx="7772400" cy="1470025"/>
          </a:xfrm>
        </p:spPr>
        <p:txBody>
          <a:bodyPr/>
          <a:lstStyle/>
          <a:p>
            <a:r>
              <a:rPr lang="uk-U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Оскар Уайльд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err="1" smtClean="0"/>
              <a:t>Свій</a:t>
            </a:r>
            <a:r>
              <a:rPr lang="ru-RU" dirty="0" smtClean="0"/>
              <a:t> </a:t>
            </a:r>
            <a:r>
              <a:rPr lang="ru-RU" dirty="0" err="1" smtClean="0"/>
              <a:t>термін</a:t>
            </a:r>
            <a:r>
              <a:rPr lang="ru-RU" dirty="0" smtClean="0"/>
              <a:t> Уайльд </a:t>
            </a:r>
            <a:r>
              <a:rPr lang="ru-RU" dirty="0" err="1" smtClean="0"/>
              <a:t>відбував</a:t>
            </a:r>
            <a:r>
              <a:rPr lang="ru-RU" dirty="0" smtClean="0"/>
              <a:t> </a:t>
            </a:r>
            <a:r>
              <a:rPr lang="ru-RU" dirty="0" err="1" smtClean="0"/>
              <a:t>спочатку</a:t>
            </a:r>
            <a:r>
              <a:rPr lang="ru-RU" dirty="0" smtClean="0"/>
              <a:t> в </a:t>
            </a:r>
            <a:r>
              <a:rPr lang="ru-RU" dirty="0" err="1" smtClean="0"/>
              <a:t>Пентонвілль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Уандсворте</a:t>
            </a:r>
            <a:r>
              <a:rPr lang="ru-RU" dirty="0" smtClean="0"/>
              <a:t>, </a:t>
            </a:r>
            <a:r>
              <a:rPr lang="ru-RU" dirty="0" err="1" smtClean="0"/>
              <a:t>в'язницях</a:t>
            </a:r>
            <a:r>
              <a:rPr lang="ru-RU" dirty="0" smtClean="0"/>
              <a:t>, </a:t>
            </a:r>
            <a:r>
              <a:rPr lang="ru-RU" dirty="0" err="1" smtClean="0"/>
              <a:t>призначених</a:t>
            </a:r>
            <a:r>
              <a:rPr lang="ru-RU" dirty="0" smtClean="0"/>
              <a:t> </a:t>
            </a:r>
            <a:r>
              <a:rPr lang="ru-RU" dirty="0" smtClean="0"/>
              <a:t>для </a:t>
            </a:r>
            <a:r>
              <a:rPr lang="ru-RU" dirty="0" err="1" smtClean="0"/>
              <a:t>рецидивістів</a:t>
            </a:r>
            <a:r>
              <a:rPr lang="ru-RU" dirty="0" smtClean="0"/>
              <a:t>, а </a:t>
            </a:r>
            <a:r>
              <a:rPr lang="ru-RU" dirty="0" err="1" smtClean="0"/>
              <a:t>потім</a:t>
            </a:r>
            <a:r>
              <a:rPr lang="ru-RU" dirty="0" smtClean="0"/>
              <a:t>, 20 листопада 1895 </a:t>
            </a:r>
            <a:r>
              <a:rPr lang="ru-RU" dirty="0" err="1" smtClean="0"/>
              <a:t>був</a:t>
            </a:r>
            <a:r>
              <a:rPr lang="ru-RU" dirty="0" smtClean="0"/>
              <a:t> переведений до </a:t>
            </a:r>
            <a:r>
              <a:rPr lang="ru-RU" dirty="0" err="1" smtClean="0"/>
              <a:t>в'язниці</a:t>
            </a:r>
            <a:r>
              <a:rPr lang="ru-RU" dirty="0" smtClean="0"/>
              <a:t> в </a:t>
            </a:r>
            <a:r>
              <a:rPr lang="ru-RU" dirty="0" err="1" smtClean="0"/>
              <a:t>Редінгу</a:t>
            </a:r>
            <a:r>
              <a:rPr lang="ru-RU" dirty="0" smtClean="0"/>
              <a:t>, де </a:t>
            </a:r>
            <a:r>
              <a:rPr lang="ru-RU" dirty="0" err="1" smtClean="0"/>
              <a:t>знаходився</a:t>
            </a:r>
            <a:r>
              <a:rPr lang="ru-RU" dirty="0" smtClean="0"/>
              <a:t> </a:t>
            </a:r>
            <a:r>
              <a:rPr lang="ru-RU" dirty="0" err="1" smtClean="0"/>
              <a:t>півтора</a:t>
            </a:r>
            <a:r>
              <a:rPr lang="ru-RU" dirty="0" smtClean="0"/>
              <a:t> року. </a:t>
            </a:r>
            <a:r>
              <a:rPr lang="ru-RU" dirty="0" err="1" smtClean="0"/>
              <a:t>В'язниця</a:t>
            </a:r>
            <a:r>
              <a:rPr lang="ru-RU" dirty="0" smtClean="0"/>
              <a:t> </a:t>
            </a:r>
            <a:r>
              <a:rPr lang="ru-RU" dirty="0" err="1" smtClean="0"/>
              <a:t>повністю</a:t>
            </a:r>
            <a:r>
              <a:rPr lang="ru-RU" dirty="0" smtClean="0"/>
              <a:t> </a:t>
            </a:r>
            <a:r>
              <a:rPr lang="ru-RU" dirty="0" err="1" smtClean="0"/>
              <a:t>зломила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. </a:t>
            </a:r>
            <a:r>
              <a:rPr lang="ru-RU" dirty="0" err="1" smtClean="0"/>
              <a:t>Більшість</a:t>
            </a:r>
            <a:r>
              <a:rPr lang="ru-RU" dirty="0" smtClean="0"/>
              <a:t> </a:t>
            </a:r>
            <a:r>
              <a:rPr lang="ru-RU" dirty="0" err="1" smtClean="0"/>
              <a:t>колишніх</a:t>
            </a:r>
            <a:r>
              <a:rPr lang="ru-RU" dirty="0" smtClean="0"/>
              <a:t> </a:t>
            </a:r>
            <a:r>
              <a:rPr lang="ru-RU" dirty="0" err="1" smtClean="0"/>
              <a:t>друзів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відвернулися</a:t>
            </a:r>
            <a:r>
              <a:rPr lang="ru-RU" dirty="0" smtClean="0"/>
              <a:t>. Але </a:t>
            </a:r>
            <a:r>
              <a:rPr lang="ru-RU" dirty="0" err="1" smtClean="0"/>
              <a:t>ті</a:t>
            </a:r>
            <a:r>
              <a:rPr lang="ru-RU" dirty="0" smtClean="0"/>
              <a:t> </a:t>
            </a:r>
            <a:r>
              <a:rPr lang="ru-RU" dirty="0" err="1" smtClean="0"/>
              <a:t>деякі</a:t>
            </a:r>
            <a:r>
              <a:rPr lang="ru-RU" dirty="0" smtClean="0"/>
              <a:t>,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залишилися</a:t>
            </a:r>
            <a:r>
              <a:rPr lang="ru-RU" dirty="0" smtClean="0"/>
              <a:t>, буквально </a:t>
            </a:r>
            <a:r>
              <a:rPr lang="ru-RU" dirty="0" err="1" smtClean="0"/>
              <a:t>допомогли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залишитися</a:t>
            </a:r>
            <a:r>
              <a:rPr lang="ru-RU" dirty="0" smtClean="0"/>
              <a:t> в </a:t>
            </a:r>
            <a:r>
              <a:rPr lang="ru-RU" dirty="0" err="1" smtClean="0"/>
              <a:t>живих</a:t>
            </a:r>
            <a:r>
              <a:rPr lang="ru-RU" dirty="0" smtClean="0"/>
              <a:t>. Альфред Дуглас, до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так сильно </a:t>
            </a:r>
            <a:r>
              <a:rPr lang="ru-RU" dirty="0" err="1" smtClean="0"/>
              <a:t>прив'язаний</a:t>
            </a:r>
            <a:r>
              <a:rPr lang="ru-RU" dirty="0" smtClean="0"/>
              <a:t>, </a:t>
            </a:r>
            <a:r>
              <a:rPr lang="ru-RU" dirty="0" err="1" smtClean="0"/>
              <a:t>ні</a:t>
            </a:r>
            <a:r>
              <a:rPr lang="ru-RU" dirty="0" smtClean="0"/>
              <a:t> разу не </a:t>
            </a:r>
            <a:r>
              <a:rPr lang="ru-RU" dirty="0" err="1" smtClean="0"/>
              <a:t>приїхав</a:t>
            </a:r>
            <a:r>
              <a:rPr lang="ru-RU" dirty="0" smtClean="0"/>
              <a:t> до </a:t>
            </a:r>
            <a:r>
              <a:rPr lang="ru-RU" dirty="0" err="1" smtClean="0"/>
              <a:t>нього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жодного</a:t>
            </a:r>
            <a:r>
              <a:rPr lang="ru-RU" dirty="0" smtClean="0"/>
              <a:t> разу </a:t>
            </a:r>
            <a:r>
              <a:rPr lang="ru-RU" dirty="0" err="1" smtClean="0"/>
              <a:t>йому</a:t>
            </a:r>
            <a:r>
              <a:rPr lang="ru-RU" dirty="0" smtClean="0"/>
              <a:t> не написав. У </a:t>
            </a:r>
            <a:r>
              <a:rPr lang="ru-RU" dirty="0" err="1" smtClean="0"/>
              <a:t>в'язниці</a:t>
            </a:r>
            <a:r>
              <a:rPr lang="ru-RU" dirty="0" smtClean="0"/>
              <a:t> Уайльд </a:t>
            </a:r>
            <a:r>
              <a:rPr lang="ru-RU" dirty="0" err="1" smtClean="0"/>
              <a:t>дізнається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померла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мати</a:t>
            </a:r>
            <a:r>
              <a:rPr lang="ru-RU" dirty="0" smtClean="0"/>
              <a:t>, яку </a:t>
            </a:r>
            <a:r>
              <a:rPr lang="ru-RU" dirty="0" err="1" smtClean="0"/>
              <a:t>він</a:t>
            </a:r>
            <a:r>
              <a:rPr lang="ru-RU" dirty="0" smtClean="0"/>
              <a:t> любив </a:t>
            </a:r>
            <a:r>
              <a:rPr lang="ru-RU" dirty="0" err="1" smtClean="0"/>
              <a:t>більше</a:t>
            </a:r>
            <a:r>
              <a:rPr lang="ru-RU" dirty="0" smtClean="0"/>
              <a:t> </a:t>
            </a:r>
            <a:r>
              <a:rPr lang="ru-RU" dirty="0" err="1" smtClean="0"/>
              <a:t>всього</a:t>
            </a:r>
            <a:r>
              <a:rPr lang="ru-RU" dirty="0" smtClean="0"/>
              <a:t> на </a:t>
            </a:r>
            <a:r>
              <a:rPr lang="ru-RU" dirty="0" err="1" smtClean="0"/>
              <a:t>світі</a:t>
            </a:r>
            <a:r>
              <a:rPr lang="ru-RU" dirty="0" smtClean="0"/>
              <a:t>, </a:t>
            </a:r>
            <a:r>
              <a:rPr lang="ru-RU" dirty="0" err="1" smtClean="0"/>
              <a:t>емігрувала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дружина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змінила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прізвище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прізвище</a:t>
            </a:r>
            <a:r>
              <a:rPr lang="ru-RU" dirty="0" smtClean="0"/>
              <a:t> </a:t>
            </a:r>
            <a:r>
              <a:rPr lang="ru-RU" dirty="0" err="1" smtClean="0"/>
              <a:t>синів</a:t>
            </a:r>
            <a:r>
              <a:rPr lang="ru-RU" dirty="0" smtClean="0"/>
              <a:t> (</a:t>
            </a:r>
            <a:r>
              <a:rPr lang="ru-RU" dirty="0" err="1" smtClean="0"/>
              <a:t>відтепер</a:t>
            </a:r>
            <a:r>
              <a:rPr lang="ru-RU" dirty="0" smtClean="0"/>
              <a:t> вони </a:t>
            </a:r>
            <a:r>
              <a:rPr lang="ru-RU" dirty="0" err="1" smtClean="0"/>
              <a:t>були</a:t>
            </a:r>
            <a:r>
              <a:rPr lang="ru-RU" dirty="0" smtClean="0"/>
              <a:t> не Уайльд, а </a:t>
            </a:r>
            <a:r>
              <a:rPr lang="ru-RU" dirty="0" err="1" smtClean="0"/>
              <a:t>Холланд</a:t>
            </a:r>
            <a:r>
              <a:rPr lang="ru-RU" dirty="0" smtClean="0"/>
              <a:t>). У </a:t>
            </a:r>
            <a:r>
              <a:rPr lang="ru-RU" dirty="0" err="1" smtClean="0"/>
              <a:t>в'язниці</a:t>
            </a:r>
            <a:r>
              <a:rPr lang="ru-RU" dirty="0" smtClean="0"/>
              <a:t> Уайльд </a:t>
            </a:r>
            <a:r>
              <a:rPr lang="ru-RU" dirty="0" err="1" smtClean="0"/>
              <a:t>пише</a:t>
            </a:r>
            <a:r>
              <a:rPr lang="ru-RU" dirty="0" smtClean="0"/>
              <a:t> </a:t>
            </a:r>
            <a:r>
              <a:rPr lang="ru-RU" dirty="0" err="1" smtClean="0"/>
              <a:t>гірку</a:t>
            </a:r>
            <a:r>
              <a:rPr lang="ru-RU" dirty="0" smtClean="0"/>
              <a:t> </a:t>
            </a:r>
            <a:r>
              <a:rPr lang="ru-RU" dirty="0" err="1" smtClean="0"/>
              <a:t>сповідь</a:t>
            </a:r>
            <a:r>
              <a:rPr lang="ru-RU" dirty="0" smtClean="0"/>
              <a:t> у </a:t>
            </a:r>
            <a:r>
              <a:rPr lang="ru-RU" dirty="0" err="1" smtClean="0"/>
              <a:t>формі</a:t>
            </a:r>
            <a:r>
              <a:rPr lang="ru-RU" dirty="0" smtClean="0"/>
              <a:t> листа Дугласу, яку </a:t>
            </a:r>
            <a:r>
              <a:rPr lang="ru-RU" dirty="0" err="1" smtClean="0"/>
              <a:t>називає</a:t>
            </a:r>
            <a:r>
              <a:rPr lang="ru-RU" dirty="0" smtClean="0"/>
              <a:t> «</a:t>
            </a:r>
            <a:r>
              <a:rPr lang="en-US" dirty="0" err="1" smtClean="0"/>
              <a:t>Epistola</a:t>
            </a:r>
            <a:r>
              <a:rPr lang="en-US" dirty="0" smtClean="0"/>
              <a:t>: In </a:t>
            </a:r>
            <a:r>
              <a:rPr lang="en-US" dirty="0" err="1" smtClean="0"/>
              <a:t>Carcere</a:t>
            </a:r>
            <a:r>
              <a:rPr lang="en-US" dirty="0" smtClean="0"/>
              <a:t> et </a:t>
            </a:r>
            <a:r>
              <a:rPr lang="en-US" dirty="0" err="1" smtClean="0"/>
              <a:t>Vinculis</a:t>
            </a:r>
            <a:r>
              <a:rPr lang="en-US" dirty="0" smtClean="0"/>
              <a:t>» (</a:t>
            </a:r>
            <a:r>
              <a:rPr lang="ru-RU" dirty="0" smtClean="0"/>
              <a:t>лат. «</a:t>
            </a:r>
            <a:r>
              <a:rPr lang="ru-RU" dirty="0" err="1" smtClean="0"/>
              <a:t>Послання</a:t>
            </a:r>
            <a:r>
              <a:rPr lang="ru-RU" dirty="0" smtClean="0"/>
              <a:t>: у </a:t>
            </a:r>
            <a:r>
              <a:rPr lang="ru-RU" dirty="0" err="1" smtClean="0"/>
              <a:t>в'язниці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оковах»), а </a:t>
            </a:r>
            <a:r>
              <a:rPr lang="ru-RU" dirty="0" err="1" smtClean="0"/>
              <a:t>пізніше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найближчий</a:t>
            </a:r>
            <a:r>
              <a:rPr lang="ru-RU" dirty="0" smtClean="0"/>
              <a:t> друг Роберт Росс </a:t>
            </a:r>
            <a:r>
              <a:rPr lang="ru-RU" dirty="0" err="1" smtClean="0"/>
              <a:t>перейменував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в «</a:t>
            </a:r>
            <a:r>
              <a:rPr lang="en-US" dirty="0" smtClean="0"/>
              <a:t>De </a:t>
            </a:r>
            <a:r>
              <a:rPr lang="en-US" dirty="0" err="1" smtClean="0"/>
              <a:t>Profundis</a:t>
            </a:r>
            <a:r>
              <a:rPr lang="en-US" dirty="0" smtClean="0"/>
              <a:t>» (</a:t>
            </a:r>
            <a:r>
              <a:rPr lang="ru-RU" dirty="0" smtClean="0"/>
              <a:t>лат . «З </a:t>
            </a:r>
            <a:r>
              <a:rPr lang="ru-RU" dirty="0" err="1" smtClean="0"/>
              <a:t>глибини</a:t>
            </a:r>
            <a:r>
              <a:rPr lang="ru-RU" dirty="0" smtClean="0"/>
              <a:t>»; так </a:t>
            </a:r>
            <a:r>
              <a:rPr lang="ru-RU" dirty="0" err="1" smtClean="0"/>
              <a:t>починається</a:t>
            </a:r>
            <a:r>
              <a:rPr lang="ru-RU" dirty="0" smtClean="0"/>
              <a:t> 129-й Псалом).</a:t>
            </a:r>
          </a:p>
          <a:p>
            <a:r>
              <a:rPr lang="ru-RU" dirty="0" err="1" smtClean="0"/>
              <a:t>Покладаючись</a:t>
            </a:r>
            <a:r>
              <a:rPr lang="ru-RU" dirty="0" smtClean="0"/>
              <a:t> на </a:t>
            </a:r>
            <a:r>
              <a:rPr lang="ru-RU" dirty="0" err="1" smtClean="0"/>
              <a:t>фінансову</a:t>
            </a:r>
            <a:r>
              <a:rPr lang="ru-RU" dirty="0" smtClean="0"/>
              <a:t> </a:t>
            </a:r>
            <a:r>
              <a:rPr lang="ru-RU" dirty="0" err="1" smtClean="0"/>
              <a:t>підтримку</a:t>
            </a:r>
            <a:r>
              <a:rPr lang="ru-RU" dirty="0" smtClean="0"/>
              <a:t> </a:t>
            </a:r>
            <a:r>
              <a:rPr lang="ru-RU" dirty="0" err="1" smtClean="0"/>
              <a:t>близьких</a:t>
            </a:r>
            <a:r>
              <a:rPr lang="ru-RU" dirty="0" smtClean="0"/>
              <a:t> </a:t>
            </a:r>
            <a:r>
              <a:rPr lang="ru-RU" dirty="0" err="1" smtClean="0"/>
              <a:t>друзів</a:t>
            </a:r>
            <a:r>
              <a:rPr lang="ru-RU" dirty="0" smtClean="0"/>
              <a:t>, </a:t>
            </a:r>
            <a:r>
              <a:rPr lang="ru-RU" dirty="0" err="1" smtClean="0"/>
              <a:t>звільнений</a:t>
            </a:r>
            <a:r>
              <a:rPr lang="ru-RU" dirty="0" smtClean="0"/>
              <a:t> у </a:t>
            </a:r>
            <a:r>
              <a:rPr lang="ru-RU" dirty="0" err="1" smtClean="0"/>
              <a:t>травні</a:t>
            </a:r>
            <a:r>
              <a:rPr lang="ru-RU" dirty="0" smtClean="0"/>
              <a:t> 1897 р., Уайльд </a:t>
            </a:r>
            <a:r>
              <a:rPr lang="ru-RU" dirty="0" err="1" smtClean="0"/>
              <a:t>переїхав</a:t>
            </a:r>
            <a:r>
              <a:rPr lang="ru-RU" dirty="0" smtClean="0"/>
              <a:t> до </a:t>
            </a:r>
            <a:r>
              <a:rPr lang="ru-RU" dirty="0" err="1" smtClean="0"/>
              <a:t>Франції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змінив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 на Себастьяна </a:t>
            </a:r>
            <a:r>
              <a:rPr lang="ru-RU" dirty="0" err="1" smtClean="0"/>
              <a:t>Мельмота</a:t>
            </a:r>
            <a:r>
              <a:rPr lang="en-US" dirty="0" smtClean="0"/>
              <a:t>. </a:t>
            </a:r>
            <a:r>
              <a:rPr lang="ru-RU" dirty="0" err="1" smtClean="0"/>
              <a:t>Прізвище</a:t>
            </a:r>
            <a:r>
              <a:rPr lang="ru-RU" dirty="0" smtClean="0"/>
              <a:t> </a:t>
            </a:r>
            <a:r>
              <a:rPr lang="ru-RU" dirty="0" err="1" smtClean="0"/>
              <a:t>Мельмот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запозичено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готичного</a:t>
            </a:r>
            <a:r>
              <a:rPr lang="ru-RU" dirty="0" smtClean="0"/>
              <a:t> роману знаменитого </a:t>
            </a:r>
            <a:r>
              <a:rPr lang="ru-RU" dirty="0" err="1" smtClean="0"/>
              <a:t>англійського</a:t>
            </a:r>
            <a:r>
              <a:rPr lang="ru-RU" dirty="0" smtClean="0"/>
              <a:t> </a:t>
            </a:r>
            <a:r>
              <a:rPr lang="ru-RU" dirty="0" err="1" smtClean="0"/>
              <a:t>письменника</a:t>
            </a:r>
            <a:r>
              <a:rPr lang="ru-RU" dirty="0" smtClean="0"/>
              <a:t> </a:t>
            </a:r>
            <a:r>
              <a:rPr lang="en-US" dirty="0" smtClean="0"/>
              <a:t>XVIII </a:t>
            </a:r>
            <a:r>
              <a:rPr lang="ru-RU" dirty="0" err="1" smtClean="0"/>
              <a:t>століття</a:t>
            </a:r>
            <a:r>
              <a:rPr lang="ru-RU" dirty="0" smtClean="0"/>
              <a:t> Чарльза </a:t>
            </a:r>
            <a:r>
              <a:rPr lang="ru-RU" dirty="0" err="1" smtClean="0"/>
              <a:t>Метьюріна</a:t>
            </a:r>
            <a:r>
              <a:rPr lang="ru-RU" dirty="0" smtClean="0"/>
              <a:t>, </a:t>
            </a:r>
            <a:r>
              <a:rPr lang="ru-RU" dirty="0" err="1" smtClean="0"/>
              <a:t>двоюрідного</a:t>
            </a:r>
            <a:r>
              <a:rPr lang="ru-RU" dirty="0" smtClean="0"/>
              <a:t> </a:t>
            </a:r>
            <a:r>
              <a:rPr lang="ru-RU" dirty="0" err="1" smtClean="0"/>
              <a:t>діда</a:t>
            </a:r>
            <a:r>
              <a:rPr lang="ru-RU" dirty="0" smtClean="0"/>
              <a:t> Уайльда, автора роману «</a:t>
            </a:r>
            <a:r>
              <a:rPr lang="ru-RU" dirty="0" err="1" smtClean="0"/>
              <a:t>Мельмот</a:t>
            </a:r>
            <a:r>
              <a:rPr lang="ru-RU" dirty="0" smtClean="0"/>
              <a:t> </a:t>
            </a:r>
            <a:r>
              <a:rPr lang="ru-RU" dirty="0" err="1" smtClean="0"/>
              <a:t>Блукач</a:t>
            </a:r>
            <a:r>
              <a:rPr lang="ru-RU" dirty="0" smtClean="0"/>
              <a:t>». У </a:t>
            </a:r>
            <a:r>
              <a:rPr lang="ru-RU" dirty="0" err="1" smtClean="0"/>
              <a:t>Франції</a:t>
            </a:r>
            <a:r>
              <a:rPr lang="ru-RU" dirty="0" smtClean="0"/>
              <a:t> Уайльд написав </a:t>
            </a:r>
            <a:r>
              <a:rPr lang="ru-RU" dirty="0" err="1" smtClean="0"/>
              <a:t>знамениту</a:t>
            </a:r>
            <a:r>
              <a:rPr lang="ru-RU" dirty="0" smtClean="0"/>
              <a:t> поему «</a:t>
            </a:r>
            <a:r>
              <a:rPr lang="ru-RU" dirty="0" err="1" smtClean="0"/>
              <a:t>Балада</a:t>
            </a:r>
            <a:r>
              <a:rPr lang="ru-RU" dirty="0" smtClean="0"/>
              <a:t> </a:t>
            </a:r>
            <a:r>
              <a:rPr lang="ru-RU" dirty="0" err="1" smtClean="0"/>
              <a:t>Редингской</a:t>
            </a:r>
            <a:r>
              <a:rPr lang="ru-RU" dirty="0" smtClean="0"/>
              <a:t> </a:t>
            </a:r>
            <a:r>
              <a:rPr lang="ru-RU" dirty="0" err="1" smtClean="0"/>
              <a:t>тюрми</a:t>
            </a:r>
            <a:r>
              <a:rPr lang="ru-RU" dirty="0" smtClean="0"/>
              <a:t>» </a:t>
            </a:r>
            <a:r>
              <a:rPr lang="ru-RU" dirty="0" err="1" smtClean="0"/>
              <a:t>підписану</a:t>
            </a:r>
            <a:r>
              <a:rPr lang="ru-RU" dirty="0" smtClean="0"/>
              <a:t> </a:t>
            </a:r>
            <a:r>
              <a:rPr lang="ru-RU" dirty="0" smtClean="0"/>
              <a:t>ним </a:t>
            </a:r>
            <a:r>
              <a:rPr lang="ru-RU" dirty="0" err="1" smtClean="0"/>
              <a:t>псевдонімом</a:t>
            </a:r>
            <a:r>
              <a:rPr lang="ru-RU" dirty="0" smtClean="0"/>
              <a:t> С.3.3. - Таким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тюремний</a:t>
            </a:r>
            <a:r>
              <a:rPr lang="ru-RU" dirty="0" smtClean="0"/>
              <a:t> номер Оскара (камера № 3, 3 поверх, блок </a:t>
            </a:r>
            <a:r>
              <a:rPr lang="en-US" dirty="0" smtClean="0"/>
              <a:t>C </a:t>
            </a:r>
            <a:r>
              <a:rPr lang="en-US" dirty="0" smtClean="0"/>
              <a:t>). </a:t>
            </a:r>
            <a:r>
              <a:rPr lang="en-US" dirty="0" smtClean="0"/>
              <a:t>«</a:t>
            </a:r>
            <a:r>
              <a:rPr lang="ru-RU" dirty="0" err="1" smtClean="0"/>
              <a:t>Балада</a:t>
            </a:r>
            <a:r>
              <a:rPr lang="ru-RU" dirty="0" smtClean="0"/>
              <a:t>» </a:t>
            </a:r>
            <a:r>
              <a:rPr lang="ru-RU" dirty="0" err="1" smtClean="0"/>
              <a:t>вийшла</a:t>
            </a:r>
            <a:r>
              <a:rPr lang="ru-RU" dirty="0" smtClean="0"/>
              <a:t> в </a:t>
            </a:r>
            <a:r>
              <a:rPr lang="ru-RU" dirty="0" err="1" smtClean="0"/>
              <a:t>світ</a:t>
            </a:r>
            <a:r>
              <a:rPr lang="ru-RU" dirty="0" smtClean="0"/>
              <a:t> накладом у </a:t>
            </a:r>
            <a:r>
              <a:rPr lang="ru-RU" dirty="0" err="1" smtClean="0"/>
              <a:t>вісімсот</a:t>
            </a:r>
            <a:r>
              <a:rPr lang="ru-RU" dirty="0" smtClean="0"/>
              <a:t> </a:t>
            </a:r>
            <a:r>
              <a:rPr lang="ru-RU" dirty="0" err="1" smtClean="0"/>
              <a:t>примірників</a:t>
            </a:r>
            <a:r>
              <a:rPr lang="ru-RU" dirty="0" smtClean="0"/>
              <a:t>, </a:t>
            </a:r>
            <a:r>
              <a:rPr lang="ru-RU" dirty="0" err="1" smtClean="0"/>
              <a:t>надрукованих</a:t>
            </a:r>
            <a:r>
              <a:rPr lang="ru-RU" dirty="0" smtClean="0"/>
              <a:t> на </a:t>
            </a:r>
            <a:r>
              <a:rPr lang="ru-RU" dirty="0" err="1" smtClean="0"/>
              <a:t>японському</a:t>
            </a:r>
            <a:r>
              <a:rPr lang="ru-RU" dirty="0" smtClean="0"/>
              <a:t> </a:t>
            </a:r>
            <a:r>
              <a:rPr lang="ru-RU" dirty="0" smtClean="0"/>
              <a:t>веленевому </a:t>
            </a:r>
            <a:r>
              <a:rPr lang="ru-RU" dirty="0" err="1" smtClean="0"/>
              <a:t>папері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Незадовго</a:t>
            </a:r>
            <a:r>
              <a:rPr lang="ru-RU" dirty="0" smtClean="0"/>
              <a:t> до </a:t>
            </a:r>
            <a:r>
              <a:rPr lang="ru-RU" dirty="0" err="1" smtClean="0"/>
              <a:t>смерті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сказав про себе так: «Я не переживу </a:t>
            </a:r>
            <a:r>
              <a:rPr lang="en-US" dirty="0" smtClean="0"/>
              <a:t>XIX </a:t>
            </a:r>
            <a:r>
              <a:rPr lang="ru-RU" dirty="0" err="1" smtClean="0"/>
              <a:t>сторіччя</a:t>
            </a:r>
            <a:r>
              <a:rPr lang="ru-RU" dirty="0" smtClean="0"/>
              <a:t>. </a:t>
            </a:r>
            <a:r>
              <a:rPr lang="ru-RU" dirty="0" err="1" smtClean="0"/>
              <a:t>Англійці</a:t>
            </a:r>
            <a:r>
              <a:rPr lang="ru-RU" dirty="0" smtClean="0"/>
              <a:t> не </a:t>
            </a:r>
            <a:r>
              <a:rPr lang="ru-RU" dirty="0" err="1" smtClean="0"/>
              <a:t>винесуть</a:t>
            </a:r>
            <a:r>
              <a:rPr lang="ru-RU" dirty="0" smtClean="0"/>
              <a:t> </a:t>
            </a:r>
            <a:r>
              <a:rPr lang="ru-RU" dirty="0" err="1" smtClean="0"/>
              <a:t>моєї</a:t>
            </a:r>
            <a:r>
              <a:rPr lang="ru-RU" dirty="0" smtClean="0"/>
              <a:t> </a:t>
            </a:r>
            <a:r>
              <a:rPr lang="ru-RU" dirty="0" err="1" smtClean="0"/>
              <a:t>подальшої</a:t>
            </a:r>
            <a:r>
              <a:rPr lang="ru-RU" dirty="0" smtClean="0"/>
              <a:t> </a:t>
            </a:r>
            <a:r>
              <a:rPr lang="ru-RU" dirty="0" err="1" smtClean="0"/>
              <a:t>присутності</a:t>
            </a:r>
            <a:r>
              <a:rPr lang="ru-RU" dirty="0" smtClean="0"/>
              <a:t> ». Оскар Уайльд помер у </a:t>
            </a:r>
            <a:r>
              <a:rPr lang="ru-RU" dirty="0" err="1" smtClean="0"/>
              <a:t>вигнанні</a:t>
            </a:r>
            <a:r>
              <a:rPr lang="ru-RU" dirty="0" smtClean="0"/>
              <a:t> </a:t>
            </a:r>
            <a:r>
              <a:rPr lang="ru-RU" dirty="0" err="1" smtClean="0"/>
              <a:t>у</a:t>
            </a:r>
            <a:r>
              <a:rPr lang="ru-RU" dirty="0" smtClean="0"/>
              <a:t> </a:t>
            </a:r>
            <a:r>
              <a:rPr lang="ru-RU" dirty="0" err="1" smtClean="0"/>
              <a:t>Франції</a:t>
            </a:r>
            <a:r>
              <a:rPr lang="ru-RU" dirty="0" smtClean="0"/>
              <a:t> 30 листопада 1900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гострого</a:t>
            </a:r>
            <a:r>
              <a:rPr lang="ru-RU" dirty="0" smtClean="0"/>
              <a:t> </a:t>
            </a:r>
            <a:r>
              <a:rPr lang="ru-RU" dirty="0" err="1" smtClean="0"/>
              <a:t>менінгіту</a:t>
            </a:r>
            <a:r>
              <a:rPr lang="ru-RU" dirty="0" smtClean="0"/>
              <a:t>, </a:t>
            </a:r>
            <a:r>
              <a:rPr lang="ru-RU" dirty="0" err="1" smtClean="0"/>
              <a:t>викликаного</a:t>
            </a:r>
            <a:r>
              <a:rPr lang="ru-RU" dirty="0" smtClean="0"/>
              <a:t> </a:t>
            </a:r>
            <a:r>
              <a:rPr lang="ru-RU" dirty="0" err="1" smtClean="0"/>
              <a:t>вушною</a:t>
            </a:r>
            <a:r>
              <a:rPr lang="ru-RU" dirty="0" smtClean="0"/>
              <a:t> </a:t>
            </a:r>
            <a:r>
              <a:rPr lang="ru-RU" dirty="0" err="1" smtClean="0"/>
              <a:t>інфекцією</a:t>
            </a:r>
            <a:r>
              <a:rPr lang="ru-RU" dirty="0" smtClean="0"/>
              <a:t>. Помирав у </a:t>
            </a:r>
            <a:r>
              <a:rPr lang="ru-RU" dirty="0" err="1" smtClean="0"/>
              <a:t>зубожілому</a:t>
            </a:r>
            <a:r>
              <a:rPr lang="ru-RU" dirty="0" smtClean="0"/>
              <a:t> </a:t>
            </a:r>
            <a:r>
              <a:rPr lang="ru-RU" dirty="0" err="1" smtClean="0"/>
              <a:t>готелі</a:t>
            </a:r>
            <a:r>
              <a:rPr lang="ru-RU" dirty="0" smtClean="0"/>
              <a:t>. </a:t>
            </a:r>
            <a:r>
              <a:rPr lang="ru-RU" dirty="0" err="1" smtClean="0"/>
              <a:t>Останніми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словами </a:t>
            </a:r>
            <a:r>
              <a:rPr lang="ru-RU" dirty="0" err="1" smtClean="0"/>
              <a:t>були</a:t>
            </a:r>
            <a:r>
              <a:rPr lang="ru-RU" dirty="0" smtClean="0"/>
              <a:t>: «</a:t>
            </a:r>
            <a:r>
              <a:rPr lang="ru-RU" dirty="0" err="1" smtClean="0"/>
              <a:t>Або</a:t>
            </a:r>
            <a:r>
              <a:rPr lang="ru-RU" dirty="0" smtClean="0"/>
              <a:t> я, </a:t>
            </a:r>
            <a:r>
              <a:rPr lang="ru-RU" dirty="0" err="1" smtClean="0"/>
              <a:t>або</a:t>
            </a:r>
            <a:r>
              <a:rPr lang="ru-RU" dirty="0" smtClean="0"/>
              <a:t> </a:t>
            </a:r>
            <a:r>
              <a:rPr lang="ru-RU" dirty="0" err="1" smtClean="0"/>
              <a:t>ці</a:t>
            </a:r>
            <a:r>
              <a:rPr lang="ru-RU" dirty="0" smtClean="0"/>
              <a:t> </a:t>
            </a:r>
            <a:r>
              <a:rPr lang="ru-RU" dirty="0" err="1" smtClean="0"/>
              <a:t>мерзенні</a:t>
            </a:r>
            <a:r>
              <a:rPr lang="ru-RU" dirty="0" smtClean="0"/>
              <a:t> </a:t>
            </a:r>
            <a:r>
              <a:rPr lang="ru-RU" dirty="0" err="1" smtClean="0"/>
              <a:t>шпалери</a:t>
            </a:r>
            <a:r>
              <a:rPr lang="ru-RU" dirty="0" smtClean="0"/>
              <a:t> в </a:t>
            </a:r>
            <a:r>
              <a:rPr lang="ru-RU" dirty="0" err="1" smtClean="0"/>
              <a:t>квіточку</a:t>
            </a:r>
            <a:r>
              <a:rPr lang="ru-RU" dirty="0" smtClean="0"/>
              <a:t>».</a:t>
            </a:r>
          </a:p>
          <a:p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похований</a:t>
            </a:r>
            <a:r>
              <a:rPr lang="ru-RU" dirty="0" smtClean="0"/>
              <a:t> у </a:t>
            </a:r>
            <a:r>
              <a:rPr lang="ru-RU" dirty="0" err="1" smtClean="0"/>
              <a:t>Парижі</a:t>
            </a:r>
            <a:r>
              <a:rPr lang="ru-RU" dirty="0" smtClean="0"/>
              <a:t> на </a:t>
            </a:r>
            <a:r>
              <a:rPr lang="ru-RU" dirty="0" err="1" smtClean="0"/>
              <a:t>кладовищі</a:t>
            </a:r>
            <a:r>
              <a:rPr lang="ru-RU" dirty="0" smtClean="0"/>
              <a:t> </a:t>
            </a:r>
            <a:r>
              <a:rPr lang="ru-RU" dirty="0" err="1" smtClean="0"/>
              <a:t>Баньйо</a:t>
            </a:r>
            <a:r>
              <a:rPr lang="ru-RU" dirty="0" smtClean="0"/>
              <a:t>. Через </a:t>
            </a:r>
            <a:r>
              <a:rPr lang="ru-RU" dirty="0" err="1" smtClean="0"/>
              <a:t>приблизно</a:t>
            </a:r>
            <a:r>
              <a:rPr lang="ru-RU" dirty="0" smtClean="0"/>
              <a:t> 10 </a:t>
            </a:r>
            <a:r>
              <a:rPr lang="ru-RU" dirty="0" err="1" smtClean="0"/>
              <a:t>років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перепоховали</a:t>
            </a:r>
            <a:r>
              <a:rPr lang="ru-RU" dirty="0" smtClean="0"/>
              <a:t> на </a:t>
            </a:r>
            <a:r>
              <a:rPr lang="ru-RU" dirty="0" err="1" smtClean="0"/>
              <a:t>кладовищі</a:t>
            </a:r>
            <a:r>
              <a:rPr lang="ru-RU" dirty="0" smtClean="0"/>
              <a:t> Пер-Лашез, а на </a:t>
            </a:r>
            <a:r>
              <a:rPr lang="ru-RU" dirty="0" err="1" smtClean="0"/>
              <a:t>могилі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встановлений</a:t>
            </a:r>
            <a:r>
              <a:rPr lang="ru-RU" dirty="0" smtClean="0"/>
              <a:t> </a:t>
            </a:r>
            <a:r>
              <a:rPr lang="ru-RU" dirty="0" err="1" smtClean="0"/>
              <a:t>крилатий</a:t>
            </a:r>
            <a:r>
              <a:rPr lang="ru-RU" dirty="0" smtClean="0"/>
              <a:t> </a:t>
            </a:r>
            <a:r>
              <a:rPr lang="ru-RU" dirty="0" err="1" smtClean="0"/>
              <a:t>сфінкс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каменю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Джейкоба</a:t>
            </a:r>
            <a:r>
              <a:rPr lang="ru-RU" dirty="0" smtClean="0"/>
              <a:t> </a:t>
            </a:r>
            <a:r>
              <a:rPr lang="ru-RU" dirty="0" err="1" smtClean="0"/>
              <a:t>Епстайна</a:t>
            </a:r>
            <a:r>
              <a:rPr lang="ru-RU" dirty="0" smtClean="0"/>
              <a:t>. З </a:t>
            </a:r>
            <a:r>
              <a:rPr lang="ru-RU" dirty="0" err="1" smtClean="0"/>
              <a:t>плином</a:t>
            </a:r>
            <a:r>
              <a:rPr lang="ru-RU" dirty="0" smtClean="0"/>
              <a:t> часу могила </a:t>
            </a:r>
            <a:r>
              <a:rPr lang="ru-RU" dirty="0" err="1" smtClean="0"/>
              <a:t>письменника</a:t>
            </a:r>
            <a:r>
              <a:rPr lang="ru-RU" dirty="0" smtClean="0"/>
              <a:t> </a:t>
            </a:r>
            <a:r>
              <a:rPr lang="ru-RU" dirty="0" err="1" smtClean="0"/>
              <a:t>покрилася</a:t>
            </a:r>
            <a:r>
              <a:rPr lang="ru-RU" dirty="0" smtClean="0"/>
              <a:t> </a:t>
            </a:r>
            <a:r>
              <a:rPr lang="ru-RU" dirty="0" err="1" smtClean="0"/>
              <a:t>поцілунками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тепер</a:t>
            </a:r>
            <a:r>
              <a:rPr lang="ru-RU" dirty="0" smtClean="0"/>
              <a:t> </a:t>
            </a:r>
            <a:r>
              <a:rPr lang="ru-RU" dirty="0" err="1" smtClean="0"/>
              <a:t>висловлюються</a:t>
            </a:r>
            <a:r>
              <a:rPr lang="ru-RU" dirty="0" smtClean="0"/>
              <a:t> </a:t>
            </a:r>
            <a:r>
              <a:rPr lang="ru-RU" dirty="0" err="1" smtClean="0"/>
              <a:t>побоювання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помада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зруйнувати</a:t>
            </a:r>
            <a:r>
              <a:rPr lang="ru-RU" dirty="0" smtClean="0"/>
              <a:t> </a:t>
            </a:r>
            <a:r>
              <a:rPr lang="ru-RU" dirty="0" err="1" smtClean="0"/>
              <a:t>пам'ятник</a:t>
            </a:r>
            <a:r>
              <a:rPr lang="ru-RU" dirty="0" smtClean="0"/>
              <a:t>. 30 листопада 2011 - до 111-річчя </a:t>
            </a:r>
            <a:r>
              <a:rPr lang="ru-RU" dirty="0" err="1" smtClean="0"/>
              <a:t>з</a:t>
            </a:r>
            <a:r>
              <a:rPr lang="ru-RU" dirty="0" smtClean="0"/>
              <a:t> дня </a:t>
            </a:r>
            <a:r>
              <a:rPr lang="ru-RU" dirty="0" err="1" smtClean="0"/>
              <a:t>смерті</a:t>
            </a:r>
            <a:r>
              <a:rPr lang="ru-RU" dirty="0" smtClean="0"/>
              <a:t> Оскара Уайльда - </a:t>
            </a:r>
            <a:r>
              <a:rPr lang="ru-RU" dirty="0" err="1" smtClean="0"/>
              <a:t>сфінкса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вирішено</a:t>
            </a:r>
            <a:r>
              <a:rPr lang="ru-RU" dirty="0" smtClean="0"/>
              <a:t> обнести </a:t>
            </a:r>
            <a:r>
              <a:rPr lang="ru-RU" dirty="0" err="1" smtClean="0"/>
              <a:t>захисним</a:t>
            </a:r>
            <a:r>
              <a:rPr lang="ru-RU" dirty="0" smtClean="0"/>
              <a:t> </a:t>
            </a:r>
            <a:r>
              <a:rPr lang="ru-RU" dirty="0" err="1" smtClean="0"/>
              <a:t>скляним</a:t>
            </a:r>
            <a:r>
              <a:rPr lang="ru-RU" dirty="0" smtClean="0"/>
              <a:t> </a:t>
            </a:r>
            <a:r>
              <a:rPr lang="ru-RU" dirty="0" err="1" smtClean="0"/>
              <a:t>огородженням</a:t>
            </a:r>
            <a:r>
              <a:rPr lang="ru-RU" dirty="0" smtClean="0"/>
              <a:t>. Таким чином </a:t>
            </a:r>
            <a:r>
              <a:rPr lang="ru-RU" dirty="0" err="1" smtClean="0"/>
              <a:t>автори</a:t>
            </a:r>
            <a:r>
              <a:rPr lang="ru-RU" dirty="0" smtClean="0"/>
              <a:t> проекту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Ірландського</a:t>
            </a:r>
            <a:r>
              <a:rPr lang="ru-RU" dirty="0" smtClean="0"/>
              <a:t> культурного центру </a:t>
            </a:r>
            <a:r>
              <a:rPr lang="ru-RU" dirty="0" err="1" smtClean="0"/>
              <a:t>розраховують</a:t>
            </a:r>
            <a:r>
              <a:rPr lang="ru-RU" dirty="0" smtClean="0"/>
              <a:t> </a:t>
            </a:r>
            <a:r>
              <a:rPr lang="ru-RU" dirty="0" err="1" smtClean="0"/>
              <a:t>захистити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згубного</a:t>
            </a:r>
            <a:r>
              <a:rPr lang="ru-RU" dirty="0" smtClean="0"/>
              <a:t> </a:t>
            </a:r>
            <a:r>
              <a:rPr lang="ru-RU" dirty="0" err="1" smtClean="0"/>
              <a:t>впливу</a:t>
            </a:r>
            <a:r>
              <a:rPr lang="ru-RU" dirty="0" smtClean="0"/>
              <a:t> </a:t>
            </a:r>
            <a:r>
              <a:rPr lang="ru-RU" dirty="0" err="1" smtClean="0"/>
              <a:t>губної</a:t>
            </a:r>
            <a:r>
              <a:rPr lang="ru-RU" dirty="0" smtClean="0"/>
              <a:t> </a:t>
            </a:r>
            <a:r>
              <a:rPr lang="ru-RU" dirty="0" err="1" smtClean="0"/>
              <a:t>помади</a:t>
            </a:r>
            <a:r>
              <a:rPr lang="ru-RU" dirty="0" smtClean="0"/>
              <a:t>, яку </a:t>
            </a:r>
            <a:r>
              <a:rPr lang="ru-RU" dirty="0" err="1" smtClean="0"/>
              <a:t>залишають</a:t>
            </a:r>
            <a:r>
              <a:rPr lang="ru-RU" dirty="0" smtClean="0"/>
              <a:t> на </a:t>
            </a:r>
            <a:r>
              <a:rPr lang="ru-RU" dirty="0" err="1" smtClean="0"/>
              <a:t>пам'ятнику</a:t>
            </a:r>
            <a:r>
              <a:rPr lang="ru-RU" dirty="0" smtClean="0"/>
              <a:t> в </a:t>
            </a:r>
            <a:r>
              <a:rPr lang="ru-RU" dirty="0" err="1" smtClean="0"/>
              <a:t>результаті</a:t>
            </a:r>
            <a:r>
              <a:rPr lang="ru-RU" dirty="0" smtClean="0"/>
              <a:t> </a:t>
            </a:r>
            <a:r>
              <a:rPr lang="ru-RU" dirty="0" err="1" smtClean="0"/>
              <a:t>поцілунків</a:t>
            </a:r>
            <a:r>
              <a:rPr lang="ru-RU" dirty="0" smtClean="0"/>
              <a:t>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Тюремне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ув'язнення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,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переїзд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до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Франції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і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смерть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Коли </a:t>
            </a:r>
            <a:r>
              <a:rPr lang="ru-RU" sz="1200" dirty="0" smtClean="0"/>
              <a:t>один </a:t>
            </a:r>
            <a:r>
              <a:rPr lang="ru-RU" sz="1200" dirty="0" err="1" smtClean="0"/>
              <a:t>англієць</a:t>
            </a:r>
            <a:r>
              <a:rPr lang="ru-RU" sz="1200" dirty="0" smtClean="0"/>
              <a:t> сказав,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в </a:t>
            </a:r>
            <a:r>
              <a:rPr lang="en-US" sz="1200" dirty="0" smtClean="0"/>
              <a:t>XIX </a:t>
            </a:r>
            <a:r>
              <a:rPr lang="ru-RU" sz="1200" dirty="0" err="1" smtClean="0"/>
              <a:t>столітті</a:t>
            </a:r>
            <a:r>
              <a:rPr lang="ru-RU" sz="1200" dirty="0" smtClean="0"/>
              <a:t> люди, </a:t>
            </a:r>
            <a:r>
              <a:rPr lang="ru-RU" sz="1200" dirty="0" err="1" smtClean="0"/>
              <a:t>чиї</a:t>
            </a:r>
            <a:r>
              <a:rPr lang="ru-RU" sz="1200" dirty="0" smtClean="0"/>
              <a:t> </a:t>
            </a:r>
            <a:r>
              <a:rPr lang="ru-RU" sz="1200" dirty="0" err="1" smtClean="0"/>
              <a:t>прізвища</a:t>
            </a:r>
            <a:r>
              <a:rPr lang="ru-RU" sz="1200" dirty="0" smtClean="0"/>
              <a:t> </a:t>
            </a:r>
            <a:r>
              <a:rPr lang="ru-RU" sz="1200" dirty="0" err="1" smtClean="0"/>
              <a:t>починаються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"Мак", ​​</a:t>
            </a:r>
            <a:r>
              <a:rPr lang="ru-RU" sz="1200" dirty="0" err="1" smtClean="0"/>
              <a:t>зробили</a:t>
            </a:r>
            <a:r>
              <a:rPr lang="ru-RU" sz="1200" dirty="0" smtClean="0"/>
              <a:t> все, а </a:t>
            </a:r>
            <a:r>
              <a:rPr lang="ru-RU" sz="1200" dirty="0" err="1" smtClean="0"/>
              <a:t>ті</a:t>
            </a:r>
            <a:r>
              <a:rPr lang="ru-RU" sz="1200" dirty="0" smtClean="0"/>
              <a:t>, у кого вони </a:t>
            </a:r>
            <a:r>
              <a:rPr lang="ru-RU" sz="1200" dirty="0" err="1" smtClean="0"/>
              <a:t>починаються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"О", - </a:t>
            </a:r>
            <a:r>
              <a:rPr lang="ru-RU" sz="1200" dirty="0" err="1" smtClean="0"/>
              <a:t>нічого</a:t>
            </a:r>
            <a:r>
              <a:rPr lang="ru-RU" sz="1200" dirty="0" smtClean="0"/>
              <a:t>, Уайльд не </a:t>
            </a:r>
            <a:r>
              <a:rPr lang="ru-RU" sz="1200" dirty="0" err="1" smtClean="0"/>
              <a:t>погодився</a:t>
            </a:r>
            <a:r>
              <a:rPr lang="ru-RU" sz="1200" dirty="0" smtClean="0"/>
              <a:t>: "</a:t>
            </a:r>
            <a:r>
              <a:rPr lang="ru-RU" sz="1200" dirty="0" err="1" smtClean="0"/>
              <a:t>Ви</a:t>
            </a:r>
            <a:r>
              <a:rPr lang="ru-RU" sz="1200" dirty="0" smtClean="0"/>
              <a:t> про </a:t>
            </a:r>
            <a:r>
              <a:rPr lang="ru-RU" sz="1200" dirty="0" err="1" smtClean="0"/>
              <a:t>декого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забули</a:t>
            </a:r>
            <a:r>
              <a:rPr lang="ru-RU" sz="1200" dirty="0" smtClean="0"/>
              <a:t>. Є О '</a:t>
            </a:r>
            <a:r>
              <a:rPr lang="ru-RU" sz="1200" dirty="0" err="1" smtClean="0"/>
              <a:t>Коннел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О. Уайльд ". </a:t>
            </a:r>
          </a:p>
          <a:p>
            <a:r>
              <a:rPr lang="ru-RU" sz="1200" dirty="0" smtClean="0"/>
              <a:t>Уайльд любив </a:t>
            </a:r>
            <a:r>
              <a:rPr lang="ru-RU" sz="1200" dirty="0" err="1" smtClean="0"/>
              <a:t>говорити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ірландці</a:t>
            </a:r>
            <a:r>
              <a:rPr lang="ru-RU" sz="1200" dirty="0" smtClean="0"/>
              <a:t> - "</a:t>
            </a:r>
            <a:r>
              <a:rPr lang="ru-RU" sz="1200" dirty="0" err="1" smtClean="0"/>
              <a:t>найкращі</a:t>
            </a:r>
            <a:r>
              <a:rPr lang="ru-RU" sz="1200" dirty="0" smtClean="0"/>
              <a:t> </a:t>
            </a:r>
            <a:r>
              <a:rPr lang="ru-RU" sz="1200" dirty="0" err="1" smtClean="0"/>
              <a:t>співрозмовники</a:t>
            </a:r>
            <a:r>
              <a:rPr lang="ru-RU" sz="1200" dirty="0" smtClean="0"/>
              <a:t> </a:t>
            </a:r>
            <a:r>
              <a:rPr lang="ru-RU" sz="1200" dirty="0" err="1" smtClean="0"/>
              <a:t>після</a:t>
            </a:r>
            <a:r>
              <a:rPr lang="ru-RU" sz="1200" dirty="0" smtClean="0"/>
              <a:t> </a:t>
            </a:r>
            <a:r>
              <a:rPr lang="ru-RU" sz="1200" dirty="0" err="1" smtClean="0"/>
              <a:t>древніх</a:t>
            </a:r>
            <a:r>
              <a:rPr lang="ru-RU" sz="1200" dirty="0" smtClean="0"/>
              <a:t> </a:t>
            </a:r>
            <a:r>
              <a:rPr lang="ru-RU" sz="1200" dirty="0" err="1" smtClean="0"/>
              <a:t>греків</a:t>
            </a:r>
            <a:r>
              <a:rPr lang="ru-RU" sz="1200" dirty="0" smtClean="0"/>
              <a:t>".</a:t>
            </a:r>
          </a:p>
          <a:p>
            <a:r>
              <a:rPr lang="ru-RU" sz="1200" dirty="0" smtClean="0"/>
              <a:t>Коли </a:t>
            </a:r>
            <a:r>
              <a:rPr lang="ru-RU" sz="1200" dirty="0" err="1" smtClean="0"/>
              <a:t>Метерлінк</a:t>
            </a:r>
            <a:r>
              <a:rPr lang="ru-RU" sz="1200" dirty="0" smtClean="0"/>
              <a:t> </a:t>
            </a:r>
            <a:r>
              <a:rPr lang="ru-RU" sz="1200" dirty="0" err="1" smtClean="0"/>
              <a:t>запропонував</a:t>
            </a:r>
            <a:r>
              <a:rPr lang="ru-RU" sz="1200" dirty="0" smtClean="0"/>
              <a:t> Уайльду </a:t>
            </a:r>
            <a:r>
              <a:rPr lang="ru-RU" sz="1200" dirty="0" err="1" smtClean="0"/>
              <a:t>спробувати</a:t>
            </a:r>
            <a:r>
              <a:rPr lang="ru-RU" sz="1200" dirty="0" smtClean="0"/>
              <a:t> вино, </a:t>
            </a:r>
            <a:r>
              <a:rPr lang="ru-RU" sz="1200" dirty="0" err="1" smtClean="0"/>
              <a:t>якого</a:t>
            </a:r>
            <a:r>
              <a:rPr lang="ru-RU" sz="1200" dirty="0" smtClean="0"/>
              <a:t> не </a:t>
            </a:r>
            <a:r>
              <a:rPr lang="ru-RU" sz="1200" dirty="0" err="1" smtClean="0"/>
              <a:t>можна</a:t>
            </a:r>
            <a:r>
              <a:rPr lang="ru-RU" sz="1200" dirty="0" smtClean="0"/>
              <a:t> </a:t>
            </a:r>
            <a:r>
              <a:rPr lang="ru-RU" sz="1200" dirty="0" err="1" smtClean="0"/>
              <a:t>купити</a:t>
            </a:r>
            <a:r>
              <a:rPr lang="ru-RU" sz="1200" dirty="0" smtClean="0"/>
              <a:t> в </a:t>
            </a:r>
            <a:r>
              <a:rPr lang="ru-RU" sz="1200" dirty="0" err="1" smtClean="0"/>
              <a:t>Англії</a:t>
            </a:r>
            <a:r>
              <a:rPr lang="ru-RU" sz="1200" dirty="0" smtClean="0"/>
              <a:t>, Уайльд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гіркою</a:t>
            </a:r>
            <a:r>
              <a:rPr lang="ru-RU" sz="1200" dirty="0" smtClean="0"/>
              <a:t> </a:t>
            </a:r>
            <a:r>
              <a:rPr lang="ru-RU" sz="1200" dirty="0" err="1" smtClean="0"/>
              <a:t>іронією</a:t>
            </a:r>
            <a:r>
              <a:rPr lang="ru-RU" sz="1200" dirty="0" smtClean="0"/>
              <a:t> сказав: "</a:t>
            </a:r>
            <a:r>
              <a:rPr lang="ru-RU" sz="1200" dirty="0" err="1" smtClean="0"/>
              <a:t>Англійці</a:t>
            </a:r>
            <a:r>
              <a:rPr lang="ru-RU" sz="1200" dirty="0" smtClean="0"/>
              <a:t> </a:t>
            </a:r>
            <a:r>
              <a:rPr lang="ru-RU" sz="1200" dirty="0" err="1" smtClean="0"/>
              <a:t>наділені</a:t>
            </a:r>
            <a:r>
              <a:rPr lang="ru-RU" sz="1200" dirty="0" smtClean="0"/>
              <a:t> </a:t>
            </a:r>
            <a:r>
              <a:rPr lang="ru-RU" sz="1200" dirty="0" err="1" smtClean="0"/>
              <a:t>чудовою</a:t>
            </a:r>
            <a:r>
              <a:rPr lang="ru-RU" sz="1200" dirty="0" smtClean="0"/>
              <a:t> </a:t>
            </a:r>
            <a:r>
              <a:rPr lang="ru-RU" sz="1200" dirty="0" err="1" smtClean="0"/>
              <a:t>здатністю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перетворювати</a:t>
            </a:r>
            <a:r>
              <a:rPr lang="ru-RU" sz="1200" dirty="0" smtClean="0"/>
              <a:t> вино в воду". </a:t>
            </a:r>
          </a:p>
          <a:p>
            <a:r>
              <a:rPr lang="ru-RU" sz="1200" dirty="0" err="1" smtClean="0"/>
              <a:t>Після</a:t>
            </a:r>
            <a:r>
              <a:rPr lang="ru-RU" sz="1200" dirty="0" smtClean="0"/>
              <a:t> </a:t>
            </a:r>
            <a:r>
              <a:rPr lang="ru-RU" sz="1200" dirty="0" err="1" smtClean="0"/>
              <a:t>звільнення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в'язниці</a:t>
            </a:r>
            <a:r>
              <a:rPr lang="ru-RU" sz="1200" dirty="0" smtClean="0"/>
              <a:t> Уайльд </a:t>
            </a:r>
            <a:r>
              <a:rPr lang="ru-RU" sz="1200" dirty="0" err="1" smtClean="0"/>
              <a:t>опублікував</a:t>
            </a:r>
            <a:r>
              <a:rPr lang="ru-RU" sz="1200" dirty="0" smtClean="0"/>
              <a:t> </a:t>
            </a:r>
            <a:r>
              <a:rPr lang="ru-RU" sz="1200" dirty="0" err="1" smtClean="0"/>
              <a:t>кілька</a:t>
            </a:r>
            <a:r>
              <a:rPr lang="ru-RU" sz="1200" dirty="0" smtClean="0"/>
              <a:t> </a:t>
            </a:r>
            <a:r>
              <a:rPr lang="ru-RU" sz="1200" dirty="0" err="1" smtClean="0"/>
              <a:t>статтею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пропозиціями</a:t>
            </a:r>
            <a:r>
              <a:rPr lang="ru-RU" sz="1200" dirty="0" smtClean="0"/>
              <a:t> </a:t>
            </a:r>
            <a:r>
              <a:rPr lang="ru-RU" sz="1200" dirty="0" err="1" smtClean="0"/>
              <a:t>щодо</a:t>
            </a:r>
            <a:r>
              <a:rPr lang="ru-RU" sz="1200" dirty="0" smtClean="0"/>
              <a:t> </a:t>
            </a:r>
            <a:r>
              <a:rPr lang="ru-RU" sz="1200" dirty="0" err="1" smtClean="0"/>
              <a:t>поліпшення</a:t>
            </a:r>
            <a:r>
              <a:rPr lang="ru-RU" sz="1200" dirty="0" smtClean="0"/>
              <a:t> умов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 </a:t>
            </a:r>
            <a:r>
              <a:rPr lang="ru-RU" sz="1200" dirty="0" err="1" smtClean="0"/>
              <a:t>ув'язнених</a:t>
            </a:r>
            <a:r>
              <a:rPr lang="ru-RU" sz="1200" dirty="0" smtClean="0"/>
              <a:t>. У 1898 </a:t>
            </a:r>
            <a:r>
              <a:rPr lang="ru-RU" sz="1200" dirty="0" err="1" smtClean="0"/>
              <a:t>році</a:t>
            </a:r>
            <a:r>
              <a:rPr lang="ru-RU" sz="1200" dirty="0" smtClean="0"/>
              <a:t> Палата громад </a:t>
            </a:r>
            <a:r>
              <a:rPr lang="ru-RU" sz="1200" dirty="0" err="1" smtClean="0"/>
              <a:t>прийняла</a:t>
            </a:r>
            <a:r>
              <a:rPr lang="ru-RU" sz="1200" dirty="0" smtClean="0"/>
              <a:t> "Акт про </a:t>
            </a:r>
            <a:r>
              <a:rPr lang="ru-RU" sz="1200" dirty="0" err="1" smtClean="0"/>
              <a:t>в'язниці</a:t>
            </a:r>
            <a:r>
              <a:rPr lang="ru-RU" sz="1200" dirty="0" smtClean="0"/>
              <a:t>", в </a:t>
            </a:r>
            <a:r>
              <a:rPr lang="ru-RU" sz="1200" dirty="0" err="1" smtClean="0"/>
              <a:t>якому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відбилися</a:t>
            </a:r>
            <a:r>
              <a:rPr lang="ru-RU" sz="1200" dirty="0" smtClean="0"/>
              <a:t> </a:t>
            </a:r>
            <a:r>
              <a:rPr lang="ru-RU" sz="1200" dirty="0" err="1" smtClean="0"/>
              <a:t>багато</a:t>
            </a:r>
            <a:r>
              <a:rPr lang="ru-RU" sz="1200" dirty="0" smtClean="0"/>
              <a:t> </a:t>
            </a:r>
            <a:r>
              <a:rPr lang="ru-RU" sz="1200" dirty="0" err="1" smtClean="0"/>
              <a:t>пропозицій</a:t>
            </a:r>
            <a:r>
              <a:rPr lang="ru-RU" sz="1200" dirty="0" smtClean="0"/>
              <a:t> Уайльда. </a:t>
            </a:r>
          </a:p>
          <a:p>
            <a:r>
              <a:rPr lang="ru-RU" sz="1200" dirty="0" smtClean="0"/>
              <a:t>У </a:t>
            </a:r>
            <a:r>
              <a:rPr lang="ru-RU" sz="1200" dirty="0" err="1" smtClean="0"/>
              <a:t>червні</a:t>
            </a:r>
            <a:r>
              <a:rPr lang="ru-RU" sz="1200" dirty="0" smtClean="0"/>
              <a:t> 1923 на </a:t>
            </a:r>
            <a:r>
              <a:rPr lang="ru-RU" sz="1200" dirty="0" err="1" smtClean="0"/>
              <a:t>сеансі</a:t>
            </a:r>
            <a:r>
              <a:rPr lang="ru-RU" sz="1200" dirty="0" smtClean="0"/>
              <a:t> автоматичного письма у </a:t>
            </a:r>
            <a:r>
              <a:rPr lang="ru-RU" sz="1200" dirty="0" err="1" smtClean="0"/>
              <a:t>присутності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колег</a:t>
            </a:r>
            <a:r>
              <a:rPr lang="ru-RU" sz="1200" dirty="0" smtClean="0"/>
              <a:t> </a:t>
            </a:r>
            <a:r>
              <a:rPr lang="ru-RU" sz="1200" dirty="0" err="1" smtClean="0"/>
              <a:t>вчений-математик</a:t>
            </a:r>
            <a:r>
              <a:rPr lang="ru-RU" sz="1200" dirty="0" smtClean="0"/>
              <a:t> </a:t>
            </a:r>
            <a:r>
              <a:rPr lang="ru-RU" sz="1200" dirty="0" err="1" smtClean="0"/>
              <a:t>Соул</a:t>
            </a:r>
            <a:r>
              <a:rPr lang="ru-RU" sz="1200" dirty="0" smtClean="0"/>
              <a:t> заявив,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отримав</a:t>
            </a:r>
            <a:r>
              <a:rPr lang="ru-RU" sz="1200" dirty="0" smtClean="0"/>
              <a:t> </a:t>
            </a:r>
            <a:r>
              <a:rPr lang="ru-RU" sz="1200" dirty="0" err="1" smtClean="0"/>
              <a:t>від</a:t>
            </a:r>
            <a:r>
              <a:rPr lang="ru-RU" sz="1200" dirty="0" smtClean="0"/>
              <a:t> Уайльда </a:t>
            </a:r>
            <a:r>
              <a:rPr lang="ru-RU" sz="1200" dirty="0" err="1" smtClean="0"/>
              <a:t>довге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красиве</a:t>
            </a:r>
            <a:r>
              <a:rPr lang="ru-RU" sz="1200" dirty="0" smtClean="0"/>
              <a:t> </a:t>
            </a:r>
            <a:r>
              <a:rPr lang="ru-RU" sz="1200" dirty="0" err="1" smtClean="0"/>
              <a:t>потойбічне</a:t>
            </a:r>
            <a:r>
              <a:rPr lang="ru-RU" sz="1200" dirty="0" smtClean="0"/>
              <a:t> </a:t>
            </a:r>
            <a:r>
              <a:rPr lang="ru-RU" sz="1200" dirty="0" err="1" smtClean="0"/>
              <a:t>послання</a:t>
            </a:r>
            <a:r>
              <a:rPr lang="ru-RU" sz="1200" dirty="0" smtClean="0"/>
              <a:t>. Той </a:t>
            </a:r>
            <a:r>
              <a:rPr lang="ru-RU" sz="1200" dirty="0" err="1" smtClean="0"/>
              <a:t>нібито</a:t>
            </a:r>
            <a:r>
              <a:rPr lang="ru-RU" sz="1200" dirty="0" smtClean="0"/>
              <a:t> просив </a:t>
            </a:r>
            <a:r>
              <a:rPr lang="ru-RU" sz="1200" dirty="0" err="1" smtClean="0"/>
              <a:t>передати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не помер, а </a:t>
            </a:r>
            <a:r>
              <a:rPr lang="ru-RU" sz="1200" dirty="0" err="1" smtClean="0"/>
              <a:t>живе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буде </a:t>
            </a:r>
            <a:r>
              <a:rPr lang="ru-RU" sz="1200" dirty="0" err="1" smtClean="0"/>
              <a:t>жити</a:t>
            </a:r>
            <a:r>
              <a:rPr lang="ru-RU" sz="1200" dirty="0" smtClean="0"/>
              <a:t> в </a:t>
            </a:r>
            <a:r>
              <a:rPr lang="ru-RU" sz="1200" dirty="0" err="1" smtClean="0"/>
              <a:t>серцях</a:t>
            </a:r>
            <a:r>
              <a:rPr lang="ru-RU" sz="1200" dirty="0" smtClean="0"/>
              <a:t> тих, </a:t>
            </a:r>
            <a:r>
              <a:rPr lang="ru-RU" sz="1200" dirty="0" err="1" smtClean="0"/>
              <a:t>хто</a:t>
            </a:r>
            <a:r>
              <a:rPr lang="ru-RU" sz="1200" dirty="0" smtClean="0"/>
              <a:t> </a:t>
            </a:r>
            <a:r>
              <a:rPr lang="ru-RU" sz="1200" dirty="0" err="1" smtClean="0"/>
              <a:t>здатний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відчувати</a:t>
            </a:r>
            <a:r>
              <a:rPr lang="ru-RU" sz="1200" dirty="0" smtClean="0"/>
              <a:t> "красу форм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звуків</a:t>
            </a:r>
            <a:r>
              <a:rPr lang="ru-RU" sz="1200" dirty="0" smtClean="0"/>
              <a:t>, </a:t>
            </a:r>
            <a:r>
              <a:rPr lang="ru-RU" sz="1200" dirty="0" err="1" smtClean="0"/>
              <a:t>розлиту</a:t>
            </a:r>
            <a:r>
              <a:rPr lang="ru-RU" sz="1200" dirty="0" smtClean="0"/>
              <a:t> в </a:t>
            </a:r>
            <a:r>
              <a:rPr lang="ru-RU" sz="1200" dirty="0" err="1" smtClean="0"/>
              <a:t>природі</a:t>
            </a:r>
            <a:r>
              <a:rPr lang="ru-RU" sz="1200" dirty="0" smtClean="0"/>
              <a:t>".</a:t>
            </a:r>
            <a:endParaRPr lang="ru-RU" sz="1200" dirty="0" smtClean="0"/>
          </a:p>
          <a:p>
            <a:r>
              <a:rPr lang="ru-RU" sz="1200" dirty="0" smtClean="0"/>
              <a:t>В </a:t>
            </a:r>
            <a:r>
              <a:rPr lang="ru-RU" sz="1200" dirty="0" err="1" smtClean="0"/>
              <a:t>кінці</a:t>
            </a:r>
            <a:r>
              <a:rPr lang="ru-RU" sz="1200" dirty="0" smtClean="0"/>
              <a:t> 2007, </a:t>
            </a:r>
            <a:r>
              <a:rPr lang="ru-RU" sz="1200" dirty="0" err="1" smtClean="0"/>
              <a:t>після</a:t>
            </a:r>
            <a:r>
              <a:rPr lang="ru-RU" sz="1200" dirty="0" smtClean="0"/>
              <a:t> </a:t>
            </a:r>
            <a:r>
              <a:rPr lang="ru-RU" sz="1200" dirty="0" err="1" smtClean="0"/>
              <a:t>спеціального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опитування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телеглядачів</a:t>
            </a:r>
            <a:r>
              <a:rPr lang="ru-RU" sz="1200" dirty="0" smtClean="0"/>
              <a:t> </a:t>
            </a:r>
            <a:r>
              <a:rPr lang="ru-RU" sz="1200" dirty="0" err="1" smtClean="0"/>
              <a:t>корпорацією</a:t>
            </a:r>
            <a:r>
              <a:rPr lang="ru-RU" sz="1200" dirty="0" smtClean="0"/>
              <a:t> "</a:t>
            </a:r>
            <a:r>
              <a:rPr lang="ru-RU" sz="1200" dirty="0" err="1" smtClean="0"/>
              <a:t>Бі-бі-сі</a:t>
            </a:r>
            <a:r>
              <a:rPr lang="ru-RU" sz="1200" dirty="0" smtClean="0"/>
              <a:t>", Оскар Уайльд </a:t>
            </a:r>
            <a:r>
              <a:rPr lang="ru-RU" sz="1200" dirty="0" err="1" smtClean="0"/>
              <a:t>був</a:t>
            </a:r>
            <a:r>
              <a:rPr lang="ru-RU" sz="1200" dirty="0" smtClean="0"/>
              <a:t> </a:t>
            </a:r>
            <a:r>
              <a:rPr lang="ru-RU" sz="1200" dirty="0" err="1" smtClean="0"/>
              <a:t>визнаний</a:t>
            </a:r>
            <a:r>
              <a:rPr lang="ru-RU" sz="1200" dirty="0" smtClean="0"/>
              <a:t> самим </a:t>
            </a:r>
            <a:r>
              <a:rPr lang="ru-RU" sz="1200" dirty="0" err="1" smtClean="0"/>
              <a:t>дотепною</a:t>
            </a:r>
            <a:r>
              <a:rPr lang="ru-RU" sz="1200" dirty="0" smtClean="0"/>
              <a:t> </a:t>
            </a:r>
            <a:r>
              <a:rPr lang="ru-RU" sz="1200" dirty="0" err="1" smtClean="0"/>
              <a:t>людиною</a:t>
            </a:r>
            <a:r>
              <a:rPr lang="ru-RU" sz="1200" dirty="0" smtClean="0"/>
              <a:t> </a:t>
            </a:r>
            <a:r>
              <a:rPr lang="ru-RU" sz="1200" dirty="0" err="1" smtClean="0"/>
              <a:t>Великобританії</a:t>
            </a:r>
            <a:r>
              <a:rPr lang="ru-RU" sz="1200" dirty="0" smtClean="0"/>
              <a:t>.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обійшов</a:t>
            </a:r>
            <a:r>
              <a:rPr lang="ru-RU" sz="1200" dirty="0" smtClean="0"/>
              <a:t> самого </a:t>
            </a:r>
            <a:r>
              <a:rPr lang="ru-RU" sz="1200" dirty="0" err="1" smtClean="0"/>
              <a:t>Шекспіра</a:t>
            </a:r>
            <a:r>
              <a:rPr lang="ru-RU" sz="1200" dirty="0" smtClean="0"/>
              <a:t> </a:t>
            </a:r>
            <a:r>
              <a:rPr lang="ru-RU" sz="1200" dirty="0" err="1" smtClean="0"/>
              <a:t>і</a:t>
            </a:r>
            <a:r>
              <a:rPr lang="ru-RU" sz="1200" dirty="0" smtClean="0"/>
              <a:t> У. </a:t>
            </a:r>
            <a:r>
              <a:rPr lang="ru-RU" sz="1200" dirty="0" err="1" smtClean="0"/>
              <a:t>Черчілля</a:t>
            </a:r>
            <a:r>
              <a:rPr lang="ru-RU" sz="1200" dirty="0" smtClean="0"/>
              <a:t>. </a:t>
            </a:r>
            <a:endParaRPr lang="ru-RU" sz="1200" dirty="0" smtClean="0"/>
          </a:p>
          <a:p>
            <a:r>
              <a:rPr lang="ru-RU" sz="1200" dirty="0" smtClean="0"/>
              <a:t>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 </a:t>
            </a:r>
            <a:r>
              <a:rPr lang="ru-RU" sz="1200" dirty="0" err="1" smtClean="0"/>
              <a:t>згадується</a:t>
            </a:r>
            <a:r>
              <a:rPr lang="ru-RU" sz="1200" dirty="0" smtClean="0"/>
              <a:t> в </a:t>
            </a:r>
            <a:r>
              <a:rPr lang="ru-RU" sz="1200" dirty="0" err="1" smtClean="0"/>
              <a:t>пісні</a:t>
            </a:r>
            <a:r>
              <a:rPr lang="ru-RU" sz="1200" dirty="0" smtClean="0"/>
              <a:t> Джеймса </a:t>
            </a:r>
            <a:r>
              <a:rPr lang="ru-RU" sz="1200" dirty="0" err="1" smtClean="0"/>
              <a:t>Бланта</a:t>
            </a:r>
            <a:r>
              <a:rPr lang="ru-RU" sz="1200" dirty="0" smtClean="0"/>
              <a:t>, «</a:t>
            </a:r>
            <a:r>
              <a:rPr lang="en-US" sz="1200" dirty="0" smtClean="0"/>
              <a:t>Tears And Rain», </a:t>
            </a:r>
            <a:r>
              <a:rPr lang="ru-RU" sz="1200" dirty="0" smtClean="0"/>
              <a:t>а </a:t>
            </a:r>
            <a:r>
              <a:rPr lang="ru-RU" sz="1200" dirty="0" err="1" smtClean="0"/>
              <a:t>також</a:t>
            </a:r>
            <a:r>
              <a:rPr lang="ru-RU" sz="1200" dirty="0" smtClean="0"/>
              <a:t> у </a:t>
            </a:r>
            <a:r>
              <a:rPr lang="ru-RU" sz="1200" dirty="0" err="1" smtClean="0"/>
              <a:t>пісні</a:t>
            </a:r>
            <a:r>
              <a:rPr lang="ru-RU" sz="1200" dirty="0" smtClean="0"/>
              <a:t> </a:t>
            </a:r>
            <a:r>
              <a:rPr lang="ru-RU" sz="1200" dirty="0" err="1" smtClean="0"/>
              <a:t>Даррена</a:t>
            </a:r>
            <a:r>
              <a:rPr lang="ru-RU" sz="1200" dirty="0" smtClean="0"/>
              <a:t> </a:t>
            </a:r>
            <a:r>
              <a:rPr lang="ru-RU" sz="1200" dirty="0" err="1" smtClean="0"/>
              <a:t>Хейза</a:t>
            </a:r>
            <a:r>
              <a:rPr lang="ru-RU" sz="1200" dirty="0" smtClean="0"/>
              <a:t>, "</a:t>
            </a:r>
            <a:r>
              <a:rPr lang="en-US" sz="1200" dirty="0" smtClean="0"/>
              <a:t>The Future Holds a Lion's Heart" 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Цікаві факти :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Роман </a:t>
            </a:r>
            <a:r>
              <a:rPr lang="en-US" dirty="0" smtClean="0"/>
              <a:t>“</a:t>
            </a:r>
            <a:r>
              <a:rPr lang="uk-UA" dirty="0" smtClean="0"/>
              <a:t>П</a:t>
            </a:r>
            <a:r>
              <a:rPr lang="uk-UA" dirty="0" smtClean="0"/>
              <a:t>ортрет</a:t>
            </a:r>
            <a:r>
              <a:rPr lang="ru-RU" dirty="0" err="1" smtClean="0"/>
              <a:t>Доріан</a:t>
            </a:r>
            <a:r>
              <a:rPr lang="ru-RU" dirty="0" smtClean="0"/>
              <a:t> Грея</a:t>
            </a:r>
            <a:r>
              <a:rPr lang="en-US" dirty="0" smtClean="0"/>
              <a:t>”</a:t>
            </a:r>
            <a:r>
              <a:rPr lang="ru-RU" dirty="0" smtClean="0"/>
              <a:t> </a:t>
            </a:r>
            <a:r>
              <a:rPr lang="ru-RU" dirty="0" err="1" smtClean="0"/>
              <a:t>екранізовано</a:t>
            </a:r>
            <a:r>
              <a:rPr lang="ru-RU" dirty="0" smtClean="0"/>
              <a:t> </a:t>
            </a:r>
            <a:r>
              <a:rPr lang="ru-RU" dirty="0" err="1" smtClean="0"/>
              <a:t>більше</a:t>
            </a:r>
            <a:r>
              <a:rPr lang="ru-RU" dirty="0" smtClean="0"/>
              <a:t> 25 </a:t>
            </a:r>
            <a:r>
              <a:rPr lang="ru-RU" dirty="0" err="1" smtClean="0"/>
              <a:t>разів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Сучасний</a:t>
            </a:r>
            <a:r>
              <a:rPr lang="ru-RU" dirty="0" smtClean="0"/>
              <a:t> </a:t>
            </a:r>
            <a:r>
              <a:rPr lang="ru-RU" dirty="0" err="1" smtClean="0"/>
              <a:t>британський</a:t>
            </a:r>
            <a:r>
              <a:rPr lang="ru-RU" dirty="0" smtClean="0"/>
              <a:t> </a:t>
            </a:r>
            <a:r>
              <a:rPr lang="ru-RU" dirty="0" err="1" smtClean="0"/>
              <a:t>письменник</a:t>
            </a:r>
            <a:r>
              <a:rPr lang="ru-RU" dirty="0" smtClean="0"/>
              <a:t> </a:t>
            </a:r>
            <a:r>
              <a:rPr lang="ru-RU" dirty="0" err="1" smtClean="0"/>
              <a:t>Уілл</a:t>
            </a:r>
            <a:r>
              <a:rPr lang="ru-RU" dirty="0" smtClean="0"/>
              <a:t> </a:t>
            </a:r>
            <a:r>
              <a:rPr lang="ru-RU" dirty="0" err="1" smtClean="0"/>
              <a:t>Селф</a:t>
            </a:r>
            <a:r>
              <a:rPr lang="ru-RU" dirty="0" smtClean="0"/>
              <a:t> </a:t>
            </a:r>
            <a:r>
              <a:rPr lang="ru-RU" dirty="0" err="1" smtClean="0"/>
              <a:t>запропонував</a:t>
            </a:r>
            <a:r>
              <a:rPr lang="ru-RU" dirty="0" smtClean="0"/>
              <a:t> у </a:t>
            </a:r>
            <a:r>
              <a:rPr lang="ru-RU" dirty="0" err="1" smtClean="0"/>
              <a:t>своєму</a:t>
            </a:r>
            <a:r>
              <a:rPr lang="ru-RU" dirty="0" smtClean="0"/>
              <a:t> </a:t>
            </a:r>
            <a:r>
              <a:rPr lang="ru-RU" dirty="0" err="1" smtClean="0"/>
              <a:t>романі</a:t>
            </a:r>
            <a:r>
              <a:rPr lang="ru-RU" dirty="0" smtClean="0"/>
              <a:t> «</a:t>
            </a:r>
            <a:r>
              <a:rPr lang="ru-RU" dirty="0" err="1" smtClean="0"/>
              <a:t>Доріан</a:t>
            </a:r>
            <a:r>
              <a:rPr lang="ru-RU" dirty="0" smtClean="0"/>
              <a:t>» (</a:t>
            </a:r>
            <a:r>
              <a:rPr lang="en-US" dirty="0" smtClean="0"/>
              <a:t>Dorian, 1992) </a:t>
            </a:r>
            <a:r>
              <a:rPr lang="ru-RU" dirty="0" err="1" smtClean="0"/>
              <a:t>напівпародійну</a:t>
            </a:r>
            <a:r>
              <a:rPr lang="ru-RU" dirty="0" smtClean="0"/>
              <a:t> </a:t>
            </a:r>
            <a:r>
              <a:rPr lang="ru-RU" dirty="0" err="1" smtClean="0"/>
              <a:t>версію</a:t>
            </a:r>
            <a:r>
              <a:rPr lang="ru-RU" dirty="0" smtClean="0"/>
              <a:t> </a:t>
            </a:r>
            <a:r>
              <a:rPr lang="ru-RU" dirty="0" err="1" smtClean="0"/>
              <a:t>історії</a:t>
            </a:r>
            <a:r>
              <a:rPr lang="ru-RU" dirty="0" smtClean="0"/>
              <a:t> </a:t>
            </a:r>
            <a:r>
              <a:rPr lang="ru-RU" dirty="0" err="1" smtClean="0"/>
              <a:t>Доріана</a:t>
            </a:r>
            <a:r>
              <a:rPr lang="ru-RU" dirty="0" smtClean="0"/>
              <a:t> Грея. Час </a:t>
            </a:r>
            <a:r>
              <a:rPr lang="ru-RU" dirty="0" err="1" smtClean="0"/>
              <a:t>дії</a:t>
            </a:r>
            <a:r>
              <a:rPr lang="ru-RU" dirty="0" smtClean="0"/>
              <a:t> книги </a:t>
            </a:r>
            <a:r>
              <a:rPr lang="ru-RU" dirty="0" err="1" smtClean="0"/>
              <a:t>Селф</a:t>
            </a:r>
            <a:r>
              <a:rPr lang="ru-RU" dirty="0" smtClean="0"/>
              <a:t> - 80-ті роки </a:t>
            </a:r>
            <a:r>
              <a:rPr lang="en-US" dirty="0" smtClean="0"/>
              <a:t>XX </a:t>
            </a:r>
            <a:r>
              <a:rPr lang="ru-RU" dirty="0" err="1" smtClean="0"/>
              <a:t>століття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Серед</a:t>
            </a:r>
            <a:r>
              <a:rPr lang="ru-RU" dirty="0" smtClean="0"/>
              <a:t> </a:t>
            </a:r>
            <a:r>
              <a:rPr lang="ru-RU" dirty="0" err="1" smtClean="0"/>
              <a:t>неологізмів</a:t>
            </a:r>
            <a:r>
              <a:rPr lang="ru-RU" dirty="0" smtClean="0"/>
              <a:t>, </a:t>
            </a:r>
            <a:r>
              <a:rPr lang="ru-RU" dirty="0" err="1" smtClean="0"/>
              <a:t>введених</a:t>
            </a:r>
            <a:r>
              <a:rPr lang="ru-RU" dirty="0" smtClean="0"/>
              <a:t> Дугласом </a:t>
            </a:r>
            <a:r>
              <a:rPr lang="ru-RU" dirty="0" err="1" smtClean="0"/>
              <a:t>Коуплендом</a:t>
            </a:r>
            <a:r>
              <a:rPr lang="ru-RU" dirty="0" smtClean="0"/>
              <a:t> в </a:t>
            </a:r>
            <a:r>
              <a:rPr lang="ru-RU" dirty="0" err="1" smtClean="0"/>
              <a:t>романі</a:t>
            </a:r>
            <a:r>
              <a:rPr lang="ru-RU" dirty="0" smtClean="0"/>
              <a:t> «</a:t>
            </a:r>
            <a:r>
              <a:rPr lang="ru-RU" dirty="0" err="1" smtClean="0"/>
              <a:t>Покоління</a:t>
            </a:r>
            <a:r>
              <a:rPr lang="ru-RU" dirty="0" smtClean="0"/>
              <a:t> </a:t>
            </a:r>
            <a:r>
              <a:rPr lang="en-US" dirty="0" smtClean="0"/>
              <a:t>X»,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такий</a:t>
            </a:r>
            <a:r>
              <a:rPr lang="ru-RU" dirty="0" smtClean="0"/>
              <a:t>:</a:t>
            </a:r>
          </a:p>
          <a:p>
            <a:r>
              <a:rPr lang="ru-RU" dirty="0" err="1" smtClean="0"/>
              <a:t>Доріан-грейство</a:t>
            </a:r>
            <a:r>
              <a:rPr lang="ru-RU" dirty="0" smtClean="0"/>
              <a:t>: </a:t>
            </a:r>
            <a:r>
              <a:rPr lang="ru-RU" dirty="0" err="1" smtClean="0"/>
              <a:t>бажання</a:t>
            </a:r>
            <a:r>
              <a:rPr lang="ru-RU" dirty="0" smtClean="0"/>
              <a:t> </a:t>
            </a:r>
            <a:r>
              <a:rPr lang="ru-RU" dirty="0" err="1" smtClean="0"/>
              <a:t>приховувати</a:t>
            </a:r>
            <a:r>
              <a:rPr lang="ru-RU" dirty="0" smtClean="0"/>
              <a:t> </a:t>
            </a:r>
            <a:r>
              <a:rPr lang="ru-RU" dirty="0" err="1" smtClean="0"/>
              <a:t>ознаки</a:t>
            </a:r>
            <a:r>
              <a:rPr lang="ru-RU" dirty="0" smtClean="0"/>
              <a:t> </a:t>
            </a:r>
            <a:r>
              <a:rPr lang="ru-RU" dirty="0" err="1" smtClean="0"/>
              <a:t>старіння</a:t>
            </a:r>
            <a:r>
              <a:rPr lang="ru-RU" dirty="0" smtClean="0"/>
              <a:t> </a:t>
            </a:r>
            <a:r>
              <a:rPr lang="ru-RU" dirty="0" err="1" smtClean="0"/>
              <a:t>тіла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Цей роман </a:t>
            </a:r>
            <a:r>
              <a:rPr lang="ru-RU" dirty="0" err="1" smtClean="0"/>
              <a:t>був</a:t>
            </a:r>
            <a:r>
              <a:rPr lang="ru-RU" dirty="0" smtClean="0"/>
              <a:t> написаний </a:t>
            </a:r>
            <a:r>
              <a:rPr lang="ru-RU" dirty="0" err="1" smtClean="0"/>
              <a:t>всього</a:t>
            </a:r>
            <a:r>
              <a:rPr lang="ru-RU" dirty="0" smtClean="0"/>
              <a:t> </a:t>
            </a:r>
            <a:r>
              <a:rPr lang="ru-RU" dirty="0" err="1" smtClean="0"/>
              <a:t>лише</a:t>
            </a:r>
            <a:r>
              <a:rPr lang="ru-RU" dirty="0" smtClean="0"/>
              <a:t> за три </a:t>
            </a:r>
            <a:r>
              <a:rPr lang="ru-RU" dirty="0" err="1" smtClean="0"/>
              <a:t>тижні</a:t>
            </a:r>
            <a:endParaRPr lang="ru-RU" dirty="0" smtClean="0"/>
          </a:p>
          <a:p>
            <a:r>
              <a:rPr lang="ru-RU" dirty="0" err="1" smtClean="0"/>
              <a:t>Жоден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пороків</a:t>
            </a:r>
            <a:r>
              <a:rPr lang="ru-RU" dirty="0" smtClean="0"/>
              <a:t> </a:t>
            </a:r>
            <a:r>
              <a:rPr lang="ru-RU" dirty="0" err="1" smtClean="0"/>
              <a:t>Доріана</a:t>
            </a:r>
            <a:r>
              <a:rPr lang="ru-RU" dirty="0" smtClean="0"/>
              <a:t> Грея </a:t>
            </a:r>
            <a:r>
              <a:rPr lang="ru-RU" dirty="0" err="1" smtClean="0"/>
              <a:t>чітко</a:t>
            </a:r>
            <a:r>
              <a:rPr lang="ru-RU" dirty="0" smtClean="0"/>
              <a:t> в </a:t>
            </a:r>
            <a:r>
              <a:rPr lang="ru-RU" dirty="0" err="1" smtClean="0"/>
              <a:t>романі</a:t>
            </a:r>
            <a:r>
              <a:rPr lang="ru-RU" dirty="0" smtClean="0"/>
              <a:t> не названий, </a:t>
            </a:r>
            <a:r>
              <a:rPr lang="ru-RU" dirty="0" err="1" smtClean="0"/>
              <a:t>крім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зловживання</a:t>
            </a:r>
            <a:r>
              <a:rPr lang="ru-RU" dirty="0" smtClean="0"/>
              <a:t> </a:t>
            </a:r>
            <a:r>
              <a:rPr lang="ru-RU" dirty="0" err="1" smtClean="0"/>
              <a:t>опіумом</a:t>
            </a:r>
            <a:r>
              <a:rPr lang="ru-RU" dirty="0" smtClean="0"/>
              <a:t>. Сам Уайльд говорив,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кожен</a:t>
            </a:r>
            <a:r>
              <a:rPr lang="ru-RU" dirty="0" smtClean="0"/>
              <a:t> </a:t>
            </a:r>
            <a:r>
              <a:rPr lang="ru-RU" dirty="0" err="1" smtClean="0"/>
              <a:t>бачить</a:t>
            </a:r>
            <a:r>
              <a:rPr lang="ru-RU" dirty="0" smtClean="0"/>
              <a:t> в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герої</a:t>
            </a:r>
            <a:r>
              <a:rPr lang="ru-RU" dirty="0" smtClean="0"/>
              <a:t>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власні</a:t>
            </a:r>
            <a:r>
              <a:rPr lang="ru-RU" dirty="0" smtClean="0"/>
              <a:t> </a:t>
            </a:r>
            <a:r>
              <a:rPr lang="ru-RU" dirty="0" err="1" smtClean="0"/>
              <a:t>гріхи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пороки: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Кожна</a:t>
            </a:r>
            <a:r>
              <a:rPr lang="ru-RU" dirty="0" smtClean="0"/>
              <a:t> </a:t>
            </a:r>
            <a:r>
              <a:rPr lang="ru-RU" dirty="0" err="1" smtClean="0"/>
              <a:t>людина</a:t>
            </a:r>
            <a:r>
              <a:rPr lang="ru-RU" dirty="0" smtClean="0"/>
              <a:t> </a:t>
            </a:r>
            <a:r>
              <a:rPr lang="ru-RU" dirty="0" err="1" smtClean="0"/>
              <a:t>бачить</a:t>
            </a:r>
            <a:r>
              <a:rPr lang="ru-RU" dirty="0" smtClean="0"/>
              <a:t> у </a:t>
            </a:r>
            <a:r>
              <a:rPr lang="ru-RU" dirty="0" err="1" smtClean="0"/>
              <a:t>Доріана</a:t>
            </a:r>
            <a:r>
              <a:rPr lang="ru-RU" dirty="0" smtClean="0"/>
              <a:t> Грея </a:t>
            </a:r>
            <a:r>
              <a:rPr lang="ru-RU" dirty="0" err="1" smtClean="0"/>
              <a:t>свої</a:t>
            </a:r>
            <a:r>
              <a:rPr lang="ru-RU" dirty="0" smtClean="0"/>
              <a:t> </a:t>
            </a:r>
            <a:r>
              <a:rPr lang="ru-RU" dirty="0" err="1" smtClean="0"/>
              <a:t>власні</a:t>
            </a:r>
            <a:r>
              <a:rPr lang="ru-RU" dirty="0" smtClean="0"/>
              <a:t> </a:t>
            </a:r>
            <a:r>
              <a:rPr lang="ru-RU" dirty="0" err="1" smtClean="0"/>
              <a:t>гріхи</a:t>
            </a:r>
            <a:r>
              <a:rPr lang="ru-RU" dirty="0" smtClean="0"/>
              <a:t>. У </a:t>
            </a:r>
            <a:r>
              <a:rPr lang="ru-RU" dirty="0" err="1" smtClean="0"/>
              <a:t>чому</a:t>
            </a:r>
            <a:r>
              <a:rPr lang="ru-RU" dirty="0" smtClean="0"/>
              <a:t> </a:t>
            </a:r>
            <a:r>
              <a:rPr lang="ru-RU" dirty="0" err="1" smtClean="0"/>
              <a:t>полягають</a:t>
            </a:r>
            <a:r>
              <a:rPr lang="ru-RU" dirty="0" smtClean="0"/>
              <a:t> </a:t>
            </a:r>
            <a:r>
              <a:rPr lang="ru-RU" dirty="0" err="1" smtClean="0"/>
              <a:t>гріхи</a:t>
            </a:r>
            <a:r>
              <a:rPr lang="ru-RU" dirty="0" smtClean="0"/>
              <a:t> </a:t>
            </a:r>
            <a:r>
              <a:rPr lang="ru-RU" dirty="0" err="1" smtClean="0"/>
              <a:t>Доріана</a:t>
            </a:r>
            <a:r>
              <a:rPr lang="ru-RU" dirty="0" smtClean="0"/>
              <a:t> Грея, не </a:t>
            </a:r>
            <a:r>
              <a:rPr lang="ru-RU" dirty="0" err="1" smtClean="0"/>
              <a:t>знає</a:t>
            </a:r>
            <a:r>
              <a:rPr lang="ru-RU" dirty="0" smtClean="0"/>
              <a:t> </a:t>
            </a:r>
            <a:r>
              <a:rPr lang="ru-RU" dirty="0" err="1" smtClean="0"/>
              <a:t>ніхто</a:t>
            </a:r>
            <a:r>
              <a:rPr lang="ru-RU" dirty="0" smtClean="0"/>
              <a:t>. Той,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знаходить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, </a:t>
            </a:r>
            <a:r>
              <a:rPr lang="ru-RU" dirty="0" err="1" smtClean="0"/>
              <a:t>привніс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сам ». З листа О. Уайльда редактору "</a:t>
            </a:r>
            <a:r>
              <a:rPr lang="ru-RU" dirty="0" err="1" smtClean="0"/>
              <a:t>Скотс</a:t>
            </a:r>
            <a:r>
              <a:rPr lang="ru-RU" dirty="0" smtClean="0"/>
              <a:t> </a:t>
            </a:r>
            <a:r>
              <a:rPr lang="ru-RU" dirty="0" err="1" smtClean="0"/>
              <a:t>обсервер</a:t>
            </a:r>
            <a:r>
              <a:rPr lang="ru-RU" dirty="0" smtClean="0"/>
              <a:t>", 1890</a:t>
            </a:r>
          </a:p>
          <a:p>
            <a:r>
              <a:rPr lang="ru-RU" dirty="0" err="1" smtClean="0"/>
              <a:t>Існує</a:t>
            </a:r>
            <a:r>
              <a:rPr lang="ru-RU" dirty="0" smtClean="0"/>
              <a:t> хвороба «синдром </a:t>
            </a:r>
            <a:r>
              <a:rPr lang="ru-RU" dirty="0" err="1" smtClean="0"/>
              <a:t>Доріана</a:t>
            </a:r>
            <a:r>
              <a:rPr lang="ru-RU" dirty="0" smtClean="0"/>
              <a:t> Грея» - культ </a:t>
            </a:r>
            <a:r>
              <a:rPr lang="ru-RU" dirty="0" err="1" smtClean="0"/>
              <a:t>молодості</a:t>
            </a:r>
            <a:r>
              <a:rPr lang="ru-RU" dirty="0" smtClean="0"/>
              <a:t>, страх перед </a:t>
            </a:r>
            <a:r>
              <a:rPr lang="ru-RU" dirty="0" err="1" smtClean="0"/>
              <a:t>фізичним</a:t>
            </a:r>
            <a:r>
              <a:rPr lang="ru-RU" dirty="0" smtClean="0"/>
              <a:t> </a:t>
            </a:r>
            <a:r>
              <a:rPr lang="ru-RU" dirty="0" err="1" smtClean="0"/>
              <a:t>зів'яненням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старінням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письменника</a:t>
            </a:r>
            <a:r>
              <a:rPr lang="ru-RU" dirty="0" smtClean="0"/>
              <a:t> Рея </a:t>
            </a:r>
            <a:r>
              <a:rPr lang="ru-RU" dirty="0" err="1" smtClean="0"/>
              <a:t>Бредбері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оповідання</a:t>
            </a:r>
            <a:r>
              <a:rPr lang="ru-RU" dirty="0" smtClean="0"/>
              <a:t> на </a:t>
            </a:r>
            <a:r>
              <a:rPr lang="ru-RU" dirty="0" err="1" smtClean="0"/>
              <a:t>цю</a:t>
            </a:r>
            <a:r>
              <a:rPr lang="ru-RU" dirty="0" smtClean="0"/>
              <a:t> тему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назвою</a:t>
            </a:r>
            <a:r>
              <a:rPr lang="ru-RU" dirty="0" smtClean="0"/>
              <a:t> «Слава в </a:t>
            </a:r>
            <a:r>
              <a:rPr lang="ru-RU" dirty="0" err="1" smtClean="0"/>
              <a:t>вишніх</a:t>
            </a:r>
            <a:r>
              <a:rPr lang="ru-RU" dirty="0" smtClean="0"/>
              <a:t> </a:t>
            </a:r>
            <a:r>
              <a:rPr lang="ru-RU" dirty="0" err="1" smtClean="0"/>
              <a:t>Доріанові</a:t>
            </a:r>
            <a:r>
              <a:rPr lang="ru-RU" dirty="0" smtClean="0"/>
              <a:t>!», </a:t>
            </a:r>
            <a:r>
              <a:rPr lang="ru-RU" dirty="0" err="1" smtClean="0"/>
              <a:t>Головний</a:t>
            </a:r>
            <a:r>
              <a:rPr lang="ru-RU" dirty="0" smtClean="0"/>
              <a:t> герой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потрапляє</a:t>
            </a:r>
            <a:r>
              <a:rPr lang="ru-RU" dirty="0" smtClean="0"/>
              <a:t> в </a:t>
            </a:r>
            <a:r>
              <a:rPr lang="ru-RU" dirty="0" err="1" smtClean="0"/>
              <a:t>суспільство</a:t>
            </a:r>
            <a:r>
              <a:rPr lang="ru-RU" dirty="0" smtClean="0"/>
              <a:t> таких «</a:t>
            </a:r>
            <a:r>
              <a:rPr lang="ru-RU" dirty="0" err="1" smtClean="0"/>
              <a:t>Доріанові</a:t>
            </a:r>
            <a:r>
              <a:rPr lang="ru-RU" dirty="0" smtClean="0"/>
              <a:t>»,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пропонують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вічну</a:t>
            </a:r>
            <a:r>
              <a:rPr lang="ru-RU" dirty="0" smtClean="0"/>
              <a:t> </a:t>
            </a:r>
            <a:r>
              <a:rPr lang="ru-RU" dirty="0" err="1" smtClean="0"/>
              <a:t>молодість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в </a:t>
            </a:r>
            <a:r>
              <a:rPr lang="ru-RU" dirty="0" err="1" smtClean="0"/>
              <a:t>останній</a:t>
            </a:r>
            <a:r>
              <a:rPr lang="ru-RU" dirty="0" smtClean="0"/>
              <a:t> момент </a:t>
            </a:r>
            <a:r>
              <a:rPr lang="ru-RU" dirty="0" err="1" smtClean="0"/>
              <a:t>відмовляється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Токійському</a:t>
            </a:r>
            <a:r>
              <a:rPr lang="ru-RU" dirty="0" smtClean="0"/>
              <a:t> </a:t>
            </a:r>
            <a:r>
              <a:rPr lang="ru-RU" dirty="0" err="1" smtClean="0"/>
              <a:t>Діснейленді</a:t>
            </a:r>
            <a:r>
              <a:rPr lang="ru-RU" dirty="0" smtClean="0"/>
              <a:t> в </a:t>
            </a:r>
            <a:r>
              <a:rPr lang="ru-RU" dirty="0" err="1" smtClean="0"/>
              <a:t>Будинку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привидами</a:t>
            </a:r>
            <a:r>
              <a:rPr lang="ru-RU" dirty="0" smtClean="0"/>
              <a:t> (</a:t>
            </a:r>
            <a:r>
              <a:rPr lang="en-US" dirty="0" smtClean="0"/>
              <a:t>Haunted Mansion) </a:t>
            </a:r>
            <a:r>
              <a:rPr lang="ru-RU" dirty="0" err="1" smtClean="0"/>
              <a:t>можна</a:t>
            </a:r>
            <a:r>
              <a:rPr lang="ru-RU" dirty="0" smtClean="0"/>
              <a:t> </a:t>
            </a:r>
            <a:r>
              <a:rPr lang="ru-RU" dirty="0" err="1" smtClean="0"/>
              <a:t>побачити</a:t>
            </a:r>
            <a:r>
              <a:rPr lang="ru-RU" dirty="0" smtClean="0"/>
              <a:t> на </a:t>
            </a:r>
            <a:r>
              <a:rPr lang="ru-RU" dirty="0" err="1" smtClean="0"/>
              <a:t>стіні</a:t>
            </a:r>
            <a:r>
              <a:rPr lang="ru-RU" dirty="0" smtClean="0"/>
              <a:t> портрет </a:t>
            </a:r>
            <a:r>
              <a:rPr lang="ru-RU" dirty="0" err="1" smtClean="0"/>
              <a:t>Едварда</a:t>
            </a:r>
            <a:r>
              <a:rPr lang="ru-RU" dirty="0" smtClean="0"/>
              <a:t> </a:t>
            </a:r>
            <a:r>
              <a:rPr lang="ru-RU" dirty="0" err="1" smtClean="0"/>
              <a:t>Грейсі</a:t>
            </a:r>
            <a:r>
              <a:rPr lang="ru-RU" dirty="0" smtClean="0"/>
              <a:t>, прототипом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Доріан</a:t>
            </a:r>
            <a:r>
              <a:rPr lang="ru-RU" dirty="0" smtClean="0"/>
              <a:t> Грей, </a:t>
            </a:r>
            <a:r>
              <a:rPr lang="ru-RU" dirty="0" err="1" smtClean="0"/>
              <a:t>який</a:t>
            </a:r>
            <a:r>
              <a:rPr lang="ru-RU" dirty="0" smtClean="0"/>
              <a:t> як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Доріан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молодого, </a:t>
            </a:r>
            <a:r>
              <a:rPr lang="ru-RU" dirty="0" err="1" smtClean="0"/>
              <a:t>приємної</a:t>
            </a:r>
            <a:r>
              <a:rPr lang="ru-RU" dirty="0" smtClean="0"/>
              <a:t> </a:t>
            </a:r>
            <a:r>
              <a:rPr lang="ru-RU" dirty="0" err="1" smtClean="0"/>
              <a:t>зовнішності</a:t>
            </a:r>
            <a:r>
              <a:rPr lang="ru-RU" dirty="0" smtClean="0"/>
              <a:t> юнака </a:t>
            </a:r>
            <a:r>
              <a:rPr lang="ru-RU" dirty="0" err="1" smtClean="0"/>
              <a:t>перетворюється</a:t>
            </a:r>
            <a:r>
              <a:rPr lang="ru-RU" dirty="0" smtClean="0"/>
              <a:t> в </a:t>
            </a:r>
            <a:r>
              <a:rPr lang="ru-RU" dirty="0" err="1" smtClean="0"/>
              <a:t>огидного</a:t>
            </a:r>
            <a:r>
              <a:rPr lang="ru-RU" dirty="0" smtClean="0"/>
              <a:t>, порочного старого.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комп'ютерній</a:t>
            </a:r>
            <a:r>
              <a:rPr lang="ru-RU" dirty="0" smtClean="0"/>
              <a:t> </a:t>
            </a:r>
            <a:r>
              <a:rPr lang="ru-RU" dirty="0" err="1" smtClean="0"/>
              <a:t>грі</a:t>
            </a:r>
            <a:r>
              <a:rPr lang="ru-RU" dirty="0" smtClean="0"/>
              <a:t> </a:t>
            </a:r>
            <a:r>
              <a:rPr lang="en-US" dirty="0" smtClean="0"/>
              <a:t>Unreal II: The Awakening </a:t>
            </a:r>
            <a:r>
              <a:rPr lang="ru-RU" dirty="0" err="1" smtClean="0"/>
              <a:t>космічний</a:t>
            </a:r>
            <a:r>
              <a:rPr lang="ru-RU" dirty="0" smtClean="0"/>
              <a:t> крейсер-флагман флоту </a:t>
            </a:r>
            <a:r>
              <a:rPr lang="en-US" dirty="0" smtClean="0"/>
              <a:t>TCA </a:t>
            </a:r>
            <a:r>
              <a:rPr lang="ru-RU" dirty="0" smtClean="0"/>
              <a:t>носить </a:t>
            </a:r>
            <a:r>
              <a:rPr lang="ru-RU" dirty="0" err="1" smtClean="0"/>
              <a:t>назву</a:t>
            </a:r>
            <a:r>
              <a:rPr lang="ru-RU" dirty="0" smtClean="0"/>
              <a:t> </a:t>
            </a:r>
            <a:r>
              <a:rPr lang="en-US" dirty="0" smtClean="0"/>
              <a:t>Dorian Grey.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французької</a:t>
            </a:r>
            <a:r>
              <a:rPr lang="ru-RU" dirty="0" smtClean="0"/>
              <a:t> </a:t>
            </a:r>
            <a:r>
              <a:rPr lang="en-US" dirty="0" smtClean="0"/>
              <a:t>dark-metal </a:t>
            </a:r>
            <a:r>
              <a:rPr lang="ru-RU" dirty="0" err="1" smtClean="0"/>
              <a:t>команди</a:t>
            </a:r>
            <a:r>
              <a:rPr lang="ru-RU" dirty="0" smtClean="0"/>
              <a:t> </a:t>
            </a:r>
            <a:r>
              <a:rPr lang="en-US" dirty="0" smtClean="0"/>
              <a:t>Ad </a:t>
            </a:r>
            <a:r>
              <a:rPr lang="en-US" dirty="0" err="1" smtClean="0"/>
              <a:t>Vitam</a:t>
            </a:r>
            <a:r>
              <a:rPr lang="en-US" dirty="0" smtClean="0"/>
              <a:t> </a:t>
            </a:r>
            <a:r>
              <a:rPr lang="en-US" dirty="0" err="1" smtClean="0"/>
              <a:t>Aeternam</a:t>
            </a:r>
            <a:r>
              <a:rPr lang="en-US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пісня</a:t>
            </a:r>
            <a:r>
              <a:rPr lang="ru-RU" dirty="0" smtClean="0"/>
              <a:t> «</a:t>
            </a:r>
            <a:r>
              <a:rPr lang="en-US" dirty="0" smtClean="0"/>
              <a:t>Picture of Dorian Gray»</a:t>
            </a:r>
          </a:p>
          <a:p>
            <a:r>
              <a:rPr lang="ru-RU" dirty="0" err="1" smtClean="0"/>
              <a:t>Дослідники</a:t>
            </a:r>
            <a:r>
              <a:rPr lang="ru-RU" dirty="0" smtClean="0"/>
              <a:t> </a:t>
            </a:r>
            <a:r>
              <a:rPr lang="ru-RU" dirty="0" err="1" smtClean="0"/>
              <a:t>творчості</a:t>
            </a:r>
            <a:r>
              <a:rPr lang="ru-RU" dirty="0" smtClean="0"/>
              <a:t> </a:t>
            </a:r>
            <a:r>
              <a:rPr lang="ru-RU" dirty="0" err="1" smtClean="0"/>
              <a:t>вважають</a:t>
            </a:r>
            <a:r>
              <a:rPr lang="ru-RU" dirty="0" smtClean="0"/>
              <a:t>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smtClean="0"/>
              <a:t>книга, яку Лорд </a:t>
            </a:r>
            <a:r>
              <a:rPr lang="ru-RU" dirty="0" err="1" smtClean="0"/>
              <a:t>Генрі</a:t>
            </a:r>
            <a:r>
              <a:rPr lang="ru-RU" dirty="0" smtClean="0"/>
              <a:t> </a:t>
            </a:r>
            <a:r>
              <a:rPr lang="ru-RU" dirty="0" err="1" smtClean="0"/>
              <a:t>дає</a:t>
            </a:r>
            <a:r>
              <a:rPr lang="ru-RU" dirty="0" smtClean="0"/>
              <a:t> </a:t>
            </a:r>
            <a:r>
              <a:rPr lang="ru-RU" dirty="0" err="1" smtClean="0"/>
              <a:t>Доріанові</a:t>
            </a:r>
            <a:r>
              <a:rPr lang="ru-RU" dirty="0" smtClean="0"/>
              <a:t>, - </a:t>
            </a:r>
            <a:r>
              <a:rPr lang="ru-RU" dirty="0" err="1" smtClean="0"/>
              <a:t>це</a:t>
            </a:r>
            <a:r>
              <a:rPr lang="ru-RU" dirty="0" smtClean="0"/>
              <a:t> роман Ж.-К. </a:t>
            </a:r>
            <a:r>
              <a:rPr lang="ru-RU" dirty="0" err="1" smtClean="0"/>
              <a:t>Гюїсманса</a:t>
            </a:r>
            <a:r>
              <a:rPr lang="ru-RU" dirty="0" smtClean="0"/>
              <a:t> «</a:t>
            </a:r>
            <a:r>
              <a:rPr lang="ru-RU" dirty="0" err="1" smtClean="0"/>
              <a:t>Навпаки</a:t>
            </a:r>
            <a:r>
              <a:rPr lang="ru-RU" dirty="0" smtClean="0"/>
              <a:t>». </a:t>
            </a:r>
            <a:r>
              <a:rPr lang="ru-RU" dirty="0" err="1" smtClean="0"/>
              <a:t>Хоча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версія</a:t>
            </a:r>
            <a:r>
              <a:rPr lang="ru-RU" dirty="0" smtClean="0"/>
              <a:t> 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вигадана</a:t>
            </a:r>
            <a:r>
              <a:rPr lang="ru-RU" dirty="0" smtClean="0"/>
              <a:t> книга.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Культ </a:t>
            </a:r>
            <a:r>
              <a:rPr lang="ru-RU" sz="1200" dirty="0" err="1" smtClean="0"/>
              <a:t>молодості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розглядає</a:t>
            </a:r>
            <a:r>
              <a:rPr lang="ru-RU" sz="1200" dirty="0" smtClean="0"/>
              <a:t> </a:t>
            </a:r>
            <a:r>
              <a:rPr lang="ru-RU" sz="1200" dirty="0" err="1" smtClean="0"/>
              <a:t>можливе</a:t>
            </a:r>
            <a:r>
              <a:rPr lang="ru-RU" sz="1200" dirty="0" smtClean="0"/>
              <a:t> </a:t>
            </a:r>
            <a:r>
              <a:rPr lang="ru-RU" sz="1200" dirty="0" err="1" smtClean="0"/>
              <a:t>тривале</a:t>
            </a:r>
            <a:r>
              <a:rPr lang="ru-RU" sz="1200" dirty="0" smtClean="0"/>
              <a:t> </a:t>
            </a:r>
            <a:r>
              <a:rPr lang="ru-RU" sz="1200" dirty="0" err="1" smtClean="0"/>
              <a:t>збереження</a:t>
            </a:r>
            <a:r>
              <a:rPr lang="ru-RU" sz="1200" dirty="0" smtClean="0"/>
              <a:t> способу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, у тому </a:t>
            </a:r>
            <a:r>
              <a:rPr lang="ru-RU" sz="1200" dirty="0" err="1" smtClean="0"/>
              <a:t>числі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сексуального, в рамках </a:t>
            </a:r>
            <a:r>
              <a:rPr lang="ru-RU" sz="1200" dirty="0" err="1" smtClean="0"/>
              <a:t>особливостей</a:t>
            </a:r>
            <a:r>
              <a:rPr lang="ru-RU" sz="1200" dirty="0" smtClean="0"/>
              <a:t>, </a:t>
            </a:r>
            <a:r>
              <a:rPr lang="ru-RU" sz="1200" dirty="0" err="1" smtClean="0"/>
              <a:t>властивих</a:t>
            </a:r>
            <a:r>
              <a:rPr lang="ru-RU" sz="1200" dirty="0" smtClean="0"/>
              <a:t> </a:t>
            </a:r>
            <a:r>
              <a:rPr lang="ru-RU" sz="1200" dirty="0" err="1" smtClean="0"/>
              <a:t>юнацькому</a:t>
            </a:r>
            <a:r>
              <a:rPr lang="ru-RU" sz="1200" dirty="0" smtClean="0"/>
              <a:t>, </a:t>
            </a:r>
            <a:r>
              <a:rPr lang="ru-RU" sz="1200" dirty="0" err="1" smtClean="0"/>
              <a:t>або</a:t>
            </a:r>
            <a:r>
              <a:rPr lang="ru-RU" sz="1200" dirty="0" smtClean="0"/>
              <a:t> молодому </a:t>
            </a:r>
            <a:r>
              <a:rPr lang="ru-RU" sz="1200" dirty="0" err="1" smtClean="0"/>
              <a:t>періоду</a:t>
            </a:r>
            <a:r>
              <a:rPr lang="ru-RU" sz="1200" dirty="0" smtClean="0"/>
              <a:t>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. Хвороба названа на честь персонажа роману Оскара Уайльда «Портрет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Грея».</a:t>
            </a:r>
          </a:p>
          <a:p>
            <a:endParaRPr lang="ru-RU" sz="1200" dirty="0" smtClean="0"/>
          </a:p>
          <a:p>
            <a:r>
              <a:rPr lang="ru-RU" sz="1200" dirty="0" smtClean="0"/>
              <a:t>Синдром </a:t>
            </a:r>
            <a:r>
              <a:rPr lang="ru-RU" sz="1200" dirty="0" err="1" smtClean="0"/>
              <a:t>виражається</a:t>
            </a:r>
            <a:r>
              <a:rPr lang="ru-RU" sz="1200" dirty="0" smtClean="0"/>
              <a:t> в страху перед </a:t>
            </a:r>
            <a:r>
              <a:rPr lang="ru-RU" sz="1200" dirty="0" err="1" smtClean="0"/>
              <a:t>фізичним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в'яненням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або</a:t>
            </a:r>
            <a:r>
              <a:rPr lang="ru-RU" sz="1200" dirty="0" smtClean="0"/>
              <a:t> </a:t>
            </a:r>
            <a:r>
              <a:rPr lang="ru-RU" sz="1200" dirty="0" err="1" smtClean="0"/>
              <a:t>старінням</a:t>
            </a:r>
            <a:r>
              <a:rPr lang="ru-RU" sz="1200" dirty="0" smtClean="0"/>
              <a:t>. </a:t>
            </a:r>
            <a:r>
              <a:rPr lang="ru-RU" sz="1200" dirty="0" err="1" smtClean="0"/>
              <a:t>Компенсується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невиправданим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використанням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молодіжної</a:t>
            </a:r>
            <a:r>
              <a:rPr lang="ru-RU" sz="1200" dirty="0" smtClean="0"/>
              <a:t> атрибутики, </a:t>
            </a:r>
            <a:r>
              <a:rPr lang="ru-RU" sz="1200" dirty="0" err="1" smtClean="0"/>
              <a:t>вибором</a:t>
            </a:r>
            <a:r>
              <a:rPr lang="ru-RU" sz="1200" dirty="0" smtClean="0"/>
              <a:t> </a:t>
            </a:r>
            <a:r>
              <a:rPr lang="ru-RU" sz="1200" dirty="0" err="1" smtClean="0"/>
              <a:t>одягу</a:t>
            </a:r>
            <a:r>
              <a:rPr lang="ru-RU" sz="1200" dirty="0" smtClean="0"/>
              <a:t> в </a:t>
            </a:r>
            <a:r>
              <a:rPr lang="ru-RU" sz="1200" dirty="0" err="1" smtClean="0"/>
              <a:t>молодіжному</a:t>
            </a:r>
            <a:r>
              <a:rPr lang="ru-RU" sz="1200" dirty="0" smtClean="0"/>
              <a:t> </a:t>
            </a:r>
            <a:r>
              <a:rPr lang="ru-RU" sz="1200" dirty="0" err="1" smtClean="0"/>
              <a:t>стилі</a:t>
            </a:r>
            <a:r>
              <a:rPr lang="ru-RU" sz="1200" dirty="0" smtClean="0"/>
              <a:t>, </a:t>
            </a:r>
            <a:r>
              <a:rPr lang="ru-RU" sz="1200" dirty="0" err="1" smtClean="0"/>
              <a:t>в</a:t>
            </a:r>
            <a:r>
              <a:rPr lang="ru-RU" sz="1200" dirty="0" smtClean="0"/>
              <a:t> </a:t>
            </a:r>
            <a:r>
              <a:rPr lang="ru-RU" sz="1200" dirty="0" err="1" smtClean="0"/>
              <a:t>крайньому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випадку</a:t>
            </a:r>
            <a:r>
              <a:rPr lang="ru-RU" sz="1200" dirty="0" smtClean="0"/>
              <a:t> </a:t>
            </a:r>
            <a:r>
              <a:rPr lang="ru-RU" sz="1200" dirty="0" err="1" smtClean="0"/>
              <a:t>веде</a:t>
            </a:r>
            <a:r>
              <a:rPr lang="ru-RU" sz="1200" dirty="0" smtClean="0"/>
              <a:t> до </a:t>
            </a:r>
            <a:r>
              <a:rPr lang="ru-RU" sz="1200" dirty="0" err="1" smtClean="0"/>
              <a:t>зловживання</a:t>
            </a:r>
            <a:r>
              <a:rPr lang="ru-RU" sz="1200" dirty="0" smtClean="0"/>
              <a:t> пластичною </a:t>
            </a:r>
            <a:r>
              <a:rPr lang="ru-RU" sz="1200" dirty="0" err="1" smtClean="0"/>
              <a:t>хірургією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косметичними</a:t>
            </a:r>
            <a:r>
              <a:rPr lang="ru-RU" sz="1200" dirty="0" smtClean="0"/>
              <a:t> </a:t>
            </a:r>
            <a:r>
              <a:rPr lang="ru-RU" sz="1200" dirty="0" err="1" smtClean="0"/>
              <a:t>засобами</a:t>
            </a:r>
            <a:r>
              <a:rPr lang="ru-RU" sz="1200" dirty="0" smtClean="0"/>
              <a:t>. </a:t>
            </a:r>
            <a:r>
              <a:rPr lang="ru-RU" sz="1200" dirty="0" err="1" smtClean="0"/>
              <a:t>Іноді</a:t>
            </a:r>
            <a:r>
              <a:rPr lang="ru-RU" sz="1200" dirty="0" smtClean="0"/>
              <a:t> хвороба </a:t>
            </a:r>
            <a:r>
              <a:rPr lang="ru-RU" sz="1200" dirty="0" err="1" smtClean="0"/>
              <a:t>закінчується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депресіями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спробами</a:t>
            </a:r>
            <a:r>
              <a:rPr lang="ru-RU" sz="1200" dirty="0" smtClean="0"/>
              <a:t> </a:t>
            </a:r>
            <a:r>
              <a:rPr lang="ru-RU" sz="1200" dirty="0" err="1" smtClean="0"/>
              <a:t>самогубства</a:t>
            </a:r>
            <a:r>
              <a:rPr lang="ru-RU" sz="1200" dirty="0" smtClean="0"/>
              <a:t>.</a:t>
            </a:r>
          </a:p>
          <a:p>
            <a:endParaRPr lang="ru-RU" sz="1200" dirty="0" smtClean="0"/>
          </a:p>
          <a:p>
            <a:r>
              <a:rPr lang="ru-RU" sz="1200" dirty="0" smtClean="0"/>
              <a:t>Хвороба особливо </a:t>
            </a:r>
            <a:r>
              <a:rPr lang="ru-RU" sz="1200" dirty="0" err="1" smtClean="0"/>
              <a:t>поширена</a:t>
            </a:r>
            <a:r>
              <a:rPr lang="ru-RU" sz="1200" dirty="0" smtClean="0"/>
              <a:t> </a:t>
            </a:r>
            <a:r>
              <a:rPr lang="ru-RU" sz="1200" dirty="0" err="1" smtClean="0"/>
              <a:t>серед</a:t>
            </a:r>
            <a:r>
              <a:rPr lang="ru-RU" sz="1200" dirty="0" smtClean="0"/>
              <a:t> </a:t>
            </a:r>
            <a:r>
              <a:rPr lang="ru-RU" sz="1200" dirty="0" err="1" smtClean="0"/>
              <a:t>публічних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осіб</a:t>
            </a:r>
            <a:r>
              <a:rPr lang="ru-RU" sz="1200" dirty="0" smtClean="0"/>
              <a:t>: </a:t>
            </a:r>
            <a:r>
              <a:rPr lang="ru-RU" sz="1200" dirty="0" err="1" smtClean="0"/>
              <a:t>кінозірок</a:t>
            </a:r>
            <a:r>
              <a:rPr lang="ru-RU" sz="1200" dirty="0" smtClean="0"/>
              <a:t>, </a:t>
            </a:r>
            <a:r>
              <a:rPr lang="ru-RU" sz="1200" dirty="0" err="1" smtClean="0"/>
              <a:t>артистів</a:t>
            </a:r>
            <a:r>
              <a:rPr lang="ru-RU" sz="1200" dirty="0" smtClean="0"/>
              <a:t>, </a:t>
            </a:r>
            <a:r>
              <a:rPr lang="ru-RU" sz="1200" dirty="0" err="1" smtClean="0"/>
              <a:t>співаків</a:t>
            </a:r>
            <a:r>
              <a:rPr lang="ru-RU" sz="1200" dirty="0" smtClean="0"/>
              <a:t>.</a:t>
            </a:r>
          </a:p>
          <a:p>
            <a:endParaRPr lang="uk-UA" sz="1200" dirty="0" smtClean="0"/>
          </a:p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12258 </a:t>
            </a:r>
            <a:r>
              <a:rPr lang="ru-RU" sz="3600" b="1" dirty="0" err="1" smtClean="0">
                <a:solidFill>
                  <a:schemeClr val="bg1"/>
                </a:solidFill>
                <a:latin typeface="Monotype Corsiva" pitchFamily="66" charset="0"/>
              </a:rPr>
              <a:t>Оскаруайльд</a:t>
            </a:r>
            <a:r>
              <a:rPr lang="ru-RU" sz="1200" dirty="0" smtClean="0"/>
              <a:t> </a:t>
            </a:r>
            <a:r>
              <a:rPr lang="ru-RU" sz="1200" dirty="0" smtClean="0"/>
              <a:t>(</a:t>
            </a:r>
          </a:p>
          <a:p>
            <a:r>
              <a:rPr lang="ru-RU" sz="1200" dirty="0" smtClean="0"/>
              <a:t>12258 </a:t>
            </a:r>
            <a:r>
              <a:rPr lang="en-US" sz="1200" dirty="0" err="1" smtClean="0"/>
              <a:t>Oscarwilde</a:t>
            </a:r>
            <a:r>
              <a:rPr lang="en-US" sz="1200" dirty="0" smtClean="0"/>
              <a:t>) — </a:t>
            </a:r>
            <a:r>
              <a:rPr lang="ru-RU" sz="1200" dirty="0" err="1" smtClean="0"/>
              <a:t>астероїд</a:t>
            </a:r>
            <a:r>
              <a:rPr lang="ru-RU" sz="1200" dirty="0" smtClean="0"/>
              <a:t> головного поясу, </a:t>
            </a:r>
            <a:r>
              <a:rPr lang="ru-RU" sz="1200" dirty="0" err="1" smtClean="0"/>
              <a:t>відкритий</a:t>
            </a:r>
            <a:r>
              <a:rPr lang="ru-RU" sz="1200" dirty="0" smtClean="0"/>
              <a:t> 3 </a:t>
            </a:r>
            <a:r>
              <a:rPr lang="ru-RU" sz="1200" dirty="0" err="1" smtClean="0"/>
              <a:t>квітня</a:t>
            </a:r>
            <a:r>
              <a:rPr lang="ru-RU" sz="1200" dirty="0" smtClean="0"/>
              <a:t> 1989 року.</a:t>
            </a:r>
          </a:p>
          <a:p>
            <a:r>
              <a:rPr lang="ru-RU" sz="1200" dirty="0" err="1" smtClean="0"/>
              <a:t>Тіссеранів</a:t>
            </a:r>
            <a:r>
              <a:rPr lang="ru-RU" sz="1200" dirty="0" smtClean="0"/>
              <a:t> параметр </a:t>
            </a:r>
            <a:r>
              <a:rPr lang="ru-RU" sz="1200" dirty="0" err="1" smtClean="0"/>
              <a:t>щодо</a:t>
            </a:r>
            <a:r>
              <a:rPr lang="ru-RU" sz="1200" dirty="0" smtClean="0"/>
              <a:t> </a:t>
            </a:r>
            <a:r>
              <a:rPr lang="ru-RU" sz="1200" dirty="0" err="1" smtClean="0"/>
              <a:t>Юпітера</a:t>
            </a:r>
            <a:r>
              <a:rPr lang="ru-RU" sz="1200" dirty="0" smtClean="0"/>
              <a:t> — 3,403.</a:t>
            </a:r>
          </a:p>
          <a:p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Синдром </a:t>
            </a:r>
            <a:r>
              <a:rPr lang="uk-UA" sz="3600" dirty="0" err="1" smtClean="0">
                <a:solidFill>
                  <a:schemeClr val="bg1"/>
                </a:solidFill>
                <a:latin typeface="Monotype Corsiva" pitchFamily="66" charset="0"/>
              </a:rPr>
              <a:t>Доріана</a:t>
            </a:r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uk-UA" sz="3600" dirty="0" err="1" smtClean="0">
                <a:solidFill>
                  <a:schemeClr val="bg1"/>
                </a:solidFill>
                <a:latin typeface="Monotype Corsiva" pitchFamily="66" charset="0"/>
              </a:rPr>
              <a:t>Грея</a:t>
            </a:r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3400" b="1" dirty="0" err="1" smtClean="0">
                <a:solidFill>
                  <a:schemeClr val="bg1"/>
                </a:solidFill>
                <a:latin typeface="Monotype Corsiva" pitchFamily="66" charset="0"/>
              </a:rPr>
              <a:t>П'єси</a:t>
            </a:r>
            <a:endParaRPr lang="ru-RU" sz="3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3000" dirty="0" smtClean="0"/>
              <a:t> </a:t>
            </a:r>
            <a:r>
              <a:rPr lang="ru-RU" sz="3000" i="1" u="sng" dirty="0" err="1" smtClean="0"/>
              <a:t>Віра</a:t>
            </a:r>
            <a:r>
              <a:rPr lang="ru-RU" sz="3000" i="1" u="sng" dirty="0" smtClean="0"/>
              <a:t>, </a:t>
            </a:r>
            <a:r>
              <a:rPr lang="ru-RU" sz="3000" i="1" u="sng" dirty="0" err="1" smtClean="0"/>
              <a:t>або</a:t>
            </a:r>
            <a:r>
              <a:rPr lang="ru-RU" sz="3000" i="1" u="sng" dirty="0" smtClean="0"/>
              <a:t> </a:t>
            </a:r>
            <a:r>
              <a:rPr lang="ru-RU" sz="3000" i="1" u="sng" dirty="0" err="1" smtClean="0"/>
              <a:t>Нігілісти</a:t>
            </a:r>
            <a:r>
              <a:rPr lang="ru-RU" sz="3000" dirty="0" smtClean="0"/>
              <a:t> (1880)</a:t>
            </a:r>
          </a:p>
          <a:p>
            <a:r>
              <a:rPr lang="ru-RU" sz="3000" i="1" dirty="0" smtClean="0"/>
              <a:t>Герцогиня </a:t>
            </a:r>
            <a:r>
              <a:rPr lang="ru-RU" sz="3000" i="1" dirty="0" err="1" smtClean="0"/>
              <a:t>Падуанськая</a:t>
            </a:r>
            <a:r>
              <a:rPr lang="ru-RU" sz="3000" dirty="0" smtClean="0"/>
              <a:t> (1883)</a:t>
            </a:r>
          </a:p>
          <a:p>
            <a:r>
              <a:rPr lang="ru-RU" sz="3000" dirty="0" smtClean="0"/>
              <a:t> </a:t>
            </a:r>
            <a:r>
              <a:rPr lang="ru-RU" sz="3000" i="1" dirty="0" err="1" smtClean="0"/>
              <a:t>Соломія</a:t>
            </a:r>
            <a:r>
              <a:rPr lang="ru-RU" sz="3000" dirty="0" smtClean="0"/>
              <a:t> (1891, </a:t>
            </a:r>
            <a:r>
              <a:rPr lang="ru-RU" sz="3000" dirty="0" err="1" smtClean="0"/>
              <a:t>виконана</a:t>
            </a:r>
            <a:r>
              <a:rPr lang="ru-RU" sz="3000" dirty="0" smtClean="0"/>
              <a:t> </a:t>
            </a:r>
            <a:r>
              <a:rPr lang="ru-RU" sz="3000" dirty="0" err="1" smtClean="0"/>
              <a:t>вперше</a:t>
            </a:r>
            <a:r>
              <a:rPr lang="ru-RU" sz="3000" dirty="0" smtClean="0"/>
              <a:t> в 1896 в </a:t>
            </a:r>
            <a:r>
              <a:rPr lang="ru-RU" sz="3000" dirty="0" err="1" smtClean="0"/>
              <a:t>Парижі</a:t>
            </a:r>
            <a:r>
              <a:rPr lang="ru-RU" sz="3000" dirty="0" smtClean="0"/>
              <a:t>)</a:t>
            </a:r>
          </a:p>
          <a:p>
            <a:r>
              <a:rPr lang="ru-RU" sz="3000" i="1" dirty="0" err="1" smtClean="0"/>
              <a:t>Віяло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леді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Уїндермір</a:t>
            </a:r>
            <a:r>
              <a:rPr lang="ru-RU" sz="3000" dirty="0" smtClean="0"/>
              <a:t> (1892)</a:t>
            </a:r>
          </a:p>
          <a:p>
            <a:r>
              <a:rPr lang="ru-RU" sz="3000" i="1" dirty="0" err="1" smtClean="0"/>
              <a:t>Жінка</a:t>
            </a:r>
            <a:r>
              <a:rPr lang="ru-RU" sz="3000" i="1" dirty="0" smtClean="0"/>
              <a:t>, не </a:t>
            </a:r>
            <a:r>
              <a:rPr lang="ru-RU" sz="3000" i="1" dirty="0" err="1" smtClean="0"/>
              <a:t>варта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уваги</a:t>
            </a:r>
            <a:r>
              <a:rPr lang="ru-RU" sz="3000" dirty="0" smtClean="0"/>
              <a:t> (1893)</a:t>
            </a:r>
          </a:p>
          <a:p>
            <a:r>
              <a:rPr lang="ru-RU" sz="3000" i="1" dirty="0" err="1" smtClean="0"/>
              <a:t>Ідеальний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чоловік</a:t>
            </a:r>
            <a:r>
              <a:rPr lang="ru-RU" sz="3000" dirty="0" smtClean="0"/>
              <a:t> (1895)</a:t>
            </a:r>
          </a:p>
          <a:p>
            <a:r>
              <a:rPr lang="ru-RU" sz="3000" dirty="0" smtClean="0"/>
              <a:t> </a:t>
            </a:r>
            <a:r>
              <a:rPr lang="ru-RU" sz="3000" i="1" dirty="0" smtClean="0"/>
              <a:t>Як </a:t>
            </a:r>
            <a:r>
              <a:rPr lang="ru-RU" sz="3000" i="1" dirty="0" err="1" smtClean="0"/>
              <a:t>важливо</a:t>
            </a:r>
            <a:r>
              <a:rPr lang="ru-RU" sz="3000" i="1" dirty="0" smtClean="0"/>
              <a:t> бути </a:t>
            </a:r>
            <a:r>
              <a:rPr lang="ru-RU" sz="3000" i="1" dirty="0" err="1" smtClean="0"/>
              <a:t>серйозним</a:t>
            </a:r>
            <a:r>
              <a:rPr lang="ru-RU" sz="3000" dirty="0" smtClean="0"/>
              <a:t> (</a:t>
            </a:r>
            <a:r>
              <a:rPr lang="ru-RU" sz="3000" dirty="0" err="1" smtClean="0"/>
              <a:t>бл</a:t>
            </a:r>
            <a:r>
              <a:rPr lang="ru-RU" sz="3000" dirty="0" smtClean="0"/>
              <a:t>. 1895)</a:t>
            </a:r>
          </a:p>
          <a:p>
            <a:r>
              <a:rPr lang="ru-RU" sz="3000" i="1" dirty="0" smtClean="0"/>
              <a:t>Свята </a:t>
            </a:r>
            <a:r>
              <a:rPr lang="ru-RU" sz="3000" i="1" dirty="0" err="1" smtClean="0"/>
              <a:t>блудниця</a:t>
            </a:r>
            <a:r>
              <a:rPr lang="ru-RU" sz="3000" i="1" dirty="0" smtClean="0"/>
              <a:t>, </a:t>
            </a:r>
            <a:r>
              <a:rPr lang="ru-RU" sz="3000" i="1" dirty="0" err="1" smtClean="0"/>
              <a:t>або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Жінка</a:t>
            </a:r>
            <a:r>
              <a:rPr lang="ru-RU" sz="3000" i="1" dirty="0" smtClean="0"/>
              <a:t>, </a:t>
            </a:r>
            <a:r>
              <a:rPr lang="ru-RU" sz="3000" i="1" dirty="0" err="1" smtClean="0"/>
              <a:t>покрита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коштовностями</a:t>
            </a:r>
            <a:r>
              <a:rPr lang="ru-RU" sz="3000" dirty="0" smtClean="0"/>
              <a:t> (</a:t>
            </a:r>
            <a:r>
              <a:rPr lang="ru-RU" sz="3000" dirty="0" err="1" smtClean="0"/>
              <a:t>фрагменти</a:t>
            </a:r>
            <a:r>
              <a:rPr lang="ru-RU" sz="3000" dirty="0" smtClean="0"/>
              <a:t>, </a:t>
            </a:r>
            <a:r>
              <a:rPr lang="ru-RU" sz="3000" dirty="0" err="1" smtClean="0"/>
              <a:t>опубл</a:t>
            </a:r>
            <a:r>
              <a:rPr lang="ru-RU" sz="3000" dirty="0" smtClean="0"/>
              <a:t>. В 1908)</a:t>
            </a:r>
          </a:p>
          <a:p>
            <a:r>
              <a:rPr lang="ru-RU" sz="3000" i="1" dirty="0" err="1" smtClean="0"/>
              <a:t>Флорентійська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трагедія</a:t>
            </a:r>
            <a:r>
              <a:rPr lang="ru-RU" sz="3000" dirty="0" smtClean="0"/>
              <a:t> (</a:t>
            </a:r>
            <a:r>
              <a:rPr lang="ru-RU" sz="3000" dirty="0" err="1" smtClean="0"/>
              <a:t>фрагменти</a:t>
            </a:r>
            <a:r>
              <a:rPr lang="ru-RU" sz="3000" dirty="0" smtClean="0"/>
              <a:t>, </a:t>
            </a:r>
            <a:r>
              <a:rPr lang="ru-RU" sz="3000" dirty="0" err="1" smtClean="0"/>
              <a:t>опубл</a:t>
            </a:r>
            <a:r>
              <a:rPr lang="ru-RU" sz="3000" dirty="0" smtClean="0"/>
              <a:t>. В 1908)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400" b="1" dirty="0" err="1" smtClean="0">
                <a:solidFill>
                  <a:schemeClr val="bg1"/>
                </a:solidFill>
                <a:latin typeface="Monotype Corsiva" pitchFamily="66" charset="0"/>
              </a:rPr>
              <a:t>Романи</a:t>
            </a:r>
            <a:endParaRPr lang="ru-RU" sz="3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dirty="0" smtClean="0"/>
              <a:t> </a:t>
            </a:r>
            <a:r>
              <a:rPr lang="ru-RU" sz="3000" i="1" dirty="0" smtClean="0"/>
              <a:t>Портрет </a:t>
            </a:r>
            <a:r>
              <a:rPr lang="ru-RU" sz="3000" i="1" dirty="0" err="1" smtClean="0"/>
              <a:t>Доріана</a:t>
            </a:r>
            <a:r>
              <a:rPr lang="ru-RU" sz="3000" i="1" dirty="0" smtClean="0"/>
              <a:t> Грея</a:t>
            </a:r>
            <a:r>
              <a:rPr lang="ru-RU" sz="3000" dirty="0" smtClean="0"/>
              <a:t> (1891)</a:t>
            </a:r>
          </a:p>
          <a:p>
            <a:endParaRPr lang="ru-RU" sz="3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3400" b="1" dirty="0" err="1" smtClean="0">
                <a:solidFill>
                  <a:schemeClr val="bg1"/>
                </a:solidFill>
                <a:latin typeface="Monotype Corsiva" pitchFamily="66" charset="0"/>
              </a:rPr>
              <a:t>Повісті</a:t>
            </a:r>
            <a:r>
              <a:rPr lang="ru-RU" sz="34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400" b="1" dirty="0" smtClean="0">
                <a:solidFill>
                  <a:schemeClr val="bg1"/>
                </a:solidFill>
                <a:latin typeface="Monotype Corsiva" pitchFamily="66" charset="0"/>
              </a:rPr>
              <a:t>та </a:t>
            </a:r>
            <a:r>
              <a:rPr lang="ru-RU" sz="3400" b="1" dirty="0" err="1" smtClean="0">
                <a:solidFill>
                  <a:schemeClr val="bg1"/>
                </a:solidFill>
                <a:latin typeface="Monotype Corsiva" pitchFamily="66" charset="0"/>
              </a:rPr>
              <a:t>оповідання</a:t>
            </a:r>
            <a:endParaRPr lang="ru-RU" sz="34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3000" i="1" dirty="0" err="1" smtClean="0"/>
              <a:t>Кентервільський</a:t>
            </a:r>
            <a:r>
              <a:rPr lang="ru-RU" sz="3000" i="1" dirty="0" smtClean="0"/>
              <a:t> </a:t>
            </a:r>
            <a:r>
              <a:rPr lang="ru-RU" sz="3000" i="1" dirty="0" err="1" smtClean="0"/>
              <a:t>привид</a:t>
            </a:r>
            <a:endParaRPr lang="ru-RU" sz="3000" i="1" dirty="0" smtClean="0"/>
          </a:p>
          <a:p>
            <a:r>
              <a:rPr lang="ru-RU" sz="3000" i="1" dirty="0" err="1" smtClean="0"/>
              <a:t>Злочин</a:t>
            </a:r>
            <a:r>
              <a:rPr lang="ru-RU" sz="3000" i="1" dirty="0" smtClean="0"/>
              <a:t> </a:t>
            </a:r>
            <a:r>
              <a:rPr lang="ru-RU" sz="3000" i="1" dirty="0" smtClean="0"/>
              <a:t>лорда Артура </a:t>
            </a:r>
            <a:r>
              <a:rPr lang="ru-RU" sz="3000" i="1" dirty="0" err="1" smtClean="0"/>
              <a:t>Севіла</a:t>
            </a:r>
            <a:endParaRPr lang="ru-RU" sz="3000" dirty="0" smtClean="0"/>
          </a:p>
          <a:p>
            <a:r>
              <a:rPr lang="ru-RU" sz="3000" i="1" dirty="0" smtClean="0"/>
              <a:t>Портрет пана У. Х.</a:t>
            </a:r>
            <a:endParaRPr lang="ru-RU" sz="3000" dirty="0" smtClean="0"/>
          </a:p>
          <a:p>
            <a:r>
              <a:rPr lang="ru-RU" sz="3000" i="1" dirty="0" err="1" smtClean="0"/>
              <a:t>Натурщик-мільйонер</a:t>
            </a:r>
            <a:endParaRPr lang="ru-RU" sz="3000" dirty="0" smtClean="0"/>
          </a:p>
          <a:p>
            <a:r>
              <a:rPr lang="ru-RU" sz="3000" i="1" dirty="0" err="1" smtClean="0"/>
              <a:t>Сфінкс</a:t>
            </a:r>
            <a:r>
              <a:rPr lang="ru-RU" sz="3000" i="1" dirty="0" smtClean="0"/>
              <a:t> без загадки</a:t>
            </a:r>
            <a:endParaRPr lang="ru-RU" sz="30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Бібліографія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3876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Monotype Corsiva" pitchFamily="66" charset="0"/>
              </a:rPr>
              <a:t>Казки</a:t>
            </a:r>
            <a:endParaRPr lang="ru-RU" sz="1600" dirty="0" smtClean="0"/>
          </a:p>
          <a:p>
            <a:endParaRPr lang="ru-RU" sz="1300" dirty="0" smtClean="0"/>
          </a:p>
          <a:p>
            <a:r>
              <a:rPr lang="ru-RU" sz="1300" dirty="0" err="1" smtClean="0"/>
              <a:t>Із</a:t>
            </a:r>
            <a:r>
              <a:rPr lang="ru-RU" sz="1300" dirty="0" smtClean="0"/>
              <a:t> </a:t>
            </a:r>
            <a:r>
              <a:rPr lang="ru-RU" sz="1300" dirty="0" err="1" smtClean="0"/>
              <a:t>збірки</a:t>
            </a:r>
            <a:r>
              <a:rPr lang="ru-RU" sz="1300" dirty="0" smtClean="0"/>
              <a:t> "" </a:t>
            </a:r>
            <a:r>
              <a:rPr lang="ru-RU" sz="1300" dirty="0" err="1" smtClean="0"/>
              <a:t>Щасливий</a:t>
            </a:r>
            <a:r>
              <a:rPr lang="ru-RU" sz="1300" dirty="0" smtClean="0"/>
              <a:t> принц "та </a:t>
            </a:r>
            <a:r>
              <a:rPr lang="ru-RU" sz="1300" dirty="0" err="1" smtClean="0"/>
              <a:t>інші</a:t>
            </a:r>
            <a:r>
              <a:rPr lang="ru-RU" sz="1300" dirty="0" smtClean="0"/>
              <a:t> </a:t>
            </a:r>
            <a:r>
              <a:rPr lang="ru-RU" sz="1300" dirty="0" err="1" smtClean="0"/>
              <a:t>казки</a:t>
            </a:r>
            <a:r>
              <a:rPr lang="ru-RU" sz="1300" dirty="0" smtClean="0"/>
              <a:t>":</a:t>
            </a:r>
            <a:endParaRPr lang="ru-RU" sz="1300" dirty="0" smtClean="0"/>
          </a:p>
          <a:p>
            <a:r>
              <a:rPr lang="ru-RU" sz="1300" dirty="0" err="1" smtClean="0"/>
              <a:t>Щасливий</a:t>
            </a:r>
            <a:r>
              <a:rPr lang="ru-RU" sz="1300" dirty="0" smtClean="0"/>
              <a:t> Принц</a:t>
            </a:r>
          </a:p>
          <a:p>
            <a:r>
              <a:rPr lang="ru-RU" sz="1300" dirty="0" smtClean="0"/>
              <a:t>Соловей </a:t>
            </a:r>
            <a:r>
              <a:rPr lang="ru-RU" sz="1300" dirty="0" err="1" smtClean="0"/>
              <a:t>і</a:t>
            </a:r>
            <a:r>
              <a:rPr lang="ru-RU" sz="1300" dirty="0" smtClean="0"/>
              <a:t> </a:t>
            </a:r>
            <a:r>
              <a:rPr lang="ru-RU" sz="1300" dirty="0" err="1" smtClean="0"/>
              <a:t>троянда</a:t>
            </a:r>
            <a:endParaRPr lang="ru-RU" sz="1300" dirty="0" smtClean="0"/>
          </a:p>
          <a:p>
            <a:r>
              <a:rPr lang="ru-RU" sz="1300" dirty="0" err="1" smtClean="0"/>
              <a:t>Велетень-егоїст</a:t>
            </a:r>
            <a:endParaRPr lang="ru-RU" sz="1300" dirty="0" smtClean="0"/>
          </a:p>
          <a:p>
            <a:r>
              <a:rPr lang="ru-RU" sz="1300" dirty="0" err="1" smtClean="0"/>
              <a:t>Відданий</a:t>
            </a:r>
            <a:r>
              <a:rPr lang="ru-RU" sz="1300" dirty="0" smtClean="0"/>
              <a:t> Друг</a:t>
            </a:r>
          </a:p>
          <a:p>
            <a:r>
              <a:rPr lang="ru-RU" sz="1300" dirty="0" smtClean="0"/>
              <a:t>Чудова ракета</a:t>
            </a:r>
          </a:p>
          <a:p>
            <a:endParaRPr lang="ru-RU" sz="1300" dirty="0" smtClean="0"/>
          </a:p>
          <a:p>
            <a:r>
              <a:rPr lang="ru-RU" sz="1300" dirty="0" err="1" smtClean="0"/>
              <a:t>Із</a:t>
            </a:r>
            <a:r>
              <a:rPr lang="ru-RU" sz="1300" dirty="0" smtClean="0"/>
              <a:t> </a:t>
            </a:r>
            <a:r>
              <a:rPr lang="ru-RU" sz="1300" dirty="0" err="1" smtClean="0"/>
              <a:t>збірки</a:t>
            </a:r>
            <a:r>
              <a:rPr lang="ru-RU" sz="1300" dirty="0" smtClean="0"/>
              <a:t> "</a:t>
            </a:r>
            <a:r>
              <a:rPr lang="ru-RU" sz="1300" dirty="0" err="1" smtClean="0"/>
              <a:t>Гранатовий</a:t>
            </a:r>
            <a:r>
              <a:rPr lang="ru-RU" sz="1300" dirty="0" smtClean="0"/>
              <a:t> </a:t>
            </a:r>
            <a:r>
              <a:rPr lang="ru-RU" sz="1300" dirty="0" err="1" smtClean="0"/>
              <a:t>будиночок</a:t>
            </a:r>
            <a:r>
              <a:rPr lang="ru-RU" sz="1300" dirty="0" smtClean="0"/>
              <a:t>", не </a:t>
            </a:r>
            <a:r>
              <a:rPr lang="ru-RU" sz="1300" dirty="0" err="1" smtClean="0"/>
              <a:t>призначеного</a:t>
            </a:r>
            <a:r>
              <a:rPr lang="ru-RU" sz="1300" dirty="0" smtClean="0"/>
              <a:t>, за словами Уайльда, "</a:t>
            </a:r>
            <a:r>
              <a:rPr lang="ru-RU" sz="1300" dirty="0" err="1" smtClean="0"/>
              <a:t>ні</a:t>
            </a:r>
            <a:r>
              <a:rPr lang="ru-RU" sz="1300" dirty="0" smtClean="0"/>
              <a:t> для </a:t>
            </a:r>
            <a:r>
              <a:rPr lang="ru-RU" sz="1300" dirty="0" err="1" smtClean="0"/>
              <a:t>британського</a:t>
            </a:r>
            <a:r>
              <a:rPr lang="ru-RU" sz="1300" dirty="0" smtClean="0"/>
              <a:t> </a:t>
            </a:r>
            <a:r>
              <a:rPr lang="ru-RU" sz="1300" dirty="0" err="1" smtClean="0"/>
              <a:t>дитини</a:t>
            </a:r>
            <a:r>
              <a:rPr lang="ru-RU" sz="1300" dirty="0" smtClean="0"/>
              <a:t>, </a:t>
            </a:r>
            <a:r>
              <a:rPr lang="ru-RU" sz="1300" dirty="0" err="1" smtClean="0"/>
              <a:t>ні</a:t>
            </a:r>
            <a:r>
              <a:rPr lang="ru-RU" sz="1300" dirty="0" smtClean="0"/>
              <a:t> </a:t>
            </a:r>
            <a:r>
              <a:rPr lang="ru-RU" sz="1300" dirty="0" err="1" smtClean="0"/>
              <a:t>для</a:t>
            </a:r>
            <a:r>
              <a:rPr lang="ru-RU" sz="1300" dirty="0" smtClean="0"/>
              <a:t> </a:t>
            </a:r>
            <a:r>
              <a:rPr lang="ru-RU" sz="1300" dirty="0" err="1" smtClean="0"/>
              <a:t>британської</a:t>
            </a:r>
            <a:r>
              <a:rPr lang="ru-RU" sz="1300" dirty="0" smtClean="0"/>
              <a:t> </a:t>
            </a:r>
            <a:r>
              <a:rPr lang="ru-RU" sz="1300" dirty="0" err="1" smtClean="0"/>
              <a:t>публіки</a:t>
            </a:r>
            <a:r>
              <a:rPr lang="ru-RU" sz="1300" dirty="0" smtClean="0"/>
              <a:t>":</a:t>
            </a:r>
            <a:endParaRPr lang="ru-RU" sz="1300" dirty="0" smtClean="0"/>
          </a:p>
          <a:p>
            <a:r>
              <a:rPr lang="ru-RU" sz="1300" dirty="0" err="1" smtClean="0"/>
              <a:t>Юний</a:t>
            </a:r>
            <a:r>
              <a:rPr lang="ru-RU" sz="1300" dirty="0" smtClean="0"/>
              <a:t> король</a:t>
            </a:r>
          </a:p>
          <a:p>
            <a:r>
              <a:rPr lang="ru-RU" sz="1300" dirty="0" smtClean="0"/>
              <a:t>День </a:t>
            </a:r>
            <a:r>
              <a:rPr lang="ru-RU" sz="1300" dirty="0" err="1" smtClean="0"/>
              <a:t>народження</a:t>
            </a:r>
            <a:r>
              <a:rPr lang="ru-RU" sz="1300" dirty="0" smtClean="0"/>
              <a:t> </a:t>
            </a:r>
            <a:r>
              <a:rPr lang="ru-RU" sz="1300" dirty="0" err="1" smtClean="0"/>
              <a:t>Інфанти</a:t>
            </a:r>
            <a:endParaRPr lang="ru-RU" sz="1300" dirty="0" smtClean="0"/>
          </a:p>
          <a:p>
            <a:r>
              <a:rPr lang="ru-RU" sz="1300" dirty="0" err="1" smtClean="0"/>
              <a:t>Рибак</a:t>
            </a:r>
            <a:r>
              <a:rPr lang="ru-RU" sz="1300" dirty="0" smtClean="0"/>
              <a:t> </a:t>
            </a:r>
            <a:r>
              <a:rPr lang="ru-RU" sz="1300" dirty="0" err="1" smtClean="0"/>
              <a:t>і</a:t>
            </a:r>
            <a:r>
              <a:rPr lang="ru-RU" sz="1300" dirty="0" smtClean="0"/>
              <a:t> </a:t>
            </a:r>
            <a:r>
              <a:rPr lang="ru-RU" sz="1300" dirty="0" err="1" smtClean="0"/>
              <a:t>його</a:t>
            </a:r>
            <a:r>
              <a:rPr lang="ru-RU" sz="1300" dirty="0" smtClean="0"/>
              <a:t> Душа</a:t>
            </a:r>
          </a:p>
          <a:p>
            <a:r>
              <a:rPr lang="ru-RU" sz="1300" dirty="0" err="1" smtClean="0"/>
              <a:t>Хлопчик-зірка</a:t>
            </a:r>
            <a:endParaRPr lang="ru-RU" sz="1300" dirty="0" smtClean="0"/>
          </a:p>
          <a:p>
            <a:endParaRPr lang="ru-RU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1600" dirty="0" err="1" smtClean="0">
                <a:solidFill>
                  <a:schemeClr val="bg1"/>
                </a:solidFill>
                <a:latin typeface="Monotype Corsiva" pitchFamily="66" charset="0"/>
              </a:rPr>
              <a:t>Поезія</a:t>
            </a:r>
            <a:endParaRPr lang="ru-RU" sz="1600" dirty="0" smtClean="0"/>
          </a:p>
          <a:p>
            <a:r>
              <a:rPr lang="ru-RU" sz="1200" dirty="0" err="1" smtClean="0"/>
              <a:t>Вірші</a:t>
            </a:r>
            <a:r>
              <a:rPr lang="ru-RU" sz="1200" dirty="0" smtClean="0"/>
              <a:t> (1881; </a:t>
            </a:r>
            <a:r>
              <a:rPr lang="ru-RU" sz="1200" dirty="0" err="1" smtClean="0"/>
              <a:t>збірка</a:t>
            </a:r>
            <a:r>
              <a:rPr lang="ru-RU" sz="1200" dirty="0" smtClean="0"/>
              <a:t> </a:t>
            </a:r>
            <a:r>
              <a:rPr lang="ru-RU" sz="1200" dirty="0" err="1" smtClean="0"/>
              <a:t>віршів</a:t>
            </a:r>
            <a:r>
              <a:rPr lang="ru-RU" sz="1200" dirty="0" smtClean="0"/>
              <a:t>)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/>
          <a:lstStyle/>
          <a:p>
            <a:r>
              <a:rPr lang="ru-RU" sz="1600" b="1" i="1" dirty="0" err="1" smtClean="0">
                <a:solidFill>
                  <a:schemeClr val="bg1"/>
                </a:solidFill>
                <a:latin typeface="Monotype Corsiva" pitchFamily="66" charset="0"/>
              </a:rPr>
              <a:t>Поеми</a:t>
            </a:r>
            <a:r>
              <a:rPr lang="ru-RU" sz="1600" b="1" i="1" dirty="0" smtClean="0">
                <a:solidFill>
                  <a:schemeClr val="bg1"/>
                </a:solidFill>
                <a:latin typeface="Monotype Corsiva" pitchFamily="66" charset="0"/>
              </a:rPr>
              <a:t>:</a:t>
            </a:r>
            <a:endParaRPr lang="ru-RU" sz="1600" b="1" i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1200" i="1" dirty="0" smtClean="0"/>
              <a:t>Равенна</a:t>
            </a:r>
            <a:r>
              <a:rPr lang="ru-RU" sz="1200" dirty="0" smtClean="0"/>
              <a:t> (1878)</a:t>
            </a:r>
          </a:p>
          <a:p>
            <a:r>
              <a:rPr lang="ru-RU" sz="1200" i="1" dirty="0" smtClean="0"/>
              <a:t>Сад </a:t>
            </a:r>
            <a:r>
              <a:rPr lang="ru-RU" sz="1200" i="1" dirty="0" err="1" smtClean="0"/>
              <a:t>Ероса</a:t>
            </a:r>
            <a:r>
              <a:rPr lang="ru-RU" sz="1200" dirty="0" smtClean="0"/>
              <a:t> (</a:t>
            </a:r>
            <a:r>
              <a:rPr lang="ru-RU" sz="1200" dirty="0" err="1" smtClean="0"/>
              <a:t>опубл</a:t>
            </a:r>
            <a:r>
              <a:rPr lang="ru-RU" sz="1200" dirty="0" smtClean="0"/>
              <a:t>. 1881)</a:t>
            </a:r>
          </a:p>
          <a:p>
            <a:r>
              <a:rPr lang="ru-RU" sz="1200" i="1" dirty="0" smtClean="0"/>
              <a:t>Мотив ІТІС</a:t>
            </a:r>
            <a:r>
              <a:rPr lang="ru-RU" sz="1200" dirty="0" smtClean="0"/>
              <a:t> (</a:t>
            </a:r>
            <a:r>
              <a:rPr lang="ru-RU" sz="1200" dirty="0" err="1" smtClean="0"/>
              <a:t>опубл</a:t>
            </a:r>
            <a:r>
              <a:rPr lang="ru-RU" sz="1200" dirty="0" smtClean="0"/>
              <a:t>. 1881)</a:t>
            </a:r>
          </a:p>
          <a:p>
            <a:r>
              <a:rPr lang="ru-RU" sz="1200" i="1" dirty="0" err="1" smtClean="0"/>
              <a:t>Хармід</a:t>
            </a:r>
            <a:r>
              <a:rPr lang="ru-RU" sz="1200" dirty="0" smtClean="0"/>
              <a:t> (</a:t>
            </a:r>
            <a:r>
              <a:rPr lang="ru-RU" sz="1200" dirty="0" err="1" smtClean="0"/>
              <a:t>опубл</a:t>
            </a:r>
            <a:r>
              <a:rPr lang="ru-RU" sz="1200" dirty="0" smtClean="0"/>
              <a:t>. 1881) </a:t>
            </a:r>
            <a:r>
              <a:rPr lang="ru-RU" sz="1200" baseline="30000" dirty="0" smtClean="0">
                <a:hlinkClick r:id="rId2"/>
              </a:rPr>
              <a:t>[9]</a:t>
            </a:r>
            <a:endParaRPr lang="ru-RU" sz="1200" dirty="0" smtClean="0"/>
          </a:p>
          <a:p>
            <a:r>
              <a:rPr lang="ru-RU" sz="1200" i="1" dirty="0" err="1" smtClean="0"/>
              <a:t>Пантея</a:t>
            </a:r>
            <a:r>
              <a:rPr lang="ru-RU" sz="1200" dirty="0" smtClean="0"/>
              <a:t> (</a:t>
            </a:r>
            <a:r>
              <a:rPr lang="ru-RU" sz="1200" dirty="0" err="1" smtClean="0"/>
              <a:t>опубл</a:t>
            </a:r>
            <a:r>
              <a:rPr lang="ru-RU" sz="1200" dirty="0" smtClean="0"/>
              <a:t>. 1881)</a:t>
            </a:r>
          </a:p>
          <a:p>
            <a:r>
              <a:rPr lang="en-US" sz="1200" i="1" dirty="0" err="1" smtClean="0"/>
              <a:t>Humanitad</a:t>
            </a:r>
            <a:r>
              <a:rPr lang="en-US" sz="1200" dirty="0" smtClean="0"/>
              <a:t> (</a:t>
            </a:r>
            <a:r>
              <a:rPr lang="ru-RU" sz="1200" dirty="0" err="1" smtClean="0"/>
              <a:t>опубл</a:t>
            </a:r>
            <a:r>
              <a:rPr lang="ru-RU" sz="1200" dirty="0" smtClean="0"/>
              <a:t>. 1881; лат. Букв. "</a:t>
            </a:r>
            <a:r>
              <a:rPr lang="ru-RU" sz="1200" dirty="0" err="1" smtClean="0"/>
              <a:t>Під</a:t>
            </a:r>
            <a:r>
              <a:rPr lang="ru-RU" sz="1200" dirty="0" smtClean="0"/>
              <a:t> </a:t>
            </a:r>
            <a:r>
              <a:rPr lang="ru-RU" sz="1200" dirty="0" err="1" smtClean="0"/>
              <a:t>людство</a:t>
            </a:r>
            <a:r>
              <a:rPr lang="ru-RU" sz="1200" dirty="0" smtClean="0"/>
              <a:t>")</a:t>
            </a:r>
          </a:p>
          <a:p>
            <a:r>
              <a:rPr lang="ru-RU" sz="1200" i="1" dirty="0" err="1" smtClean="0"/>
              <a:t>Сфінкс</a:t>
            </a:r>
            <a:r>
              <a:rPr lang="ru-RU" sz="1200" dirty="0" smtClean="0"/>
              <a:t> (1894)</a:t>
            </a:r>
          </a:p>
          <a:p>
            <a:r>
              <a:rPr lang="ru-RU" sz="1200" i="1" dirty="0" err="1" smtClean="0"/>
              <a:t>Балада</a:t>
            </a:r>
            <a:r>
              <a:rPr lang="ru-RU" sz="1200" i="1" dirty="0" smtClean="0"/>
              <a:t> </a:t>
            </a:r>
            <a:r>
              <a:rPr lang="ru-RU" sz="1200" i="1" dirty="0" err="1" smtClean="0"/>
              <a:t>Редінгской</a:t>
            </a:r>
            <a:r>
              <a:rPr lang="ru-RU" sz="1200" i="1" dirty="0" smtClean="0"/>
              <a:t> </a:t>
            </a:r>
            <a:r>
              <a:rPr lang="ru-RU" sz="1200" i="1" dirty="0" err="1" smtClean="0"/>
              <a:t>в'язниці</a:t>
            </a:r>
            <a:r>
              <a:rPr lang="ru-RU" sz="1200" dirty="0" smtClean="0"/>
              <a:t> (1898)</a:t>
            </a:r>
          </a:p>
          <a:p>
            <a:endParaRPr lang="uk-UA" sz="16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1600" b="1" dirty="0" err="1" smtClean="0">
                <a:solidFill>
                  <a:schemeClr val="bg1"/>
                </a:solidFill>
                <a:latin typeface="Monotype Corsiva" pitchFamily="66" charset="0"/>
              </a:rPr>
              <a:t>Поезії</a:t>
            </a:r>
            <a:r>
              <a:rPr lang="ru-RU" sz="1600" b="1" dirty="0" smtClean="0">
                <a:solidFill>
                  <a:schemeClr val="bg1"/>
                </a:solidFill>
                <a:latin typeface="Monotype Corsiva" pitchFamily="66" charset="0"/>
              </a:rPr>
              <a:t> в </a:t>
            </a:r>
            <a:r>
              <a:rPr lang="ru-RU" sz="1600" b="1" dirty="0" err="1" smtClean="0">
                <a:solidFill>
                  <a:schemeClr val="bg1"/>
                </a:solidFill>
                <a:latin typeface="Monotype Corsiva" pitchFamily="66" charset="0"/>
              </a:rPr>
              <a:t>прозі</a:t>
            </a:r>
            <a:r>
              <a:rPr lang="ru-RU" sz="16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</a:p>
          <a:p>
            <a:r>
              <a:rPr lang="ru-RU" sz="1200" i="1" dirty="0" err="1" smtClean="0"/>
              <a:t>Шанувальник</a:t>
            </a:r>
            <a:r>
              <a:rPr lang="ru-RU" sz="1200" dirty="0" smtClean="0"/>
              <a:t> (</a:t>
            </a:r>
            <a:r>
              <a:rPr lang="en-US" sz="1200" dirty="0" smtClean="0"/>
              <a:t>The Disciple)</a:t>
            </a:r>
          </a:p>
          <a:p>
            <a:r>
              <a:rPr lang="ru-RU" sz="1200" i="1" dirty="0" smtClean="0"/>
              <a:t>Творить благо</a:t>
            </a:r>
            <a:r>
              <a:rPr lang="ru-RU" sz="1200" dirty="0" smtClean="0"/>
              <a:t> (</a:t>
            </a:r>
            <a:r>
              <a:rPr lang="en-US" sz="1200" dirty="0" smtClean="0"/>
              <a:t>The Doer of Good)</a:t>
            </a:r>
          </a:p>
          <a:p>
            <a:r>
              <a:rPr lang="ru-RU" sz="1200" i="1" dirty="0" smtClean="0"/>
              <a:t>Учитель</a:t>
            </a:r>
            <a:r>
              <a:rPr lang="ru-RU" sz="1200" dirty="0" smtClean="0"/>
              <a:t> (</a:t>
            </a:r>
            <a:r>
              <a:rPr lang="en-US" sz="1200" dirty="0" smtClean="0"/>
              <a:t>The Master)</a:t>
            </a:r>
          </a:p>
          <a:p>
            <a:r>
              <a:rPr lang="ru-RU" sz="1200" i="1" dirty="0" smtClean="0"/>
              <a:t>Учитель </a:t>
            </a:r>
            <a:r>
              <a:rPr lang="ru-RU" sz="1200" i="1" dirty="0" err="1" smtClean="0"/>
              <a:t>мудрості</a:t>
            </a:r>
            <a:r>
              <a:rPr lang="ru-RU" sz="1200" dirty="0" smtClean="0"/>
              <a:t> (</a:t>
            </a:r>
            <a:r>
              <a:rPr lang="en-US" sz="1200" dirty="0" smtClean="0"/>
              <a:t>The Teacher of Wisdom)</a:t>
            </a:r>
          </a:p>
          <a:p>
            <a:r>
              <a:rPr lang="ru-RU" sz="1200" i="1" dirty="0" smtClean="0"/>
              <a:t>Художник</a:t>
            </a:r>
            <a:r>
              <a:rPr lang="ru-RU" sz="1200" dirty="0" smtClean="0"/>
              <a:t> (</a:t>
            </a:r>
            <a:r>
              <a:rPr lang="en-US" sz="1200" dirty="0" smtClean="0"/>
              <a:t>The Artist)</a:t>
            </a:r>
          </a:p>
          <a:p>
            <a:r>
              <a:rPr lang="ru-RU" sz="1200" i="1" dirty="0" smtClean="0"/>
              <a:t>Чертог суду</a:t>
            </a:r>
            <a:r>
              <a:rPr lang="ru-RU" sz="1200" dirty="0" smtClean="0"/>
              <a:t> (</a:t>
            </a:r>
            <a:r>
              <a:rPr lang="en-US" sz="1200" dirty="0" smtClean="0"/>
              <a:t>The House of </a:t>
            </a:r>
            <a:r>
              <a:rPr lang="en-US" sz="1200" dirty="0" err="1" smtClean="0"/>
              <a:t>Judgement</a:t>
            </a:r>
            <a:r>
              <a:rPr lang="en-US" sz="1200" dirty="0" smtClean="0"/>
              <a:t>)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381644"/>
          </a:xfrm>
        </p:spPr>
        <p:txBody>
          <a:bodyPr>
            <a:normAutofit fontScale="92500" lnSpcReduction="20000"/>
          </a:bodyPr>
          <a:lstStyle/>
          <a:p>
            <a:r>
              <a:rPr lang="ru-RU" sz="1700" b="1" dirty="0" err="1" smtClean="0">
                <a:solidFill>
                  <a:schemeClr val="bg1"/>
                </a:solidFill>
                <a:latin typeface="Monotype Corsiva" pitchFamily="66" charset="0"/>
              </a:rPr>
              <a:t>Есе</a:t>
            </a:r>
            <a:endParaRPr lang="ru-RU" sz="17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1700" i="1" dirty="0" smtClean="0"/>
              <a:t>Душа </a:t>
            </a:r>
            <a:r>
              <a:rPr lang="ru-RU" sz="1700" i="1" dirty="0" err="1" smtClean="0"/>
              <a:t>людини</a:t>
            </a:r>
            <a:r>
              <a:rPr lang="ru-RU" sz="1700" i="1" dirty="0" smtClean="0"/>
              <a:t> за </a:t>
            </a:r>
            <a:r>
              <a:rPr lang="ru-RU" sz="1700" i="1" dirty="0" err="1" smtClean="0"/>
              <a:t>соціалізму</a:t>
            </a:r>
            <a:r>
              <a:rPr lang="ru-RU" sz="1700" dirty="0" smtClean="0"/>
              <a:t> (1891; </a:t>
            </a:r>
            <a:r>
              <a:rPr lang="ru-RU" sz="1700" dirty="0" err="1" smtClean="0"/>
              <a:t>вперше</a:t>
            </a:r>
            <a:r>
              <a:rPr lang="ru-RU" sz="1700" dirty="0" smtClean="0"/>
              <a:t> </a:t>
            </a:r>
            <a:r>
              <a:rPr lang="ru-RU" sz="1700" dirty="0" err="1" smtClean="0"/>
              <a:t>опубл</a:t>
            </a:r>
            <a:r>
              <a:rPr lang="ru-RU" sz="1700" dirty="0" smtClean="0"/>
              <a:t>. В </a:t>
            </a:r>
            <a:r>
              <a:rPr lang="ru-RU" sz="1700" dirty="0" err="1" smtClean="0"/>
              <a:t>журналі</a:t>
            </a:r>
            <a:r>
              <a:rPr lang="ru-RU" sz="1700" dirty="0" smtClean="0"/>
              <a:t> "</a:t>
            </a:r>
            <a:r>
              <a:rPr lang="ru-RU" sz="1700" dirty="0" err="1" smtClean="0"/>
              <a:t>Фортнайтли</a:t>
            </a:r>
            <a:r>
              <a:rPr lang="ru-RU" sz="1700" dirty="0" smtClean="0"/>
              <a:t> </a:t>
            </a:r>
            <a:r>
              <a:rPr lang="ru-RU" sz="1700" dirty="0" err="1" smtClean="0"/>
              <a:t>ревью</a:t>
            </a:r>
            <a:r>
              <a:rPr lang="ru-RU" sz="1700" dirty="0" smtClean="0"/>
              <a:t>")</a:t>
            </a:r>
          </a:p>
          <a:p>
            <a:r>
              <a:rPr lang="ru-RU" sz="1700" dirty="0" err="1" smtClean="0"/>
              <a:t>Збірник</a:t>
            </a:r>
            <a:r>
              <a:rPr lang="ru-RU" sz="1700" dirty="0" smtClean="0"/>
              <a:t> </a:t>
            </a:r>
            <a:r>
              <a:rPr lang="ru-RU" sz="1700" b="1" i="1" dirty="0" smtClean="0"/>
              <a:t>"</a:t>
            </a:r>
            <a:r>
              <a:rPr lang="ru-RU" sz="1700" b="1" i="1" dirty="0" err="1" smtClean="0"/>
              <a:t>Задуми</a:t>
            </a:r>
            <a:r>
              <a:rPr lang="ru-RU" sz="1700" b="1" i="1" dirty="0" smtClean="0"/>
              <a:t>"</a:t>
            </a:r>
            <a:r>
              <a:rPr lang="ru-RU" sz="1700" dirty="0" smtClean="0"/>
              <a:t> (1891):</a:t>
            </a:r>
          </a:p>
          <a:p>
            <a:r>
              <a:rPr lang="ru-RU" sz="1700" i="1" dirty="0" err="1" smtClean="0"/>
              <a:t>Занепад</a:t>
            </a:r>
            <a:r>
              <a:rPr lang="ru-RU" sz="1700" i="1" dirty="0" smtClean="0"/>
              <a:t> </a:t>
            </a:r>
            <a:r>
              <a:rPr lang="ru-RU" sz="1700" i="1" dirty="0" err="1" smtClean="0"/>
              <a:t>мистецтва</a:t>
            </a:r>
            <a:r>
              <a:rPr lang="ru-RU" sz="1700" i="1" dirty="0" smtClean="0"/>
              <a:t> </a:t>
            </a:r>
            <a:r>
              <a:rPr lang="ru-RU" sz="1700" i="1" dirty="0" err="1" smtClean="0"/>
              <a:t>брехні</a:t>
            </a:r>
            <a:r>
              <a:rPr lang="ru-RU" sz="1700" dirty="0" smtClean="0"/>
              <a:t> (1889; </a:t>
            </a:r>
            <a:r>
              <a:rPr lang="ru-RU" sz="1700" dirty="0" err="1" smtClean="0"/>
              <a:t>вперше</a:t>
            </a:r>
            <a:r>
              <a:rPr lang="ru-RU" sz="1700" dirty="0" smtClean="0"/>
              <a:t> </a:t>
            </a:r>
            <a:r>
              <a:rPr lang="ru-RU" sz="1700" dirty="0" err="1" smtClean="0"/>
              <a:t>опубл</a:t>
            </a:r>
            <a:r>
              <a:rPr lang="ru-RU" sz="1700" dirty="0" smtClean="0"/>
              <a:t>. В </a:t>
            </a:r>
            <a:r>
              <a:rPr lang="ru-RU" sz="1700" dirty="0" err="1" smtClean="0"/>
              <a:t>журналі</a:t>
            </a:r>
            <a:r>
              <a:rPr lang="ru-RU" sz="1700" dirty="0" smtClean="0"/>
              <a:t> "</a:t>
            </a:r>
            <a:r>
              <a:rPr lang="ru-RU" sz="1700" dirty="0" err="1" smtClean="0"/>
              <a:t>Найтінс</a:t>
            </a:r>
            <a:r>
              <a:rPr lang="ru-RU" sz="1700" dirty="0" smtClean="0"/>
              <a:t> </a:t>
            </a:r>
            <a:r>
              <a:rPr lang="ru-RU" sz="1700" dirty="0" err="1" smtClean="0"/>
              <a:t>сенчурі</a:t>
            </a:r>
            <a:r>
              <a:rPr lang="ru-RU" sz="1700" dirty="0" smtClean="0"/>
              <a:t>")</a:t>
            </a:r>
          </a:p>
          <a:p>
            <a:r>
              <a:rPr lang="ru-RU" sz="1700" i="1" dirty="0" smtClean="0"/>
              <a:t>Кисть, перо </a:t>
            </a:r>
            <a:r>
              <a:rPr lang="ru-RU" sz="1700" i="1" dirty="0" err="1" smtClean="0"/>
              <a:t>і</a:t>
            </a:r>
            <a:r>
              <a:rPr lang="ru-RU" sz="1700" i="1" dirty="0" smtClean="0"/>
              <a:t> </a:t>
            </a:r>
            <a:r>
              <a:rPr lang="ru-RU" sz="1700" i="1" dirty="0" err="1" smtClean="0"/>
              <a:t>отрута</a:t>
            </a:r>
            <a:r>
              <a:rPr lang="ru-RU" sz="1700" dirty="0" smtClean="0"/>
              <a:t> (1889; </a:t>
            </a:r>
            <a:r>
              <a:rPr lang="ru-RU" sz="1700" dirty="0" err="1" smtClean="0"/>
              <a:t>вперше</a:t>
            </a:r>
            <a:r>
              <a:rPr lang="ru-RU" sz="1700" dirty="0" smtClean="0"/>
              <a:t> </a:t>
            </a:r>
            <a:r>
              <a:rPr lang="ru-RU" sz="1700" dirty="0" err="1" smtClean="0"/>
              <a:t>опубл</a:t>
            </a:r>
            <a:r>
              <a:rPr lang="ru-RU" sz="1700" dirty="0" smtClean="0"/>
              <a:t>. В </a:t>
            </a:r>
            <a:r>
              <a:rPr lang="ru-RU" sz="1700" dirty="0" err="1" smtClean="0"/>
              <a:t>журналі</a:t>
            </a:r>
            <a:r>
              <a:rPr lang="ru-RU" sz="1700" dirty="0" smtClean="0"/>
              <a:t> "</a:t>
            </a:r>
            <a:r>
              <a:rPr lang="ru-RU" sz="1700" dirty="0" err="1" smtClean="0"/>
              <a:t>Фортнайтли</a:t>
            </a:r>
            <a:r>
              <a:rPr lang="ru-RU" sz="1700" dirty="0" smtClean="0"/>
              <a:t> </a:t>
            </a:r>
            <a:r>
              <a:rPr lang="ru-RU" sz="1700" dirty="0" err="1" smtClean="0"/>
              <a:t>ревью</a:t>
            </a:r>
            <a:r>
              <a:rPr lang="ru-RU" sz="1700" dirty="0" smtClean="0"/>
              <a:t>")</a:t>
            </a:r>
          </a:p>
          <a:p>
            <a:r>
              <a:rPr lang="ru-RU" sz="1700" i="1" dirty="0" smtClean="0"/>
              <a:t>Критик як художник</a:t>
            </a:r>
            <a:r>
              <a:rPr lang="ru-RU" sz="1700" dirty="0" smtClean="0"/>
              <a:t> (1890; </a:t>
            </a:r>
            <a:r>
              <a:rPr lang="ru-RU" sz="1700" dirty="0" err="1" smtClean="0"/>
              <a:t>вперше</a:t>
            </a:r>
            <a:r>
              <a:rPr lang="ru-RU" sz="1700" dirty="0" smtClean="0"/>
              <a:t> </a:t>
            </a:r>
            <a:r>
              <a:rPr lang="ru-RU" sz="1700" dirty="0" err="1" smtClean="0"/>
              <a:t>опубл</a:t>
            </a:r>
            <a:r>
              <a:rPr lang="ru-RU" sz="1700" dirty="0" smtClean="0"/>
              <a:t>. В </a:t>
            </a:r>
            <a:r>
              <a:rPr lang="ru-RU" sz="1700" dirty="0" err="1" smtClean="0"/>
              <a:t>журналі</a:t>
            </a:r>
            <a:r>
              <a:rPr lang="ru-RU" sz="1700" dirty="0" smtClean="0"/>
              <a:t> "</a:t>
            </a:r>
            <a:r>
              <a:rPr lang="ru-RU" sz="1700" dirty="0" err="1" smtClean="0"/>
              <a:t>Найтінс</a:t>
            </a:r>
            <a:r>
              <a:rPr lang="ru-RU" sz="1700" dirty="0" smtClean="0"/>
              <a:t> </a:t>
            </a:r>
            <a:r>
              <a:rPr lang="ru-RU" sz="1700" dirty="0" err="1" smtClean="0"/>
              <a:t>сенчурі</a:t>
            </a:r>
            <a:r>
              <a:rPr lang="ru-RU" sz="1700" dirty="0" smtClean="0"/>
              <a:t>")</a:t>
            </a:r>
          </a:p>
          <a:p>
            <a:r>
              <a:rPr lang="ru-RU" sz="1700" i="1" dirty="0" err="1" smtClean="0"/>
              <a:t>Істина</a:t>
            </a:r>
            <a:r>
              <a:rPr lang="ru-RU" sz="1700" i="1" dirty="0" smtClean="0"/>
              <a:t> масок</a:t>
            </a:r>
            <a:r>
              <a:rPr lang="ru-RU" sz="1700" dirty="0" smtClean="0"/>
              <a:t> (1885; </a:t>
            </a:r>
            <a:r>
              <a:rPr lang="ru-RU" sz="1700" dirty="0" err="1" smtClean="0"/>
              <a:t>вперше</a:t>
            </a:r>
            <a:r>
              <a:rPr lang="ru-RU" sz="1700" dirty="0" smtClean="0"/>
              <a:t> </a:t>
            </a:r>
            <a:r>
              <a:rPr lang="ru-RU" sz="1700" dirty="0" err="1" smtClean="0"/>
              <a:t>опубл</a:t>
            </a:r>
            <a:r>
              <a:rPr lang="ru-RU" sz="1700" dirty="0" smtClean="0"/>
              <a:t>. В </a:t>
            </a:r>
            <a:r>
              <a:rPr lang="ru-RU" sz="1700" dirty="0" err="1" smtClean="0"/>
              <a:t>журналі</a:t>
            </a:r>
            <a:r>
              <a:rPr lang="ru-RU" sz="1700" dirty="0" smtClean="0"/>
              <a:t> "</a:t>
            </a:r>
            <a:r>
              <a:rPr lang="ru-RU" sz="1700" dirty="0" err="1" smtClean="0"/>
              <a:t>Найнтінс</a:t>
            </a:r>
            <a:r>
              <a:rPr lang="ru-RU" sz="1700" dirty="0" smtClean="0"/>
              <a:t> </a:t>
            </a:r>
            <a:r>
              <a:rPr lang="ru-RU" sz="1700" dirty="0" err="1" smtClean="0"/>
              <a:t>сенчурі</a:t>
            </a:r>
            <a:r>
              <a:rPr lang="ru-RU" sz="1700" dirty="0" smtClean="0"/>
              <a:t>" </a:t>
            </a:r>
            <a:r>
              <a:rPr lang="ru-RU" sz="1700" dirty="0" err="1" smtClean="0"/>
              <a:t>під</a:t>
            </a:r>
            <a:r>
              <a:rPr lang="ru-RU" sz="1700" dirty="0" smtClean="0"/>
              <a:t> </a:t>
            </a:r>
            <a:r>
              <a:rPr lang="ru-RU" sz="1700" dirty="0" err="1" smtClean="0"/>
              <a:t>назвою</a:t>
            </a:r>
            <a:r>
              <a:rPr lang="ru-RU" sz="1700" dirty="0" smtClean="0"/>
              <a:t> "</a:t>
            </a:r>
            <a:r>
              <a:rPr lang="ru-RU" sz="1700" dirty="0" err="1" smtClean="0"/>
              <a:t>Шекспір</a:t>
            </a:r>
            <a:r>
              <a:rPr lang="ru-RU" sz="1700" dirty="0" smtClean="0"/>
              <a:t> ​​</a:t>
            </a:r>
            <a:r>
              <a:rPr lang="ru-RU" sz="1700" dirty="0" err="1" smtClean="0"/>
              <a:t>і</a:t>
            </a:r>
            <a:r>
              <a:rPr lang="ru-RU" sz="1700" dirty="0" smtClean="0"/>
              <a:t> </a:t>
            </a:r>
            <a:r>
              <a:rPr lang="ru-RU" sz="1700" dirty="0" err="1" smtClean="0"/>
              <a:t>сценічний</a:t>
            </a:r>
            <a:r>
              <a:rPr lang="ru-RU" sz="1700" dirty="0" smtClean="0"/>
              <a:t> костюм")</a:t>
            </a:r>
          </a:p>
          <a:p>
            <a:endParaRPr lang="ru-RU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1700" b="1" dirty="0" err="1" smtClean="0">
                <a:solidFill>
                  <a:schemeClr val="bg1"/>
                </a:solidFill>
                <a:latin typeface="Monotype Corsiva" pitchFamily="66" charset="0"/>
              </a:rPr>
              <a:t>Листи</a:t>
            </a:r>
            <a:endParaRPr lang="ru-RU" sz="17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dirty="0" smtClean="0"/>
              <a:t> </a:t>
            </a:r>
            <a:r>
              <a:rPr lang="en-US" sz="1700" i="1" dirty="0" smtClean="0"/>
              <a:t>De </a:t>
            </a:r>
            <a:r>
              <a:rPr lang="en-US" sz="1700" i="1" dirty="0" err="1" smtClean="0"/>
              <a:t>Profundis</a:t>
            </a:r>
            <a:r>
              <a:rPr lang="en-US" sz="1700" dirty="0" smtClean="0"/>
              <a:t> (</a:t>
            </a:r>
            <a:r>
              <a:rPr lang="ru-RU" sz="1700" dirty="0" smtClean="0"/>
              <a:t>лат. "З </a:t>
            </a:r>
            <a:r>
              <a:rPr lang="ru-RU" sz="1700" dirty="0" err="1" smtClean="0"/>
              <a:t>глибини</a:t>
            </a:r>
            <a:r>
              <a:rPr lang="ru-RU" sz="1700" dirty="0" smtClean="0"/>
              <a:t>", </a:t>
            </a:r>
            <a:r>
              <a:rPr lang="ru-RU" sz="1700" dirty="0" err="1" smtClean="0"/>
              <a:t>або</a:t>
            </a:r>
            <a:r>
              <a:rPr lang="ru-RU" sz="1700" dirty="0" smtClean="0"/>
              <a:t> </a:t>
            </a:r>
            <a:r>
              <a:rPr lang="ru-RU" sz="1700" i="1" dirty="0" smtClean="0"/>
              <a:t>"</a:t>
            </a:r>
            <a:r>
              <a:rPr lang="ru-RU" sz="1700" i="1" dirty="0" err="1" smtClean="0"/>
              <a:t>Тюремна</a:t>
            </a:r>
            <a:r>
              <a:rPr lang="ru-RU" sz="1700" i="1" dirty="0" smtClean="0"/>
              <a:t> </a:t>
            </a:r>
            <a:r>
              <a:rPr lang="ru-RU" sz="1700" i="1" dirty="0" err="1" smtClean="0"/>
              <a:t>сповідь</a:t>
            </a:r>
            <a:r>
              <a:rPr lang="ru-RU" sz="1700" i="1" dirty="0" smtClean="0"/>
              <a:t>";</a:t>
            </a:r>
            <a:r>
              <a:rPr lang="ru-RU" sz="1700" dirty="0" smtClean="0"/>
              <a:t> 1897) - </a:t>
            </a:r>
            <a:r>
              <a:rPr lang="ru-RU" sz="1700" dirty="0" err="1" smtClean="0"/>
              <a:t>лист-сповідь</a:t>
            </a:r>
            <a:r>
              <a:rPr lang="ru-RU" sz="1700" dirty="0" smtClean="0"/>
              <a:t>, </a:t>
            </a:r>
            <a:r>
              <a:rPr lang="ru-RU" sz="1700" dirty="0" err="1" smtClean="0"/>
              <a:t>звернена</a:t>
            </a:r>
            <a:r>
              <a:rPr lang="ru-RU" sz="1700" dirty="0" smtClean="0"/>
              <a:t> до </a:t>
            </a:r>
            <a:r>
              <a:rPr lang="ru-RU" sz="1700" dirty="0" err="1" smtClean="0"/>
              <a:t>його</a:t>
            </a:r>
            <a:r>
              <a:rPr lang="ru-RU" sz="1700" dirty="0" smtClean="0"/>
              <a:t> </a:t>
            </a:r>
            <a:r>
              <a:rPr lang="ru-RU" sz="1700" dirty="0" err="1" smtClean="0"/>
              <a:t>коханому</a:t>
            </a:r>
            <a:r>
              <a:rPr lang="ru-RU" sz="1700" dirty="0" smtClean="0"/>
              <a:t> другу Альфреду Дугласу, над </a:t>
            </a:r>
            <a:r>
              <a:rPr lang="ru-RU" sz="1700" dirty="0" err="1" smtClean="0"/>
              <a:t>яким</a:t>
            </a:r>
            <a:r>
              <a:rPr lang="ru-RU" sz="1700" dirty="0" smtClean="0"/>
              <a:t> </a:t>
            </a:r>
            <a:r>
              <a:rPr lang="ru-RU" sz="1700" dirty="0" err="1" smtClean="0"/>
              <a:t>працював</a:t>
            </a:r>
            <a:r>
              <a:rPr lang="ru-RU" sz="1700" dirty="0" smtClean="0"/>
              <a:t> Уайльд в </a:t>
            </a:r>
            <a:r>
              <a:rPr lang="ru-RU" sz="1700" dirty="0" err="1" smtClean="0"/>
              <a:t>останні</a:t>
            </a:r>
            <a:r>
              <a:rPr lang="ru-RU" sz="1700" dirty="0" smtClean="0"/>
              <a:t> </a:t>
            </a:r>
            <a:r>
              <a:rPr lang="ru-RU" sz="1700" dirty="0" err="1" smtClean="0"/>
              <a:t>місяці</a:t>
            </a:r>
            <a:r>
              <a:rPr lang="ru-RU" sz="1700" dirty="0" smtClean="0"/>
              <a:t> </a:t>
            </a:r>
            <a:r>
              <a:rPr lang="ru-RU" sz="1700" dirty="0" err="1" smtClean="0"/>
              <a:t>свого</a:t>
            </a:r>
            <a:r>
              <a:rPr lang="ru-RU" sz="1700" dirty="0" smtClean="0"/>
              <a:t> </a:t>
            </a:r>
            <a:r>
              <a:rPr lang="ru-RU" sz="1700" dirty="0" err="1" smtClean="0"/>
              <a:t>перебування</a:t>
            </a:r>
            <a:r>
              <a:rPr lang="ru-RU" sz="1700" dirty="0" smtClean="0"/>
              <a:t> </a:t>
            </a:r>
            <a:r>
              <a:rPr lang="ru-RU" sz="1700" dirty="0" err="1" smtClean="0"/>
              <a:t>в</a:t>
            </a:r>
            <a:r>
              <a:rPr lang="ru-RU" sz="1700" dirty="0" smtClean="0"/>
              <a:t> </a:t>
            </a:r>
            <a:r>
              <a:rPr lang="ru-RU" sz="1700" dirty="0" err="1" smtClean="0"/>
              <a:t>Редінгской</a:t>
            </a:r>
            <a:r>
              <a:rPr lang="ru-RU" sz="1700" dirty="0" smtClean="0"/>
              <a:t> </a:t>
            </a:r>
            <a:r>
              <a:rPr lang="ru-RU" sz="1700" dirty="0" err="1" smtClean="0"/>
              <a:t>в'язниці</a:t>
            </a:r>
            <a:r>
              <a:rPr lang="ru-RU" sz="1700" dirty="0" smtClean="0"/>
              <a:t>. У 1905 р. в </a:t>
            </a:r>
            <a:r>
              <a:rPr lang="ru-RU" sz="1700" dirty="0" err="1" smtClean="0"/>
              <a:t>берлінському</a:t>
            </a:r>
            <a:r>
              <a:rPr lang="ru-RU" sz="1700" dirty="0" smtClean="0"/>
              <a:t> </a:t>
            </a:r>
            <a:r>
              <a:rPr lang="ru-RU" sz="1700" dirty="0" err="1" smtClean="0"/>
              <a:t>журналі</a:t>
            </a:r>
            <a:r>
              <a:rPr lang="ru-RU" sz="1700" dirty="0" smtClean="0"/>
              <a:t> "</a:t>
            </a:r>
            <a:r>
              <a:rPr lang="ru-RU" sz="1700" dirty="0" err="1" smtClean="0"/>
              <a:t>Ді</a:t>
            </a:r>
            <a:r>
              <a:rPr lang="ru-RU" sz="1700" dirty="0" smtClean="0"/>
              <a:t> </a:t>
            </a:r>
            <a:r>
              <a:rPr lang="ru-RU" sz="1700" dirty="0" err="1" smtClean="0"/>
              <a:t>Нойє</a:t>
            </a:r>
            <a:r>
              <a:rPr lang="ru-RU" sz="1700" dirty="0" smtClean="0"/>
              <a:t> </a:t>
            </a:r>
            <a:r>
              <a:rPr lang="ru-RU" sz="1700" dirty="0" err="1" smtClean="0"/>
              <a:t>Рундшау</a:t>
            </a:r>
            <a:r>
              <a:rPr lang="ru-RU" sz="1700" dirty="0" smtClean="0"/>
              <a:t>" друг </a:t>
            </a:r>
            <a:r>
              <a:rPr lang="ru-RU" sz="1700" dirty="0" err="1" smtClean="0"/>
              <a:t>і</a:t>
            </a:r>
            <a:r>
              <a:rPr lang="ru-RU" sz="1700" dirty="0" smtClean="0"/>
              <a:t> </a:t>
            </a:r>
            <a:r>
              <a:rPr lang="ru-RU" sz="1700" dirty="0" err="1" smtClean="0"/>
              <a:t>шанувальник</a:t>
            </a:r>
            <a:r>
              <a:rPr lang="ru-RU" sz="1700" dirty="0" smtClean="0"/>
              <a:t> Оскара Р</a:t>
            </a:r>
            <a:r>
              <a:rPr lang="ru-RU" sz="1700" dirty="0" smtClean="0"/>
              <a:t>оберт </a:t>
            </a:r>
            <a:r>
              <a:rPr lang="ru-RU" sz="1700" dirty="0" smtClean="0"/>
              <a:t>Р</a:t>
            </a:r>
            <a:r>
              <a:rPr lang="ru-RU" sz="1700" dirty="0" smtClean="0"/>
              <a:t>осс</a:t>
            </a:r>
            <a:r>
              <a:rPr lang="ru-RU" sz="1700" dirty="0" smtClean="0"/>
              <a:t> </a:t>
            </a:r>
            <a:r>
              <a:rPr lang="ru-RU" sz="1700" dirty="0" err="1" smtClean="0"/>
              <a:t>опублікував</a:t>
            </a:r>
            <a:r>
              <a:rPr lang="ru-RU" sz="1700" dirty="0" smtClean="0"/>
              <a:t> </a:t>
            </a:r>
            <a:r>
              <a:rPr lang="ru-RU" sz="1700" dirty="0" err="1" smtClean="0"/>
              <a:t>скорочений</a:t>
            </a:r>
            <a:r>
              <a:rPr lang="ru-RU" sz="1700" dirty="0" smtClean="0"/>
              <a:t> </a:t>
            </a:r>
            <a:r>
              <a:rPr lang="ru-RU" sz="1700" dirty="0" err="1" smtClean="0"/>
              <a:t>варіант</a:t>
            </a:r>
            <a:r>
              <a:rPr lang="ru-RU" sz="1700" dirty="0" smtClean="0"/>
              <a:t> </a:t>
            </a:r>
            <a:r>
              <a:rPr lang="ru-RU" sz="1700" dirty="0" err="1" smtClean="0"/>
              <a:t>сповіді</a:t>
            </a:r>
            <a:r>
              <a:rPr lang="ru-RU" sz="1700" dirty="0" smtClean="0"/>
              <a:t>. </a:t>
            </a:r>
            <a:r>
              <a:rPr lang="ru-RU" sz="1700" dirty="0" err="1" smtClean="0"/>
              <a:t>Згідно</a:t>
            </a:r>
            <a:r>
              <a:rPr lang="ru-RU" sz="1700" dirty="0" smtClean="0"/>
              <a:t> </a:t>
            </a:r>
            <a:r>
              <a:rPr lang="ru-RU" sz="1700" dirty="0" err="1" smtClean="0"/>
              <a:t>із</a:t>
            </a:r>
            <a:r>
              <a:rPr lang="ru-RU" sz="1700" dirty="0" smtClean="0"/>
              <a:t> </a:t>
            </a:r>
            <a:r>
              <a:rPr lang="ru-RU" sz="1700" dirty="0" err="1" smtClean="0"/>
              <a:t>заповітом</a:t>
            </a:r>
            <a:r>
              <a:rPr lang="ru-RU" sz="1700" dirty="0" smtClean="0"/>
              <a:t> Росса, </a:t>
            </a:r>
            <a:r>
              <a:rPr lang="ru-RU" sz="1700" dirty="0" err="1" smtClean="0"/>
              <a:t>її</a:t>
            </a:r>
            <a:r>
              <a:rPr lang="ru-RU" sz="1700" dirty="0" smtClean="0"/>
              <a:t> </a:t>
            </a:r>
            <a:r>
              <a:rPr lang="ru-RU" sz="1700" dirty="0" err="1" smtClean="0"/>
              <a:t>повний</a:t>
            </a:r>
            <a:r>
              <a:rPr lang="ru-RU" sz="1700" dirty="0" smtClean="0"/>
              <a:t> текст </a:t>
            </a:r>
            <a:r>
              <a:rPr lang="ru-RU" sz="1700" dirty="0" err="1" smtClean="0"/>
              <a:t>світ</a:t>
            </a:r>
            <a:r>
              <a:rPr lang="ru-RU" sz="1700" dirty="0" smtClean="0"/>
              <a:t> </a:t>
            </a:r>
            <a:r>
              <a:rPr lang="ru-RU" sz="1700" dirty="0" err="1" smtClean="0"/>
              <a:t>побачив</a:t>
            </a:r>
            <a:r>
              <a:rPr lang="ru-RU" sz="1700" dirty="0" smtClean="0"/>
              <a:t> </a:t>
            </a:r>
            <a:r>
              <a:rPr lang="ru-RU" sz="1700" dirty="0" err="1" smtClean="0"/>
              <a:t>лише</a:t>
            </a:r>
            <a:r>
              <a:rPr lang="ru-RU" sz="1700" dirty="0" smtClean="0"/>
              <a:t> в 1962 р.</a:t>
            </a:r>
          </a:p>
          <a:p>
            <a:r>
              <a:rPr lang="ru-RU" sz="1700" i="1" dirty="0" smtClean="0"/>
              <a:t>"Оскар Уайльд. </a:t>
            </a:r>
            <a:r>
              <a:rPr lang="ru-RU" sz="1700" i="1" dirty="0" err="1" smtClean="0"/>
              <a:t>Листи</a:t>
            </a:r>
            <a:r>
              <a:rPr lang="ru-RU" sz="1700" i="1" dirty="0" smtClean="0"/>
              <a:t>"</a:t>
            </a:r>
            <a:r>
              <a:rPr lang="ru-RU" sz="1700" dirty="0" smtClean="0"/>
              <a:t> - </a:t>
            </a:r>
            <a:r>
              <a:rPr lang="ru-RU" sz="1700" dirty="0" err="1" smtClean="0"/>
              <a:t>листи</a:t>
            </a:r>
            <a:r>
              <a:rPr lang="ru-RU" sz="1700" dirty="0" smtClean="0"/>
              <a:t> </a:t>
            </a:r>
            <a:r>
              <a:rPr lang="ru-RU" sz="1700" dirty="0" err="1" smtClean="0"/>
              <a:t>різних</a:t>
            </a:r>
            <a:r>
              <a:rPr lang="ru-RU" sz="1700" dirty="0" smtClean="0"/>
              <a:t> </a:t>
            </a:r>
            <a:r>
              <a:rPr lang="ru-RU" sz="1700" dirty="0" err="1" smtClean="0"/>
              <a:t>років</a:t>
            </a:r>
            <a:r>
              <a:rPr lang="ru-RU" sz="1700" dirty="0" smtClean="0"/>
              <a:t>, </a:t>
            </a:r>
            <a:r>
              <a:rPr lang="ru-RU" sz="1700" dirty="0" err="1" smtClean="0"/>
              <a:t>об'єднані</a:t>
            </a:r>
            <a:r>
              <a:rPr lang="ru-RU" sz="1700" dirty="0" smtClean="0"/>
              <a:t> в одну книгу, де </a:t>
            </a:r>
            <a:r>
              <a:rPr lang="ru-RU" sz="1700" dirty="0" err="1" smtClean="0"/>
              <a:t>зібрані</a:t>
            </a:r>
            <a:r>
              <a:rPr lang="ru-RU" sz="1700" dirty="0" smtClean="0"/>
              <a:t> 214 </a:t>
            </a:r>
            <a:r>
              <a:rPr lang="ru-RU" sz="1700" dirty="0" err="1" smtClean="0"/>
              <a:t>листів</a:t>
            </a:r>
            <a:r>
              <a:rPr lang="ru-RU" sz="1700" dirty="0" smtClean="0"/>
              <a:t> Уайльда 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 fontScale="47500" lnSpcReduction="20000"/>
          </a:bodyPr>
          <a:lstStyle/>
          <a:p>
            <a:r>
              <a:rPr lang="ru-RU" sz="2900" b="1" dirty="0" err="1" smtClean="0">
                <a:solidFill>
                  <a:schemeClr val="bg1"/>
                </a:solidFill>
                <a:latin typeface="Monotype Corsiva" pitchFamily="66" charset="0"/>
              </a:rPr>
              <a:t>Лекції</a:t>
            </a:r>
            <a:r>
              <a:rPr lang="ru-RU" sz="2900" b="1" dirty="0" smtClean="0">
                <a:solidFill>
                  <a:schemeClr val="bg1"/>
                </a:solidFill>
                <a:latin typeface="Monotype Corsiva" pitchFamily="66" charset="0"/>
              </a:rPr>
              <a:t> та </a:t>
            </a:r>
            <a:r>
              <a:rPr lang="ru-RU" sz="2900" b="1" dirty="0" err="1" smtClean="0">
                <a:solidFill>
                  <a:schemeClr val="bg1"/>
                </a:solidFill>
                <a:latin typeface="Monotype Corsiva" pitchFamily="66" charset="0"/>
              </a:rPr>
              <a:t>естетичні</a:t>
            </a:r>
            <a:r>
              <a:rPr lang="ru-RU" sz="29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2900" b="1" dirty="0" err="1" smtClean="0">
                <a:solidFill>
                  <a:schemeClr val="bg1"/>
                </a:solidFill>
                <a:latin typeface="Monotype Corsiva" pitchFamily="66" charset="0"/>
              </a:rPr>
              <a:t>мініатюри</a:t>
            </a:r>
            <a:endParaRPr lang="ru-RU" sz="29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i="1" dirty="0" smtClean="0"/>
          </a:p>
          <a:p>
            <a:r>
              <a:rPr lang="ru-RU" i="1" dirty="0" err="1" smtClean="0"/>
              <a:t>Ренесанс</a:t>
            </a:r>
            <a:r>
              <a:rPr lang="ru-RU" i="1" dirty="0" smtClean="0"/>
              <a:t> </a:t>
            </a:r>
            <a:r>
              <a:rPr lang="ru-RU" i="1" dirty="0" err="1" smtClean="0"/>
              <a:t>англійського</a:t>
            </a:r>
            <a:r>
              <a:rPr lang="ru-RU" i="1" dirty="0" smtClean="0"/>
              <a:t> </a:t>
            </a:r>
            <a:r>
              <a:rPr lang="ru-RU" i="1" dirty="0" err="1" smtClean="0"/>
              <a:t>мистецтва</a:t>
            </a:r>
            <a:endParaRPr lang="ru-RU" dirty="0" smtClean="0"/>
          </a:p>
          <a:p>
            <a:r>
              <a:rPr lang="ru-RU" i="1" dirty="0" err="1" smtClean="0"/>
              <a:t>Заповіти</a:t>
            </a:r>
            <a:r>
              <a:rPr lang="ru-RU" i="1" dirty="0" smtClean="0"/>
              <a:t> молодому </a:t>
            </a:r>
            <a:r>
              <a:rPr lang="ru-RU" i="1" dirty="0" err="1" smtClean="0"/>
              <a:t>поколінню</a:t>
            </a:r>
            <a:endParaRPr lang="ru-RU" dirty="0" smtClean="0"/>
          </a:p>
          <a:p>
            <a:r>
              <a:rPr lang="ru-RU" i="1" dirty="0" err="1" smtClean="0"/>
              <a:t>Естетичний</a:t>
            </a:r>
            <a:r>
              <a:rPr lang="ru-RU" i="1" dirty="0" smtClean="0"/>
              <a:t> </a:t>
            </a:r>
            <a:r>
              <a:rPr lang="ru-RU" i="1" dirty="0" err="1" smtClean="0"/>
              <a:t>маніфест</a:t>
            </a:r>
            <a:endParaRPr lang="ru-RU" dirty="0" smtClean="0"/>
          </a:p>
          <a:p>
            <a:r>
              <a:rPr lang="ru-RU" i="1" dirty="0" err="1" smtClean="0"/>
              <a:t>Жіноче</a:t>
            </a:r>
            <a:r>
              <a:rPr lang="ru-RU" i="1" dirty="0" smtClean="0"/>
              <a:t> </a:t>
            </a:r>
            <a:r>
              <a:rPr lang="ru-RU" i="1" dirty="0" err="1" smtClean="0"/>
              <a:t>плаття</a:t>
            </a:r>
            <a:endParaRPr lang="ru-RU" dirty="0" smtClean="0"/>
          </a:p>
          <a:p>
            <a:r>
              <a:rPr lang="ru-RU" i="1" dirty="0" err="1" smtClean="0"/>
              <a:t>Ще</a:t>
            </a:r>
            <a:r>
              <a:rPr lang="ru-RU" i="1" dirty="0" smtClean="0"/>
              <a:t> про </a:t>
            </a:r>
            <a:r>
              <a:rPr lang="ru-RU" i="1" dirty="0" err="1" smtClean="0"/>
              <a:t>радикальні</a:t>
            </a:r>
            <a:r>
              <a:rPr lang="ru-RU" i="1" dirty="0" smtClean="0"/>
              <a:t> </a:t>
            </a:r>
            <a:r>
              <a:rPr lang="ru-RU" i="1" dirty="0" err="1" smtClean="0"/>
              <a:t>ідеї</a:t>
            </a:r>
            <a:r>
              <a:rPr lang="ru-RU" i="1" dirty="0" smtClean="0"/>
              <a:t> </a:t>
            </a:r>
            <a:r>
              <a:rPr lang="ru-RU" i="1" dirty="0" err="1" smtClean="0"/>
              <a:t>реформи</a:t>
            </a:r>
            <a:r>
              <a:rPr lang="ru-RU" i="1" dirty="0" smtClean="0"/>
              <a:t> костюма</a:t>
            </a:r>
            <a:endParaRPr lang="ru-RU" dirty="0" smtClean="0"/>
          </a:p>
          <a:p>
            <a:r>
              <a:rPr lang="ru-RU" i="1" dirty="0" smtClean="0"/>
              <a:t>На </a:t>
            </a:r>
            <a:r>
              <a:rPr lang="ru-RU" i="1" dirty="0" err="1" smtClean="0"/>
              <a:t>лекції</a:t>
            </a:r>
            <a:r>
              <a:rPr lang="ru-RU" i="1" dirty="0" smtClean="0"/>
              <a:t> м-ра </a:t>
            </a:r>
            <a:r>
              <a:rPr lang="ru-RU" i="1" dirty="0" err="1" smtClean="0"/>
              <a:t>Уістлера</a:t>
            </a:r>
            <a:r>
              <a:rPr lang="ru-RU" i="1" dirty="0" smtClean="0"/>
              <a:t> о </a:t>
            </a:r>
            <a:r>
              <a:rPr lang="ru-RU" i="1" dirty="0" err="1" smtClean="0"/>
              <a:t>десятій</a:t>
            </a:r>
            <a:r>
              <a:rPr lang="ru-RU" i="1" dirty="0" smtClean="0"/>
              <a:t> </a:t>
            </a:r>
            <a:r>
              <a:rPr lang="ru-RU" i="1" dirty="0" err="1" smtClean="0"/>
              <a:t>годині</a:t>
            </a:r>
            <a:endParaRPr lang="ru-RU" dirty="0" smtClean="0"/>
          </a:p>
          <a:p>
            <a:r>
              <a:rPr lang="ru-RU" i="1" dirty="0" err="1" smtClean="0"/>
              <a:t>Ставлення</a:t>
            </a:r>
            <a:r>
              <a:rPr lang="ru-RU" i="1" dirty="0" smtClean="0"/>
              <a:t> костюма до </a:t>
            </a:r>
            <a:r>
              <a:rPr lang="ru-RU" i="1" dirty="0" err="1" smtClean="0"/>
              <a:t>живопису</a:t>
            </a:r>
            <a:r>
              <a:rPr lang="ru-RU" i="1" dirty="0" smtClean="0"/>
              <a:t>.</a:t>
            </a:r>
            <a:r>
              <a:rPr lang="ru-RU" dirty="0" smtClean="0"/>
              <a:t> </a:t>
            </a:r>
            <a:r>
              <a:rPr lang="ru-RU" i="1" dirty="0" err="1" smtClean="0"/>
              <a:t>Чорно-білий</a:t>
            </a:r>
            <a:r>
              <a:rPr lang="ru-RU" i="1" dirty="0" smtClean="0"/>
              <a:t> </a:t>
            </a:r>
            <a:r>
              <a:rPr lang="ru-RU" i="1" dirty="0" err="1" smtClean="0"/>
              <a:t>етюд</a:t>
            </a:r>
            <a:r>
              <a:rPr lang="ru-RU" i="1" dirty="0" smtClean="0"/>
              <a:t> про </a:t>
            </a:r>
            <a:r>
              <a:rPr lang="ru-RU" i="1" dirty="0" err="1" smtClean="0"/>
              <a:t>лекції</a:t>
            </a:r>
            <a:r>
              <a:rPr lang="ru-RU" i="1" dirty="0" smtClean="0"/>
              <a:t> м-ра </a:t>
            </a:r>
            <a:r>
              <a:rPr lang="ru-RU" i="1" dirty="0" err="1" smtClean="0"/>
              <a:t>Уістлера</a:t>
            </a:r>
            <a:endParaRPr lang="ru-RU" dirty="0" smtClean="0"/>
          </a:p>
          <a:p>
            <a:r>
              <a:rPr lang="ru-RU" i="1" dirty="0" err="1" smtClean="0"/>
              <a:t>Шекспір</a:t>
            </a:r>
            <a:r>
              <a:rPr lang="ru-RU" i="1" dirty="0" smtClean="0"/>
              <a:t> ​​про </a:t>
            </a:r>
            <a:r>
              <a:rPr lang="ru-RU" i="1" dirty="0" err="1" smtClean="0"/>
              <a:t>сценічному</a:t>
            </a:r>
            <a:r>
              <a:rPr lang="ru-RU" i="1" dirty="0" smtClean="0"/>
              <a:t> </a:t>
            </a:r>
            <a:r>
              <a:rPr lang="ru-RU" i="1" dirty="0" err="1" smtClean="0"/>
              <a:t>оформленні</a:t>
            </a:r>
            <a:endParaRPr lang="ru-RU" dirty="0" smtClean="0"/>
          </a:p>
          <a:p>
            <a:r>
              <a:rPr lang="ru-RU" i="1" dirty="0" err="1" smtClean="0"/>
              <a:t>Американське</a:t>
            </a:r>
            <a:r>
              <a:rPr lang="ru-RU" i="1" dirty="0" smtClean="0"/>
              <a:t> навала</a:t>
            </a:r>
            <a:endParaRPr lang="ru-RU" dirty="0" smtClean="0"/>
          </a:p>
          <a:p>
            <a:r>
              <a:rPr lang="ru-RU" i="1" dirty="0" err="1" smtClean="0"/>
              <a:t>нові</a:t>
            </a:r>
            <a:r>
              <a:rPr lang="ru-RU" i="1" dirty="0" smtClean="0"/>
              <a:t> книги про </a:t>
            </a:r>
            <a:r>
              <a:rPr lang="ru-RU" i="1" dirty="0" err="1" smtClean="0"/>
              <a:t>Діккенсі</a:t>
            </a:r>
            <a:endParaRPr lang="ru-RU" dirty="0" smtClean="0"/>
          </a:p>
          <a:p>
            <a:r>
              <a:rPr lang="ru-RU" i="1" dirty="0" err="1" smtClean="0"/>
              <a:t>Американець</a:t>
            </a:r>
            <a:endParaRPr lang="ru-RU" dirty="0" smtClean="0"/>
          </a:p>
          <a:p>
            <a:r>
              <a:rPr lang="ru-RU" i="1" dirty="0" smtClean="0"/>
              <a:t>"</a:t>
            </a:r>
            <a:r>
              <a:rPr lang="ru-RU" i="1" dirty="0" err="1" smtClean="0"/>
              <a:t>Принижені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</a:t>
            </a:r>
            <a:r>
              <a:rPr lang="ru-RU" i="1" dirty="0" err="1" smtClean="0"/>
              <a:t>ображені</a:t>
            </a:r>
            <a:r>
              <a:rPr lang="ru-RU" i="1" dirty="0" smtClean="0"/>
              <a:t>" </a:t>
            </a:r>
            <a:r>
              <a:rPr lang="ru-RU" i="1" dirty="0" err="1" smtClean="0"/>
              <a:t>Достоєвського</a:t>
            </a:r>
            <a:endParaRPr lang="ru-RU" dirty="0" smtClean="0"/>
          </a:p>
          <a:p>
            <a:r>
              <a:rPr lang="ru-RU" i="1" dirty="0" smtClean="0"/>
              <a:t>"</a:t>
            </a:r>
            <a:r>
              <a:rPr lang="ru-RU" i="1" dirty="0" err="1" smtClean="0"/>
              <a:t>Уявні</a:t>
            </a:r>
            <a:r>
              <a:rPr lang="ru-RU" i="1" dirty="0" smtClean="0"/>
              <a:t> </a:t>
            </a:r>
            <a:r>
              <a:rPr lang="ru-RU" i="1" dirty="0" err="1" smtClean="0"/>
              <a:t>портрети</a:t>
            </a:r>
            <a:r>
              <a:rPr lang="ru-RU" i="1" dirty="0" smtClean="0"/>
              <a:t>" м-ра </a:t>
            </a:r>
            <a:r>
              <a:rPr lang="ru-RU" i="1" dirty="0" err="1" smtClean="0"/>
              <a:t>Пейтера</a:t>
            </a:r>
            <a:endParaRPr lang="ru-RU" dirty="0" smtClean="0"/>
          </a:p>
          <a:p>
            <a:r>
              <a:rPr lang="ru-RU" i="1" dirty="0" err="1" smtClean="0"/>
              <a:t>Близькість</a:t>
            </a:r>
            <a:r>
              <a:rPr lang="ru-RU" i="1" dirty="0" smtClean="0"/>
              <a:t> </a:t>
            </a:r>
            <a:r>
              <a:rPr lang="ru-RU" i="1" dirty="0" err="1" smtClean="0"/>
              <a:t>мистецтв</a:t>
            </a:r>
            <a:r>
              <a:rPr lang="ru-RU" i="1" dirty="0" smtClean="0"/>
              <a:t> </a:t>
            </a:r>
            <a:r>
              <a:rPr lang="ru-RU" i="1" dirty="0" err="1" smtClean="0"/>
              <a:t>і</a:t>
            </a:r>
            <a:r>
              <a:rPr lang="ru-RU" i="1" dirty="0" smtClean="0"/>
              <a:t> ремесел</a:t>
            </a:r>
            <a:endParaRPr lang="ru-RU" dirty="0" smtClean="0"/>
          </a:p>
          <a:p>
            <a:r>
              <a:rPr lang="ru-RU" i="1" dirty="0" err="1" smtClean="0"/>
              <a:t>Англійські</a:t>
            </a:r>
            <a:r>
              <a:rPr lang="ru-RU" i="1" dirty="0" smtClean="0"/>
              <a:t> </a:t>
            </a:r>
            <a:r>
              <a:rPr lang="ru-RU" i="1" dirty="0" err="1" smtClean="0"/>
              <a:t>поетеси</a:t>
            </a:r>
            <a:endParaRPr lang="ru-RU" dirty="0" smtClean="0"/>
          </a:p>
          <a:p>
            <a:r>
              <a:rPr lang="ru-RU" i="1" dirty="0" err="1" smtClean="0"/>
              <a:t>Лондскіе</a:t>
            </a:r>
            <a:r>
              <a:rPr lang="ru-RU" i="1" dirty="0" smtClean="0"/>
              <a:t> натурщики</a:t>
            </a:r>
            <a:endParaRPr lang="ru-RU" dirty="0" smtClean="0"/>
          </a:p>
          <a:p>
            <a:r>
              <a:rPr lang="ru-RU" i="1" dirty="0" err="1" smtClean="0"/>
              <a:t>Євангеліє</a:t>
            </a:r>
            <a:r>
              <a:rPr lang="ru-RU" i="1" dirty="0" smtClean="0"/>
              <a:t> </a:t>
            </a:r>
            <a:r>
              <a:rPr lang="ru-RU" i="1" dirty="0" err="1" smtClean="0"/>
              <a:t>від</a:t>
            </a:r>
            <a:r>
              <a:rPr lang="ru-RU" i="1" dirty="0" smtClean="0"/>
              <a:t> Уолта </a:t>
            </a:r>
            <a:r>
              <a:rPr lang="ru-RU" i="1" dirty="0" err="1" smtClean="0"/>
              <a:t>Уїтмена</a:t>
            </a:r>
            <a:endParaRPr lang="ru-RU" dirty="0" smtClean="0"/>
          </a:p>
          <a:p>
            <a:r>
              <a:rPr lang="ru-RU" i="1" dirty="0" err="1" smtClean="0"/>
              <a:t>Останній</a:t>
            </a:r>
            <a:r>
              <a:rPr lang="ru-RU" i="1" dirty="0" smtClean="0"/>
              <a:t> томик </a:t>
            </a:r>
            <a:r>
              <a:rPr lang="ru-RU" i="1" dirty="0" err="1" smtClean="0"/>
              <a:t>віршів</a:t>
            </a:r>
            <a:r>
              <a:rPr lang="ru-RU" i="1" dirty="0" smtClean="0"/>
              <a:t> м-ра </a:t>
            </a:r>
            <a:r>
              <a:rPr lang="ru-RU" i="1" dirty="0" err="1" smtClean="0"/>
              <a:t>Суинберна</a:t>
            </a:r>
            <a:endParaRPr lang="ru-RU" dirty="0" smtClean="0"/>
          </a:p>
          <a:p>
            <a:r>
              <a:rPr lang="ru-RU" i="1" dirty="0" err="1" smtClean="0"/>
              <a:t>Китайський</a:t>
            </a:r>
            <a:r>
              <a:rPr lang="ru-RU" i="1" dirty="0" smtClean="0"/>
              <a:t> </a:t>
            </a:r>
            <a:r>
              <a:rPr lang="ru-RU" i="1" dirty="0" err="1" smtClean="0"/>
              <a:t>мудрець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/>
          <a:lstStyle/>
          <a:p>
            <a:r>
              <a:rPr lang="ru-RU" sz="1600" b="1" dirty="0" err="1" smtClean="0">
                <a:solidFill>
                  <a:schemeClr val="bg1"/>
                </a:solidFill>
                <a:latin typeface="Monotype Corsiva" pitchFamily="66" charset="0"/>
              </a:rPr>
              <a:t>Стилізовані</a:t>
            </a:r>
            <a:r>
              <a:rPr lang="ru-RU" sz="1600" b="1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  <a:latin typeface="Monotype Corsiva" pitchFamily="66" charset="0"/>
              </a:rPr>
              <a:t>псевдоработи</a:t>
            </a:r>
            <a:endParaRPr lang="ru-RU" sz="16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r>
              <a:rPr lang="ru-RU" sz="1200" b="1" dirty="0" smtClean="0"/>
              <a:t> </a:t>
            </a:r>
            <a:endParaRPr lang="ru-RU" sz="1200" b="1" dirty="0" smtClean="0"/>
          </a:p>
          <a:p>
            <a:r>
              <a:rPr lang="ru-RU" sz="1200" b="1" i="1" dirty="0" err="1" smtClean="0"/>
              <a:t>Телень</a:t>
            </a:r>
            <a:r>
              <a:rPr lang="ru-RU" sz="1200" b="1" i="1" dirty="0" smtClean="0"/>
              <a:t>, </a:t>
            </a:r>
            <a:r>
              <a:rPr lang="ru-RU" sz="1200" b="1" i="1" dirty="0" err="1" smtClean="0"/>
              <a:t>або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Зворотний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бік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медалі</a:t>
            </a:r>
            <a:r>
              <a:rPr lang="ru-RU" sz="1200" b="1" dirty="0" smtClean="0"/>
              <a:t> (</a:t>
            </a:r>
            <a:r>
              <a:rPr lang="en-US" sz="1200" b="1" dirty="0" err="1" smtClean="0"/>
              <a:t>Teleny</a:t>
            </a:r>
            <a:r>
              <a:rPr lang="en-US" sz="1200" b="1" dirty="0" smtClean="0"/>
              <a:t>, or The Reverse of the Medal)</a:t>
            </a:r>
          </a:p>
          <a:p>
            <a:r>
              <a:rPr lang="ru-RU" sz="1200" b="1" i="1" dirty="0" err="1" smtClean="0"/>
              <a:t>Заповіт</a:t>
            </a:r>
            <a:r>
              <a:rPr lang="ru-RU" sz="1200" b="1" i="1" dirty="0" smtClean="0"/>
              <a:t> Оскара Уайльда</a:t>
            </a:r>
            <a:r>
              <a:rPr lang="ru-RU" sz="1200" b="1" dirty="0" smtClean="0"/>
              <a:t> (</a:t>
            </a:r>
            <a:r>
              <a:rPr lang="en-US" sz="1200" b="1" dirty="0" smtClean="0"/>
              <a:t>The Last Testament of Oscar Wilde; 1983; </a:t>
            </a:r>
            <a:r>
              <a:rPr lang="ru-RU" sz="1200" b="1" dirty="0" smtClean="0"/>
              <a:t>написана книга </a:t>
            </a:r>
            <a:r>
              <a:rPr lang="ru-RU" sz="1200" b="1" dirty="0" err="1" smtClean="0"/>
              <a:t>Пітером</a:t>
            </a:r>
            <a:r>
              <a:rPr lang="ru-RU" sz="1200" b="1" dirty="0" smtClean="0"/>
              <a:t> </a:t>
            </a:r>
            <a:r>
              <a:rPr lang="ru-RU" sz="1200" b="1" dirty="0" err="1" smtClean="0"/>
              <a:t>Акройд</a:t>
            </a:r>
            <a:r>
              <a:rPr lang="ru-RU" sz="1200" b="1" dirty="0" smtClean="0"/>
              <a:t>)</a:t>
            </a:r>
          </a:p>
          <a:p>
            <a:endParaRPr lang="ru-RU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b="1" dirty="0" smtClean="0">
                <a:solidFill>
                  <a:schemeClr val="bg1"/>
                </a:solidFill>
                <a:latin typeface="Monotype Corsiva" pitchFamily="66" charset="0"/>
              </a:rPr>
              <a:t>Образ в </a:t>
            </a:r>
            <a:r>
              <a:rPr lang="ru-RU" sz="1600" b="1" dirty="0" err="1" smtClean="0">
                <a:solidFill>
                  <a:schemeClr val="bg1"/>
                </a:solidFill>
                <a:latin typeface="Monotype Corsiva" pitchFamily="66" charset="0"/>
              </a:rPr>
              <a:t>кіно</a:t>
            </a:r>
            <a:endParaRPr lang="ru-RU" sz="1600" b="1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endParaRPr lang="ru-RU" sz="1200" b="1" i="1" dirty="0" smtClean="0"/>
          </a:p>
          <a:p>
            <a:r>
              <a:rPr lang="ru-RU" sz="1200" b="1" i="1" dirty="0" smtClean="0"/>
              <a:t>Уайльд, </a:t>
            </a:r>
            <a:r>
              <a:rPr lang="ru-RU" sz="1200" b="1" i="1" dirty="0" err="1" smtClean="0"/>
              <a:t>художня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біографія</a:t>
            </a:r>
            <a:r>
              <a:rPr lang="ru-RU" sz="1200" b="1" i="1" dirty="0" smtClean="0"/>
              <a:t>, 1997, Реж. Брайан </a:t>
            </a:r>
            <a:r>
              <a:rPr lang="ru-RU" sz="1200" b="1" i="1" dirty="0" err="1" smtClean="0"/>
              <a:t>Гілберт</a:t>
            </a:r>
            <a:r>
              <a:rPr lang="ru-RU" sz="1200" b="1" i="1" dirty="0" smtClean="0"/>
              <a:t> - у </a:t>
            </a:r>
            <a:r>
              <a:rPr lang="ru-RU" sz="1200" b="1" i="1" dirty="0" err="1" smtClean="0"/>
              <a:t>ролі</a:t>
            </a:r>
            <a:r>
              <a:rPr lang="ru-RU" sz="1200" b="1" i="1" dirty="0" smtClean="0"/>
              <a:t> Уайльда </a:t>
            </a:r>
            <a:r>
              <a:rPr lang="ru-RU" sz="1200" b="1" i="1" dirty="0" err="1" smtClean="0"/>
              <a:t>відомий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британський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актор</a:t>
            </a:r>
            <a:r>
              <a:rPr lang="ru-RU" sz="1200" b="1" i="1" dirty="0" smtClean="0"/>
              <a:t>, </a:t>
            </a:r>
            <a:r>
              <a:rPr lang="ru-RU" sz="1200" b="1" i="1" dirty="0" err="1" smtClean="0"/>
              <a:t>письменник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і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громадський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діяч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Стівен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Фрай</a:t>
            </a:r>
            <a:r>
              <a:rPr lang="ru-RU" sz="1200" b="1" i="1" dirty="0" smtClean="0"/>
              <a:t>.</a:t>
            </a:r>
          </a:p>
          <a:p>
            <a:r>
              <a:rPr lang="ru-RU" sz="1200" b="1" i="1" dirty="0" err="1" smtClean="0"/>
              <a:t>Процес</a:t>
            </a:r>
            <a:r>
              <a:rPr lang="ru-RU" sz="1200" b="1" i="1" dirty="0" smtClean="0"/>
              <a:t> над Оскаром Уайльдом (</a:t>
            </a:r>
            <a:r>
              <a:rPr lang="en-US" sz="1200" b="1" i="1" dirty="0" smtClean="0"/>
              <a:t>Trials of Oscar Wilde, </a:t>
            </a:r>
            <a:r>
              <a:rPr lang="ru-RU" sz="1200" b="1" i="1" dirty="0" err="1" smtClean="0"/>
              <a:t>реж</a:t>
            </a:r>
            <a:r>
              <a:rPr lang="ru-RU" sz="1200" b="1" i="1" dirty="0" smtClean="0"/>
              <a:t> Кен </a:t>
            </a:r>
            <a:r>
              <a:rPr lang="ru-RU" sz="1200" b="1" i="1" dirty="0" err="1" smtClean="0"/>
              <a:t>Х'юз</a:t>
            </a:r>
            <a:r>
              <a:rPr lang="ru-RU" sz="1200" b="1" i="1" dirty="0" smtClean="0"/>
              <a:t>, 1960, - </a:t>
            </a:r>
            <a:r>
              <a:rPr lang="ru-RU" sz="1200" b="1" i="1" dirty="0" err="1" smtClean="0"/>
              <a:t>художній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фільм</a:t>
            </a:r>
            <a:r>
              <a:rPr lang="ru-RU" sz="1200" b="1" i="1" dirty="0" smtClean="0"/>
              <a:t>, </a:t>
            </a:r>
            <a:r>
              <a:rPr lang="ru-RU" sz="1200" b="1" i="1" dirty="0" err="1" smtClean="0"/>
              <a:t>який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акцентував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увагу</a:t>
            </a:r>
            <a:r>
              <a:rPr lang="ru-RU" sz="1200" b="1" i="1" dirty="0" smtClean="0"/>
              <a:t> на судовому </a:t>
            </a:r>
            <a:r>
              <a:rPr lang="ru-RU" sz="1200" b="1" i="1" dirty="0" err="1" smtClean="0"/>
              <a:t>процесі</a:t>
            </a:r>
            <a:r>
              <a:rPr lang="ru-RU" sz="1200" b="1" i="1" dirty="0" smtClean="0"/>
              <a:t>, в </a:t>
            </a:r>
            <a:r>
              <a:rPr lang="ru-RU" sz="1200" b="1" i="1" dirty="0" err="1" smtClean="0"/>
              <a:t>ролі</a:t>
            </a:r>
            <a:r>
              <a:rPr lang="ru-RU" sz="1200" b="1" i="1" dirty="0" smtClean="0"/>
              <a:t> Уайльда </a:t>
            </a:r>
            <a:r>
              <a:rPr lang="ru-RU" sz="1200" b="1" i="1" dirty="0" err="1" smtClean="0"/>
              <a:t>актор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Пітер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Фінч</a:t>
            </a:r>
            <a:r>
              <a:rPr lang="ru-RU" sz="1200" b="1" i="1" dirty="0" smtClean="0"/>
              <a:t>.</a:t>
            </a:r>
          </a:p>
          <a:p>
            <a:r>
              <a:rPr lang="ru-RU" sz="1200" b="1" i="1" dirty="0" smtClean="0"/>
              <a:t>Париж, я люблю тебе - </a:t>
            </a:r>
            <a:r>
              <a:rPr lang="ru-RU" sz="1200" b="1" i="1" dirty="0" err="1" smtClean="0"/>
              <a:t>п'ятнадцятий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епізод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даного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кіноальманаху</a:t>
            </a:r>
            <a:r>
              <a:rPr lang="ru-RU" sz="1200" b="1" i="1" dirty="0" smtClean="0"/>
              <a:t> «Пер-Лашез (</a:t>
            </a:r>
            <a:r>
              <a:rPr lang="en-US" sz="1200" b="1" i="1" dirty="0" err="1" smtClean="0"/>
              <a:t>Père</a:t>
            </a:r>
            <a:r>
              <a:rPr lang="en-US" sz="1200" b="1" i="1" dirty="0" smtClean="0"/>
              <a:t>-Lachaise)» </a:t>
            </a:r>
            <a:r>
              <a:rPr lang="ru-RU" sz="1200" b="1" i="1" dirty="0" err="1" smtClean="0"/>
              <a:t>присвячений</a:t>
            </a:r>
            <a:r>
              <a:rPr lang="ru-RU" sz="1200" b="1" i="1" dirty="0" smtClean="0"/>
              <a:t> Оскару Уайльду.</a:t>
            </a:r>
          </a:p>
          <a:p>
            <a:r>
              <a:rPr lang="ru-RU" sz="1200" b="1" i="1" dirty="0" err="1" smtClean="0"/>
              <a:t>Біографії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письменника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були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також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присвячені</a:t>
            </a:r>
            <a:r>
              <a:rPr lang="ru-RU" sz="1200" b="1" i="1" dirty="0" smtClean="0"/>
              <a:t>: </a:t>
            </a:r>
            <a:r>
              <a:rPr lang="ru-RU" sz="1200" b="1" i="1" dirty="0" err="1" smtClean="0"/>
              <a:t>фільм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Григорія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Ратоффа</a:t>
            </a:r>
            <a:r>
              <a:rPr lang="ru-RU" sz="1200" b="1" i="1" dirty="0" smtClean="0"/>
              <a:t> (1960) </a:t>
            </a:r>
            <a:r>
              <a:rPr lang="ru-RU" sz="1200" b="1" i="1" dirty="0" err="1" smtClean="0"/>
              <a:t>і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телефільм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Хансгюнтера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Хайма</a:t>
            </a:r>
            <a:r>
              <a:rPr lang="ru-RU" sz="1200" b="1" i="1" dirty="0" smtClean="0"/>
              <a:t> (1972), у </a:t>
            </a:r>
            <a:r>
              <a:rPr lang="ru-RU" sz="1200" b="1" i="1" dirty="0" err="1" smtClean="0"/>
              <a:t>головній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ролі</a:t>
            </a:r>
            <a:r>
              <a:rPr lang="ru-RU" sz="1200" b="1" i="1" dirty="0" smtClean="0"/>
              <a:t> Клаус </a:t>
            </a:r>
            <a:r>
              <a:rPr lang="ru-RU" sz="1200" b="1" i="1" dirty="0" err="1" smtClean="0"/>
              <a:t>Марія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Брандауер</a:t>
            </a:r>
            <a:r>
              <a:rPr lang="ru-RU" sz="1200" b="1" i="1" dirty="0" smtClean="0"/>
              <a:t>.</a:t>
            </a:r>
          </a:p>
          <a:p>
            <a:r>
              <a:rPr lang="ru-RU" sz="1200" b="1" i="1" dirty="0" smtClean="0"/>
              <a:t>У </a:t>
            </a:r>
            <a:r>
              <a:rPr lang="ru-RU" sz="1200" b="1" i="1" dirty="0" err="1" smtClean="0"/>
              <a:t>пісні</a:t>
            </a:r>
            <a:r>
              <a:rPr lang="ru-RU" sz="1200" b="1" i="1" dirty="0" smtClean="0"/>
              <a:t> "</a:t>
            </a:r>
            <a:r>
              <a:rPr lang="en-US" sz="1200" b="1" i="1" dirty="0" smtClean="0"/>
              <a:t>Eskimo" Red Hot Chili Peppers </a:t>
            </a:r>
            <a:r>
              <a:rPr lang="ru-RU" sz="1200" b="1" i="1" dirty="0" err="1" smtClean="0"/>
              <a:t>з</a:t>
            </a:r>
            <a:r>
              <a:rPr lang="ru-RU" sz="1200" b="1" i="1" dirty="0" smtClean="0"/>
              <a:t> альбому </a:t>
            </a:r>
            <a:r>
              <a:rPr lang="en-US" sz="1200" b="1" i="1" dirty="0" smtClean="0"/>
              <a:t>Greatest hits </a:t>
            </a:r>
            <a:r>
              <a:rPr lang="ru-RU" sz="1200" b="1" i="1" dirty="0" err="1" smtClean="0"/>
              <a:t>містяться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рядки-присвяти</a:t>
            </a:r>
            <a:r>
              <a:rPr lang="ru-RU" sz="1200" b="1" i="1" dirty="0" smtClean="0"/>
              <a:t> Уайльду.</a:t>
            </a:r>
          </a:p>
          <a:p>
            <a:r>
              <a:rPr lang="ru-RU" sz="1200" b="1" i="1" dirty="0" err="1" smtClean="0"/>
              <a:t>Американська</a:t>
            </a:r>
            <a:r>
              <a:rPr lang="ru-RU" sz="1200" b="1" i="1" dirty="0" smtClean="0"/>
              <a:t> актриса </a:t>
            </a:r>
            <a:r>
              <a:rPr lang="ru-RU" sz="1200" b="1" i="1" dirty="0" err="1" smtClean="0"/>
              <a:t>Олівія</a:t>
            </a:r>
            <a:r>
              <a:rPr lang="ru-RU" sz="1200" b="1" i="1" dirty="0" smtClean="0"/>
              <a:t> </a:t>
            </a:r>
            <a:r>
              <a:rPr lang="ru-RU" sz="1200" b="1" i="1" dirty="0" err="1" smtClean="0"/>
              <a:t>Уайлд</a:t>
            </a:r>
            <a:r>
              <a:rPr lang="ru-RU" sz="1200" b="1" i="1" dirty="0" smtClean="0"/>
              <a:t> взяла </a:t>
            </a:r>
            <a:r>
              <a:rPr lang="ru-RU" sz="1200" b="1" i="1" dirty="0" err="1" smtClean="0"/>
              <a:t>прізвище-псевдонім</a:t>
            </a:r>
            <a:r>
              <a:rPr lang="ru-RU" sz="1200" b="1" i="1" dirty="0" smtClean="0"/>
              <a:t> на честь Оскара </a:t>
            </a:r>
            <a:r>
              <a:rPr lang="ru-RU" sz="1200" b="1" i="1" dirty="0" err="1" smtClean="0"/>
              <a:t>Уайлда</a:t>
            </a:r>
            <a:r>
              <a:rPr lang="ru-RU" sz="1200" b="1" i="1" dirty="0" smtClean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У кіно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200" b="1" dirty="0" smtClean="0"/>
              <a:t>« </a:t>
            </a:r>
            <a:r>
              <a:rPr lang="ru-RU" sz="1200" dirty="0" smtClean="0"/>
              <a:t>Уайльд </a:t>
            </a:r>
            <a:r>
              <a:rPr lang="ru-RU" sz="1200" dirty="0" smtClean="0"/>
              <a:t>»(англ. </a:t>
            </a:r>
            <a:r>
              <a:rPr lang="en-US" sz="1200" dirty="0" smtClean="0"/>
              <a:t>Wilde) - </a:t>
            </a:r>
            <a:r>
              <a:rPr lang="ru-RU" sz="1200" dirty="0" err="1" smtClean="0"/>
              <a:t>біографічна</a:t>
            </a:r>
            <a:r>
              <a:rPr lang="ru-RU" sz="1200" dirty="0" smtClean="0"/>
              <a:t> драма про </a:t>
            </a:r>
            <a:r>
              <a:rPr lang="ru-RU" sz="1200" dirty="0" err="1" smtClean="0"/>
              <a:t>письменника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поета</a:t>
            </a:r>
            <a:r>
              <a:rPr lang="ru-RU" sz="1200" dirty="0" smtClean="0"/>
              <a:t> </a:t>
            </a:r>
            <a:r>
              <a:rPr lang="ru-RU" sz="1200" dirty="0" err="1" smtClean="0"/>
              <a:t>Вікторіанської</a:t>
            </a:r>
            <a:r>
              <a:rPr lang="ru-RU" sz="1200" dirty="0" smtClean="0"/>
              <a:t> </a:t>
            </a:r>
            <a:r>
              <a:rPr lang="ru-RU" sz="1200" dirty="0" err="1" smtClean="0"/>
              <a:t>епохи</a:t>
            </a:r>
            <a:r>
              <a:rPr lang="ru-RU" sz="1200" dirty="0" smtClean="0"/>
              <a:t> Оскара Уайльда, </a:t>
            </a:r>
            <a:r>
              <a:rPr lang="ru-RU" sz="1200" dirty="0" err="1" smtClean="0"/>
              <a:t>екранізація</a:t>
            </a:r>
            <a:r>
              <a:rPr lang="ru-RU" sz="1200" dirty="0" smtClean="0"/>
              <a:t> книги </a:t>
            </a:r>
            <a:r>
              <a:rPr lang="ru-RU" sz="1200" dirty="0" err="1" smtClean="0"/>
              <a:t>Річарда</a:t>
            </a:r>
            <a:r>
              <a:rPr lang="ru-RU" sz="1200" dirty="0" smtClean="0"/>
              <a:t> </a:t>
            </a:r>
            <a:r>
              <a:rPr lang="ru-RU" sz="1200" dirty="0" err="1" smtClean="0"/>
              <a:t>Еллманна</a:t>
            </a:r>
            <a:r>
              <a:rPr lang="ru-RU" sz="1200" dirty="0" smtClean="0"/>
              <a:t>« Оскар Уайльд </a:t>
            </a:r>
            <a:r>
              <a:rPr lang="ru-RU" sz="1200" dirty="0" smtClean="0"/>
              <a:t>».</a:t>
            </a:r>
          </a:p>
          <a:p>
            <a:endParaRPr lang="ru-RU" sz="1200" dirty="0" smtClean="0"/>
          </a:p>
          <a:p>
            <a:r>
              <a:rPr lang="ru-RU" sz="1200" dirty="0" smtClean="0"/>
              <a:t>В </a:t>
            </a:r>
            <a:r>
              <a:rPr lang="ru-RU" sz="1200" dirty="0" smtClean="0"/>
              <a:t>ролях </a:t>
            </a:r>
          </a:p>
          <a:p>
            <a:endParaRPr lang="ru-RU" sz="1200" dirty="0" smtClean="0"/>
          </a:p>
          <a:p>
            <a:r>
              <a:rPr lang="ru-RU" sz="1200" dirty="0" smtClean="0"/>
              <a:t>Стивен </a:t>
            </a:r>
            <a:r>
              <a:rPr lang="ru-RU" sz="1200" dirty="0" err="1" smtClean="0"/>
              <a:t>Фрай</a:t>
            </a:r>
            <a:r>
              <a:rPr lang="ru-RU" sz="1200" dirty="0" smtClean="0"/>
              <a:t> — Оскар Уайльд</a:t>
            </a:r>
          </a:p>
          <a:p>
            <a:r>
              <a:rPr lang="ru-RU" sz="1200" dirty="0" err="1" smtClean="0"/>
              <a:t>Джуд</a:t>
            </a:r>
            <a:r>
              <a:rPr lang="ru-RU" sz="1200" dirty="0" smtClean="0"/>
              <a:t> </a:t>
            </a:r>
            <a:r>
              <a:rPr lang="ru-RU" sz="1200" dirty="0" err="1" smtClean="0"/>
              <a:t>Лоу</a:t>
            </a:r>
            <a:r>
              <a:rPr lang="ru-RU" sz="1200" dirty="0" smtClean="0"/>
              <a:t> — Лорд Альфред Дуглас (</a:t>
            </a:r>
            <a:r>
              <a:rPr lang="ru-RU" sz="1200" dirty="0" err="1" smtClean="0"/>
              <a:t>Бози</a:t>
            </a:r>
            <a:r>
              <a:rPr lang="ru-RU" sz="1200" dirty="0" smtClean="0"/>
              <a:t>)</a:t>
            </a:r>
          </a:p>
          <a:p>
            <a:r>
              <a:rPr lang="ru-RU" sz="1200" dirty="0" smtClean="0"/>
              <a:t>Майкл Шин — Роберт Росс (</a:t>
            </a:r>
            <a:r>
              <a:rPr lang="en-US" sz="1200" dirty="0" smtClean="0"/>
              <a:t>Robbie Ross)</a:t>
            </a:r>
          </a:p>
          <a:p>
            <a:r>
              <a:rPr lang="ru-RU" sz="1200" dirty="0" smtClean="0"/>
              <a:t>Ванесса </a:t>
            </a:r>
            <a:r>
              <a:rPr lang="ru-RU" sz="1200" dirty="0" err="1" smtClean="0"/>
              <a:t>Редгрейв</a:t>
            </a:r>
            <a:r>
              <a:rPr lang="ru-RU" sz="1200" dirty="0" smtClean="0"/>
              <a:t> — Леди </a:t>
            </a:r>
            <a:r>
              <a:rPr lang="ru-RU" sz="1200" dirty="0" err="1" smtClean="0"/>
              <a:t>Сперанца</a:t>
            </a:r>
            <a:r>
              <a:rPr lang="ru-RU" sz="1200" dirty="0" smtClean="0"/>
              <a:t> Уайльд</a:t>
            </a:r>
          </a:p>
          <a:p>
            <a:r>
              <a:rPr lang="ru-RU" sz="1200" dirty="0" smtClean="0"/>
              <a:t>Дженнифер Эль — </a:t>
            </a:r>
            <a:r>
              <a:rPr lang="ru-RU" sz="1200" dirty="0" err="1" smtClean="0"/>
              <a:t>Констанция</a:t>
            </a:r>
            <a:r>
              <a:rPr lang="ru-RU" sz="1200" dirty="0" smtClean="0"/>
              <a:t> Ллойд Уайльд</a:t>
            </a:r>
          </a:p>
          <a:p>
            <a:r>
              <a:rPr lang="ru-RU" sz="1200" dirty="0" smtClean="0"/>
              <a:t>Том </a:t>
            </a:r>
            <a:r>
              <a:rPr lang="ru-RU" sz="1200" dirty="0" err="1" smtClean="0"/>
              <a:t>Уилкинсон</a:t>
            </a:r>
            <a:r>
              <a:rPr lang="ru-RU" sz="1200" dirty="0" smtClean="0"/>
              <a:t> — Маркиз </a:t>
            </a:r>
            <a:r>
              <a:rPr lang="ru-RU" sz="1200" dirty="0" err="1" smtClean="0"/>
              <a:t>Куинсберри</a:t>
            </a:r>
            <a:endParaRPr lang="ru-RU" sz="1200" dirty="0" smtClean="0"/>
          </a:p>
          <a:p>
            <a:r>
              <a:rPr lang="ru-RU" sz="1200" dirty="0" err="1" smtClean="0"/>
              <a:t>Йоан</a:t>
            </a:r>
            <a:r>
              <a:rPr lang="ru-RU" sz="1200" dirty="0" smtClean="0"/>
              <a:t> </a:t>
            </a:r>
            <a:r>
              <a:rPr lang="ru-RU" sz="1200" dirty="0" err="1" smtClean="0"/>
              <a:t>Гриффит</a:t>
            </a:r>
            <a:r>
              <a:rPr lang="ru-RU" sz="1200" dirty="0" smtClean="0"/>
              <a:t> — Джон Грей</a:t>
            </a:r>
          </a:p>
          <a:p>
            <a:r>
              <a:rPr lang="ru-RU" sz="1200" dirty="0" err="1" smtClean="0"/>
              <a:t>Орландо</a:t>
            </a:r>
            <a:r>
              <a:rPr lang="ru-RU" sz="1200" dirty="0" smtClean="0"/>
              <a:t> </a:t>
            </a:r>
            <a:r>
              <a:rPr lang="ru-RU" sz="1200" dirty="0" err="1" smtClean="0"/>
              <a:t>Блум</a:t>
            </a:r>
            <a:r>
              <a:rPr lang="ru-RU" sz="1200" dirty="0" smtClean="0"/>
              <a:t> — парень по вызову</a:t>
            </a:r>
          </a:p>
          <a:p>
            <a:r>
              <a:rPr lang="ru-RU" sz="1200" dirty="0" smtClean="0"/>
              <a:t>Адам Гарсия — Джонс</a:t>
            </a:r>
          </a:p>
          <a:p>
            <a:r>
              <a:rPr lang="ru-RU" sz="1200" dirty="0" smtClean="0"/>
              <a:t>Джуди </a:t>
            </a:r>
            <a:r>
              <a:rPr lang="ru-RU" sz="1200" dirty="0" err="1" smtClean="0"/>
              <a:t>Парфитт</a:t>
            </a:r>
            <a:r>
              <a:rPr lang="ru-RU" sz="1200" dirty="0" smtClean="0"/>
              <a:t> (англ.)русск. — леди </a:t>
            </a:r>
            <a:r>
              <a:rPr lang="ru-RU" sz="1200" dirty="0" err="1" smtClean="0"/>
              <a:t>Маунт-Темпл</a:t>
            </a:r>
            <a:endParaRPr lang="ru-RU" sz="1200" dirty="0" smtClean="0"/>
          </a:p>
          <a:p>
            <a:r>
              <a:rPr lang="ru-RU" sz="1200" dirty="0" smtClean="0"/>
              <a:t>Джеймс </a:t>
            </a:r>
            <a:r>
              <a:rPr lang="ru-RU" sz="1200" dirty="0" err="1" smtClean="0"/>
              <a:t>Д’арси</a:t>
            </a:r>
            <a:r>
              <a:rPr lang="ru-RU" sz="1200" dirty="0" smtClean="0"/>
              <a:t> — друг</a:t>
            </a:r>
          </a:p>
          <a:p>
            <a:endParaRPr lang="ru-RU" sz="1200" dirty="0" smtClean="0"/>
          </a:p>
          <a:p>
            <a:r>
              <a:rPr lang="ru-RU" sz="1200" dirty="0" smtClean="0"/>
              <a:t>Интересные факты</a:t>
            </a:r>
          </a:p>
          <a:p>
            <a:endParaRPr lang="ru-RU" sz="1200" dirty="0" smtClean="0"/>
          </a:p>
          <a:p>
            <a:r>
              <a:rPr lang="ru-RU" sz="1200" dirty="0" smtClean="0"/>
              <a:t>Этот фильм — дебют </a:t>
            </a:r>
            <a:r>
              <a:rPr lang="ru-RU" sz="1200" dirty="0" err="1" smtClean="0"/>
              <a:t>Орландо</a:t>
            </a:r>
            <a:r>
              <a:rPr lang="ru-RU" sz="1200" dirty="0" smtClean="0"/>
              <a:t> </a:t>
            </a:r>
            <a:r>
              <a:rPr lang="ru-RU" sz="1200" dirty="0" err="1" smtClean="0"/>
              <a:t>Блума</a:t>
            </a:r>
            <a:r>
              <a:rPr lang="ru-RU" sz="1200" dirty="0" smtClean="0"/>
              <a:t> в кино.</a:t>
            </a: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Уайльд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53082"/>
          </a:xfrm>
        </p:spPr>
        <p:txBody>
          <a:bodyPr/>
          <a:lstStyle/>
          <a:p>
            <a:r>
              <a:rPr lang="uk-UA" dirty="0" smtClean="0">
                <a:solidFill>
                  <a:schemeClr val="bg1"/>
                </a:solidFill>
              </a:rPr>
              <a:t>Сюжет</a:t>
            </a:r>
          </a:p>
          <a:p>
            <a:endParaRPr lang="ru-RU" dirty="0" smtClean="0"/>
          </a:p>
          <a:p>
            <a:r>
              <a:rPr lang="ru-RU" sz="1200" dirty="0" smtClean="0"/>
              <a:t>Повернувшись </a:t>
            </a:r>
            <a:r>
              <a:rPr lang="ru-RU" sz="1200" dirty="0" err="1" smtClean="0"/>
              <a:t>з</a:t>
            </a:r>
            <a:r>
              <a:rPr lang="ru-RU" sz="1200" dirty="0" smtClean="0"/>
              <a:t> Америки до </a:t>
            </a:r>
            <a:r>
              <a:rPr lang="ru-RU" sz="1200" dirty="0" err="1" smtClean="0"/>
              <a:t>Англії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опублікувавши</a:t>
            </a:r>
            <a:r>
              <a:rPr lang="ru-RU" sz="1200" dirty="0" smtClean="0"/>
              <a:t> </a:t>
            </a:r>
            <a:r>
              <a:rPr lang="ru-RU" sz="1200" dirty="0" err="1" smtClean="0"/>
              <a:t>свій</a:t>
            </a:r>
            <a:r>
              <a:rPr lang="ru-RU" sz="1200" dirty="0" smtClean="0"/>
              <a:t> роман «Портрет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Грея», Уайльд </a:t>
            </a:r>
            <a:r>
              <a:rPr lang="ru-RU" sz="1200" dirty="0" err="1" smtClean="0"/>
              <a:t>стає</a:t>
            </a:r>
            <a:r>
              <a:rPr lang="ru-RU" sz="1200" dirty="0" smtClean="0"/>
              <a:t> </a:t>
            </a:r>
            <a:r>
              <a:rPr lang="ru-RU" sz="1200" dirty="0" err="1" smtClean="0"/>
              <a:t>дуже</a:t>
            </a:r>
            <a:r>
              <a:rPr lang="ru-RU" sz="1200" dirty="0" smtClean="0"/>
              <a:t> </a:t>
            </a:r>
            <a:r>
              <a:rPr lang="ru-RU" sz="1200" dirty="0" err="1" smtClean="0"/>
              <a:t>популярним</a:t>
            </a:r>
            <a:r>
              <a:rPr lang="ru-RU" sz="1200" dirty="0" smtClean="0"/>
              <a:t> у себе на </a:t>
            </a:r>
            <a:r>
              <a:rPr lang="ru-RU" sz="1200" dirty="0" err="1" smtClean="0"/>
              <a:t>батьківщині</a:t>
            </a:r>
            <a:r>
              <a:rPr lang="ru-RU" sz="1200" dirty="0" smtClean="0"/>
              <a:t>.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обзаводитися</a:t>
            </a:r>
            <a:r>
              <a:rPr lang="ru-RU" sz="1200" dirty="0" smtClean="0"/>
              <a:t> дружиною, </a:t>
            </a:r>
            <a:r>
              <a:rPr lang="ru-RU" sz="1200" dirty="0" err="1" smtClean="0"/>
              <a:t>дітьми</a:t>
            </a:r>
            <a:r>
              <a:rPr lang="ru-RU" sz="1200" dirty="0" smtClean="0"/>
              <a:t>, </a:t>
            </a:r>
            <a:r>
              <a:rPr lang="ru-RU" sz="1200" dirty="0" err="1" smtClean="0"/>
              <a:t>однак</a:t>
            </a:r>
            <a:r>
              <a:rPr lang="ru-RU" sz="1200" dirty="0" smtClean="0"/>
              <a:t> </a:t>
            </a:r>
            <a:r>
              <a:rPr lang="ru-RU" sz="1200" dirty="0" err="1" smtClean="0"/>
              <a:t>справді</a:t>
            </a:r>
            <a:r>
              <a:rPr lang="ru-RU" sz="1200" dirty="0" smtClean="0"/>
              <a:t> </a:t>
            </a:r>
            <a:r>
              <a:rPr lang="ru-RU" sz="1200" dirty="0" err="1" smtClean="0"/>
              <a:t>щасливим</a:t>
            </a:r>
            <a:r>
              <a:rPr lang="ru-RU" sz="1200" dirty="0" smtClean="0"/>
              <a:t> Уайльд став, коли </a:t>
            </a:r>
            <a:r>
              <a:rPr lang="ru-RU" sz="1200" dirty="0" err="1" smtClean="0"/>
              <a:t>зустрів</a:t>
            </a:r>
            <a:r>
              <a:rPr lang="ru-RU" sz="1200" dirty="0" smtClean="0"/>
              <a:t> молодого, </a:t>
            </a:r>
            <a:r>
              <a:rPr lang="ru-RU" sz="1200" dirty="0" err="1" smtClean="0"/>
              <a:t>зухвалого</a:t>
            </a:r>
            <a:r>
              <a:rPr lang="ru-RU" sz="1200" dirty="0" smtClean="0"/>
              <a:t> лорда Альфреда Дугласа. </a:t>
            </a:r>
            <a:r>
              <a:rPr lang="ru-RU" sz="1200" dirty="0" err="1" smtClean="0"/>
              <a:t>Їх</a:t>
            </a:r>
            <a:r>
              <a:rPr lang="ru-RU" sz="1200" dirty="0" smtClean="0"/>
              <a:t> дружба переросла в </a:t>
            </a:r>
            <a:r>
              <a:rPr lang="ru-RU" sz="1200" dirty="0" err="1" smtClean="0"/>
              <a:t>нестримну</a:t>
            </a:r>
            <a:r>
              <a:rPr lang="ru-RU" sz="1200" dirty="0" smtClean="0"/>
              <a:t> </a:t>
            </a:r>
            <a:r>
              <a:rPr lang="ru-RU" sz="1200" dirty="0" err="1" smtClean="0"/>
              <a:t>любовну</a:t>
            </a:r>
            <a:r>
              <a:rPr lang="ru-RU" sz="1200" dirty="0" smtClean="0"/>
              <a:t> </a:t>
            </a:r>
            <a:r>
              <a:rPr lang="ru-RU" sz="1200" dirty="0" err="1" smtClean="0"/>
              <a:t>пристрасть</a:t>
            </a:r>
            <a:r>
              <a:rPr lang="ru-RU" sz="1200" dirty="0" smtClean="0"/>
              <a:t>, </a:t>
            </a:r>
            <a:r>
              <a:rPr lang="ru-RU" sz="1200" dirty="0" err="1" smtClean="0"/>
              <a:t>внаслідок</a:t>
            </a:r>
            <a:r>
              <a:rPr lang="ru-RU" sz="1200" dirty="0" smtClean="0"/>
              <a:t> </a:t>
            </a:r>
            <a:r>
              <a:rPr lang="ru-RU" sz="1200" dirty="0" err="1" smtClean="0"/>
              <a:t>якої</a:t>
            </a:r>
            <a:r>
              <a:rPr lang="ru-RU" sz="1200" dirty="0" smtClean="0"/>
              <a:t>, герой </a:t>
            </a:r>
            <a:r>
              <a:rPr lang="ru-RU" sz="1200" dirty="0" err="1" smtClean="0"/>
              <a:t>позбавляється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всього</a:t>
            </a:r>
            <a:r>
              <a:rPr lang="ru-RU" sz="1200" dirty="0" smtClean="0"/>
              <a:t>: </a:t>
            </a:r>
            <a:r>
              <a:rPr lang="ru-RU" sz="1200" dirty="0" err="1" smtClean="0"/>
              <a:t>сім'ї</a:t>
            </a:r>
            <a:r>
              <a:rPr lang="ru-RU" sz="1200" dirty="0" smtClean="0"/>
              <a:t>, </a:t>
            </a:r>
            <a:r>
              <a:rPr lang="ru-RU" sz="1200" dirty="0" err="1" smtClean="0"/>
              <a:t>слави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пошани</a:t>
            </a:r>
            <a:r>
              <a:rPr lang="ru-RU" sz="1200" dirty="0" smtClean="0"/>
              <a:t> </a:t>
            </a:r>
            <a:r>
              <a:rPr lang="ru-RU" sz="1200" dirty="0" err="1" smtClean="0"/>
              <a:t>суспільства</a:t>
            </a:r>
            <a:r>
              <a:rPr lang="ru-RU" sz="1200" dirty="0" smtClean="0"/>
              <a:t>, </a:t>
            </a:r>
            <a:r>
              <a:rPr lang="ru-RU" sz="1200" dirty="0" err="1" smtClean="0"/>
              <a:t>якому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так </a:t>
            </a:r>
            <a:r>
              <a:rPr lang="ru-RU" sz="1200" dirty="0" err="1" smtClean="0"/>
              <a:t>сміливо</a:t>
            </a:r>
            <a:r>
              <a:rPr lang="ru-RU" sz="1200" dirty="0" smtClean="0"/>
              <a:t> кинув </a:t>
            </a:r>
            <a:r>
              <a:rPr lang="ru-RU" sz="1200" dirty="0" err="1" smtClean="0"/>
              <a:t>виклик</a:t>
            </a:r>
            <a:r>
              <a:rPr lang="ru-RU" sz="1200" dirty="0" smtClean="0"/>
              <a:t>.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2011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, не </a:t>
            </a:r>
            <a:r>
              <a:rPr lang="ru-RU" sz="1200" dirty="0" err="1" smtClean="0"/>
              <a:t>варта</a:t>
            </a:r>
            <a:r>
              <a:rPr lang="ru-RU" sz="1200" dirty="0" smtClean="0"/>
              <a:t> </a:t>
            </a:r>
            <a:r>
              <a:rPr lang="ru-RU" sz="1200" dirty="0" err="1" smtClean="0"/>
              <a:t>уваги</a:t>
            </a:r>
            <a:r>
              <a:rPr lang="ru-RU" sz="1200" dirty="0" smtClean="0"/>
              <a:t> / </a:t>
            </a:r>
            <a:r>
              <a:rPr lang="en-US" sz="1200" dirty="0" smtClean="0"/>
              <a:t>A Woman of No Importance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2011 </a:t>
            </a:r>
            <a:r>
              <a:rPr lang="ru-RU" sz="1200" dirty="0" err="1" smtClean="0"/>
              <a:t>Саломейбі</a:t>
            </a:r>
            <a:r>
              <a:rPr lang="ru-RU" sz="1200" dirty="0" smtClean="0"/>
              <a:t>? / </a:t>
            </a:r>
            <a:r>
              <a:rPr lang="en-US" sz="1200" dirty="0" smtClean="0"/>
              <a:t>Wilde Salome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2009 </a:t>
            </a:r>
            <a:r>
              <a:rPr lang="ru-RU" sz="1200" dirty="0" err="1" smtClean="0"/>
              <a:t>Доріан</a:t>
            </a:r>
            <a:r>
              <a:rPr lang="ru-RU" sz="1200" dirty="0" smtClean="0"/>
              <a:t> Грей / </a:t>
            </a:r>
            <a:r>
              <a:rPr lang="en-US" sz="1200" dirty="0" smtClean="0"/>
              <a:t>Dorian Gray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2008 </a:t>
            </a:r>
            <a:r>
              <a:rPr lang="ru-RU" sz="1200" dirty="0" err="1" smtClean="0"/>
              <a:t>Гра</a:t>
            </a:r>
            <a:r>
              <a:rPr lang="ru-RU" sz="1200" dirty="0" smtClean="0"/>
              <a:t> в </a:t>
            </a:r>
            <a:r>
              <a:rPr lang="ru-RU" sz="1200" dirty="0" err="1" smtClean="0"/>
              <a:t>імена</a:t>
            </a:r>
            <a:r>
              <a:rPr lang="ru-RU" sz="1200" dirty="0" smtClean="0"/>
              <a:t> / </a:t>
            </a:r>
            <a:r>
              <a:rPr lang="en-US" sz="1200" dirty="0" err="1" smtClean="0"/>
              <a:t>Ashta</a:t>
            </a:r>
            <a:r>
              <a:rPr lang="en-US" sz="1200" dirty="0" smtClean="0"/>
              <a:t> </a:t>
            </a:r>
            <a:r>
              <a:rPr lang="en-US" sz="1200" dirty="0" err="1" smtClean="0"/>
              <a:t>Chemma</a:t>
            </a:r>
            <a:endParaRPr lang="en-US" sz="1200" dirty="0" smtClean="0"/>
          </a:p>
          <a:p>
            <a:r>
              <a:rPr lang="en-US" sz="1200" dirty="0" smtClean="0"/>
              <a:t>2007 </a:t>
            </a:r>
            <a:r>
              <a:rPr lang="ru-RU" sz="1200" dirty="0" smtClean="0"/>
              <a:t>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 / </a:t>
            </a:r>
            <a:r>
              <a:rPr lang="en-US" sz="1200" dirty="0" smtClean="0"/>
              <a:t>Picture of Dorian Gray, The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2005 </a:t>
            </a:r>
            <a:r>
              <a:rPr lang="ru-RU" sz="1200" dirty="0" err="1" smtClean="0"/>
              <a:t>Доріан</a:t>
            </a:r>
            <a:r>
              <a:rPr lang="ru-RU" sz="1200" dirty="0" smtClean="0"/>
              <a:t> / </a:t>
            </a:r>
            <a:r>
              <a:rPr lang="en-US" sz="1200" dirty="0" smtClean="0"/>
              <a:t>Dorian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2005 </a:t>
            </a:r>
            <a:r>
              <a:rPr lang="ru-RU" sz="1200" dirty="0" err="1" smtClean="0"/>
              <a:t>Привид</a:t>
            </a:r>
            <a:r>
              <a:rPr lang="ru-RU" sz="1200" dirty="0" smtClean="0"/>
              <a:t> замку </a:t>
            </a:r>
            <a:r>
              <a:rPr lang="ru-RU" sz="1200" dirty="0" err="1" smtClean="0"/>
              <a:t>Кентервіль</a:t>
            </a:r>
            <a:r>
              <a:rPr lang="ru-RU" sz="1200" dirty="0" smtClean="0"/>
              <a:t> (ТБ) / </a:t>
            </a:r>
            <a:r>
              <a:rPr lang="en-US" sz="1200" dirty="0" smtClean="0"/>
              <a:t>Das </a:t>
            </a:r>
            <a:r>
              <a:rPr lang="en-US" sz="1200" dirty="0" err="1" smtClean="0"/>
              <a:t>Gespenst</a:t>
            </a:r>
            <a:r>
              <a:rPr lang="en-US" sz="1200" dirty="0" smtClean="0"/>
              <a:t> von </a:t>
            </a:r>
            <a:r>
              <a:rPr lang="en-US" sz="1200" dirty="0" err="1" smtClean="0"/>
              <a:t>Canterville</a:t>
            </a:r>
            <a:r>
              <a:rPr lang="en-US" sz="1200" dirty="0" smtClean="0"/>
              <a:t>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2004 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 / </a:t>
            </a:r>
            <a:r>
              <a:rPr lang="en-US" sz="1200" dirty="0" smtClean="0"/>
              <a:t>Picture of Dorian Gray, The ... </a:t>
            </a:r>
            <a:r>
              <a:rPr lang="ru-RU" sz="1200" dirty="0" smtClean="0"/>
              <a:t>книга</a:t>
            </a:r>
          </a:p>
          <a:p>
            <a:r>
              <a:rPr lang="ru-RU" sz="1200" dirty="0" smtClean="0"/>
              <a:t>2004 Хороша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 / </a:t>
            </a:r>
            <a:r>
              <a:rPr lang="en-US" sz="1200" dirty="0" smtClean="0"/>
              <a:t>A Good Woman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2003 </a:t>
            </a:r>
            <a:r>
              <a:rPr lang="ru-RU" sz="1200" dirty="0" err="1" smtClean="0"/>
              <a:t>Велетень</a:t>
            </a:r>
            <a:r>
              <a:rPr lang="ru-RU" sz="1200" dirty="0" smtClean="0"/>
              <a:t> </a:t>
            </a:r>
            <a:r>
              <a:rPr lang="ru-RU" sz="1200" dirty="0" err="1" smtClean="0"/>
              <a:t>егоїст</a:t>
            </a:r>
            <a:r>
              <a:rPr lang="ru-RU" sz="1200" dirty="0" smtClean="0"/>
              <a:t> / </a:t>
            </a:r>
            <a:r>
              <a:rPr lang="en-US" sz="1200" dirty="0" smtClean="0"/>
              <a:t>Selfish Giant,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2002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Ideální</a:t>
            </a:r>
            <a:r>
              <a:rPr lang="en-US" sz="1200" dirty="0" smtClean="0"/>
              <a:t> </a:t>
            </a:r>
            <a:r>
              <a:rPr lang="en-US" sz="1200" dirty="0" err="1" smtClean="0"/>
              <a:t>manzel</a:t>
            </a:r>
            <a:r>
              <a:rPr lang="en-US" sz="1200" dirty="0" smtClean="0"/>
              <a:t>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2002 Як </a:t>
            </a:r>
            <a:r>
              <a:rPr lang="ru-RU" sz="1200" dirty="0" err="1" smtClean="0"/>
              <a:t>важливо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серйозним</a:t>
            </a:r>
            <a:r>
              <a:rPr lang="ru-RU" sz="1200" dirty="0" smtClean="0"/>
              <a:t> / </a:t>
            </a:r>
            <a:r>
              <a:rPr lang="en-US" sz="1200" dirty="0" smtClean="0"/>
              <a:t>Importance of Being Earnest, The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2001 </a:t>
            </a:r>
            <a:r>
              <a:rPr lang="ru-RU" sz="1200" dirty="0" err="1" smtClean="0"/>
              <a:t>Кентервільський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привид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Canterville</a:t>
            </a:r>
            <a:r>
              <a:rPr lang="en-US" sz="1200" dirty="0" smtClean="0"/>
              <a:t> Ghost,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2001 </a:t>
            </a:r>
            <a:r>
              <a:rPr lang="ru-RU" sz="1200" dirty="0" err="1" smtClean="0"/>
              <a:t>Доріан</a:t>
            </a:r>
            <a:r>
              <a:rPr lang="ru-RU" sz="1200" dirty="0" smtClean="0"/>
              <a:t> Грей. </a:t>
            </a:r>
            <a:r>
              <a:rPr lang="ru-RU" sz="1200" dirty="0" err="1" smtClean="0"/>
              <a:t>Диявольський</a:t>
            </a:r>
            <a:r>
              <a:rPr lang="ru-RU" sz="1200" dirty="0" smtClean="0"/>
              <a:t> портрет / </a:t>
            </a:r>
            <a:r>
              <a:rPr lang="en-US" sz="1200" dirty="0" smtClean="0"/>
              <a:t>Dorian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1999 </a:t>
            </a:r>
            <a:r>
              <a:rPr lang="ru-RU" sz="1200" dirty="0" err="1" smtClean="0"/>
              <a:t>Щасливий</a:t>
            </a:r>
            <a:r>
              <a:rPr lang="ru-RU" sz="1200" dirty="0" smtClean="0"/>
              <a:t> принц (ТБ) / </a:t>
            </a:r>
            <a:r>
              <a:rPr lang="en-US" sz="1200" dirty="0" smtClean="0"/>
              <a:t>Happy Prince,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1999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/ </a:t>
            </a:r>
            <a:r>
              <a:rPr lang="en-US" sz="1200" dirty="0" smtClean="0"/>
              <a:t>An Ideal Husband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1998 </a:t>
            </a:r>
            <a:r>
              <a:rPr lang="ru-RU" sz="1200" dirty="0" err="1" smtClean="0"/>
              <a:t>Історія</a:t>
            </a:r>
            <a:r>
              <a:rPr lang="ru-RU" sz="1200" dirty="0" smtClean="0"/>
              <a:t> </a:t>
            </a:r>
            <a:r>
              <a:rPr lang="ru-RU" sz="1200" dirty="0" err="1" smtClean="0"/>
              <a:t>червоної</a:t>
            </a:r>
            <a:r>
              <a:rPr lang="ru-RU" sz="1200" dirty="0" smtClean="0"/>
              <a:t> </a:t>
            </a:r>
            <a:r>
              <a:rPr lang="ru-RU" sz="1200" dirty="0" err="1" smtClean="0"/>
              <a:t>троянди</a:t>
            </a:r>
            <a:r>
              <a:rPr lang="ru-RU" sz="1200" dirty="0" smtClean="0"/>
              <a:t> / </a:t>
            </a:r>
            <a:r>
              <a:rPr lang="en-US" sz="1200" dirty="0" smtClean="0"/>
              <a:t>Story of the Red Rose ... </a:t>
            </a:r>
            <a:r>
              <a:rPr lang="ru-RU" sz="1200" dirty="0" err="1" smtClean="0"/>
              <a:t>оповідання</a:t>
            </a: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Екранізації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(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починаючи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з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20-х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рр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.. XX ст.)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1998 </a:t>
            </a:r>
            <a:r>
              <a:rPr lang="ru-RU" dirty="0" err="1" smtClean="0"/>
              <a:t>Ідеальний</a:t>
            </a:r>
            <a:r>
              <a:rPr lang="ru-RU" dirty="0" smtClean="0"/>
              <a:t> </a:t>
            </a:r>
            <a:r>
              <a:rPr lang="ru-RU" dirty="0" err="1" smtClean="0"/>
              <a:t>чоловік</a:t>
            </a:r>
            <a:r>
              <a:rPr lang="ru-RU" dirty="0" smtClean="0"/>
              <a:t> (1998) / </a:t>
            </a:r>
            <a:r>
              <a:rPr lang="en-US" dirty="0" smtClean="0"/>
              <a:t>An Ideal Husband</a:t>
            </a:r>
          </a:p>
          <a:p>
            <a:r>
              <a:rPr lang="en-US" dirty="0" smtClean="0"/>
              <a:t>1997 </a:t>
            </a:r>
            <a:r>
              <a:rPr lang="ru-RU" dirty="0" err="1" smtClean="0"/>
              <a:t>Соломія</a:t>
            </a:r>
            <a:r>
              <a:rPr lang="ru-RU" dirty="0" smtClean="0"/>
              <a:t> (ТБ) / </a:t>
            </a:r>
            <a:r>
              <a:rPr lang="en-US" dirty="0" smtClean="0"/>
              <a:t>Salomé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1997 </a:t>
            </a:r>
            <a:r>
              <a:rPr lang="ru-RU" dirty="0" err="1" smtClean="0"/>
              <a:t>Кентервільський</a:t>
            </a:r>
            <a:r>
              <a:rPr lang="ru-RU" dirty="0" smtClean="0"/>
              <a:t> </a:t>
            </a:r>
            <a:r>
              <a:rPr lang="ru-RU" dirty="0" err="1" smtClean="0"/>
              <a:t>привид</a:t>
            </a:r>
            <a:r>
              <a:rPr lang="ru-RU" dirty="0" smtClean="0"/>
              <a:t> (ТБ) / </a:t>
            </a:r>
            <a:r>
              <a:rPr lang="en-US" dirty="0" err="1" smtClean="0"/>
              <a:t>Canterville</a:t>
            </a:r>
            <a:r>
              <a:rPr lang="en-US" dirty="0" smtClean="0"/>
              <a:t> Ghost, The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1996 </a:t>
            </a:r>
            <a:r>
              <a:rPr lang="ru-RU" dirty="0" err="1" smtClean="0"/>
              <a:t>Кентервільський</a:t>
            </a:r>
            <a:r>
              <a:rPr lang="ru-RU" dirty="0" smtClean="0"/>
              <a:t> </a:t>
            </a:r>
            <a:r>
              <a:rPr lang="ru-RU" dirty="0" err="1" smtClean="0"/>
              <a:t>привид</a:t>
            </a:r>
            <a:r>
              <a:rPr lang="ru-RU" dirty="0" smtClean="0"/>
              <a:t> (ТБ) / </a:t>
            </a:r>
            <a:r>
              <a:rPr lang="en-US" dirty="0" err="1" smtClean="0"/>
              <a:t>Canterville</a:t>
            </a:r>
            <a:r>
              <a:rPr lang="en-US" dirty="0" smtClean="0"/>
              <a:t> Ghost, The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1993 </a:t>
            </a:r>
            <a:r>
              <a:rPr lang="ru-RU" dirty="0" err="1" smtClean="0"/>
              <a:t>Кілька</a:t>
            </a:r>
            <a:r>
              <a:rPr lang="ru-RU" dirty="0" smtClean="0"/>
              <a:t> </a:t>
            </a:r>
            <a:r>
              <a:rPr lang="ru-RU" dirty="0" err="1" smtClean="0"/>
              <a:t>сторінок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 </a:t>
            </a:r>
            <a:r>
              <a:rPr lang="ru-RU" dirty="0" err="1" smtClean="0"/>
              <a:t>примари</a:t>
            </a:r>
            <a:r>
              <a:rPr lang="ru-RU" dirty="0" smtClean="0"/>
              <a:t> (</a:t>
            </a:r>
            <a:r>
              <a:rPr lang="ru-RU" dirty="0" err="1" smtClean="0"/>
              <a:t>мультфільм</a:t>
            </a:r>
            <a:r>
              <a:rPr lang="ru-RU" dirty="0" smtClean="0"/>
              <a:t>)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1992 </a:t>
            </a:r>
            <a:r>
              <a:rPr lang="ru-RU" dirty="0" err="1" smtClean="0"/>
              <a:t>Соломія</a:t>
            </a:r>
            <a:r>
              <a:rPr lang="ru-RU" dirty="0" smtClean="0"/>
              <a:t> (ТБ) / </a:t>
            </a:r>
            <a:r>
              <a:rPr lang="en-US" dirty="0" smtClean="0"/>
              <a:t>Salome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1992 Як </a:t>
            </a:r>
            <a:r>
              <a:rPr lang="ru-RU" dirty="0" err="1" smtClean="0"/>
              <a:t>важливо</a:t>
            </a:r>
            <a:r>
              <a:rPr lang="ru-RU" dirty="0" smtClean="0"/>
              <a:t> бути </a:t>
            </a:r>
            <a:r>
              <a:rPr lang="ru-RU" dirty="0" err="1" smtClean="0"/>
              <a:t>серйозним</a:t>
            </a:r>
            <a:r>
              <a:rPr lang="ru-RU" dirty="0" smtClean="0"/>
              <a:t> / </a:t>
            </a:r>
            <a:r>
              <a:rPr lang="en-US" dirty="0" smtClean="0"/>
              <a:t>Importance of Being Earnest, The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1991 </a:t>
            </a:r>
            <a:r>
              <a:rPr lang="ru-RU" dirty="0" err="1" smtClean="0"/>
              <a:t>Злочин</a:t>
            </a:r>
            <a:r>
              <a:rPr lang="ru-RU" dirty="0" smtClean="0"/>
              <a:t> лорда Артура (ТБ)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1990 </a:t>
            </a:r>
            <a:r>
              <a:rPr lang="ru-RU" dirty="0" err="1" smtClean="0"/>
              <a:t>Кентервільський</a:t>
            </a:r>
            <a:r>
              <a:rPr lang="ru-RU" dirty="0" smtClean="0"/>
              <a:t> </a:t>
            </a:r>
            <a:r>
              <a:rPr lang="ru-RU" dirty="0" err="1" smtClean="0"/>
              <a:t>привид</a:t>
            </a:r>
            <a:r>
              <a:rPr lang="ru-RU" dirty="0" smtClean="0"/>
              <a:t> / </a:t>
            </a:r>
            <a:r>
              <a:rPr lang="en-US" dirty="0" err="1" smtClean="0"/>
              <a:t>Canterville</a:t>
            </a:r>
            <a:r>
              <a:rPr lang="en-US" dirty="0" smtClean="0"/>
              <a:t> Ghost, The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1986 </a:t>
            </a:r>
            <a:r>
              <a:rPr lang="ru-RU" dirty="0" err="1" smtClean="0"/>
              <a:t>Соломія</a:t>
            </a:r>
            <a:r>
              <a:rPr lang="ru-RU" dirty="0" smtClean="0"/>
              <a:t> / </a:t>
            </a:r>
            <a:r>
              <a:rPr lang="en-US" dirty="0" smtClean="0"/>
              <a:t>Salome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1986 Як </a:t>
            </a:r>
            <a:r>
              <a:rPr lang="ru-RU" dirty="0" err="1" smtClean="0"/>
              <a:t>важливо</a:t>
            </a:r>
            <a:r>
              <a:rPr lang="ru-RU" dirty="0" smtClean="0"/>
              <a:t> бути </a:t>
            </a:r>
            <a:r>
              <a:rPr lang="ru-RU" dirty="0" err="1" smtClean="0"/>
              <a:t>серйозним</a:t>
            </a:r>
            <a:r>
              <a:rPr lang="ru-RU" dirty="0" smtClean="0"/>
              <a:t> (ТБ) / </a:t>
            </a:r>
            <a:r>
              <a:rPr lang="en-US" dirty="0" smtClean="0"/>
              <a:t>Importance of Being Earnest, The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1986 </a:t>
            </a:r>
            <a:r>
              <a:rPr lang="ru-RU" dirty="0" err="1" smtClean="0"/>
              <a:t>Кентервільський</a:t>
            </a:r>
            <a:r>
              <a:rPr lang="ru-RU" dirty="0" smtClean="0"/>
              <a:t> </a:t>
            </a:r>
            <a:r>
              <a:rPr lang="ru-RU" dirty="0" err="1" smtClean="0"/>
              <a:t>привид</a:t>
            </a:r>
            <a:r>
              <a:rPr lang="ru-RU" dirty="0" smtClean="0"/>
              <a:t> (ТБ) / </a:t>
            </a:r>
            <a:r>
              <a:rPr lang="en-US" dirty="0" err="1" smtClean="0"/>
              <a:t>Canterville</a:t>
            </a:r>
            <a:r>
              <a:rPr lang="en-US" dirty="0" smtClean="0"/>
              <a:t> Ghost, The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1985 </a:t>
            </a:r>
            <a:r>
              <a:rPr lang="ru-RU" dirty="0" err="1" smtClean="0"/>
              <a:t>Кентервільський</a:t>
            </a:r>
            <a:r>
              <a:rPr lang="ru-RU" dirty="0" smtClean="0"/>
              <a:t> </a:t>
            </a:r>
            <a:r>
              <a:rPr lang="ru-RU" dirty="0" err="1" smtClean="0"/>
              <a:t>привид</a:t>
            </a:r>
            <a:r>
              <a:rPr lang="ru-RU" dirty="0" smtClean="0"/>
              <a:t> (ТБ) / </a:t>
            </a:r>
            <a:r>
              <a:rPr lang="en-US" dirty="0" err="1" smtClean="0"/>
              <a:t>Canterville</a:t>
            </a:r>
            <a:r>
              <a:rPr lang="en-US" dirty="0" smtClean="0"/>
              <a:t> Ghost, The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1985 </a:t>
            </a:r>
            <a:r>
              <a:rPr lang="ru-RU" dirty="0" err="1" smtClean="0"/>
              <a:t>Віяло</a:t>
            </a:r>
            <a:r>
              <a:rPr lang="ru-RU" dirty="0" smtClean="0"/>
              <a:t> </a:t>
            </a:r>
            <a:r>
              <a:rPr lang="ru-RU" dirty="0" err="1" smtClean="0"/>
              <a:t>леді</a:t>
            </a:r>
            <a:r>
              <a:rPr lang="ru-RU" dirty="0" smtClean="0"/>
              <a:t> </a:t>
            </a:r>
            <a:r>
              <a:rPr lang="ru-RU" dirty="0" err="1" smtClean="0"/>
              <a:t>Віндермір</a:t>
            </a:r>
            <a:r>
              <a:rPr lang="ru-RU" dirty="0" smtClean="0"/>
              <a:t> (ТБ) / </a:t>
            </a:r>
            <a:r>
              <a:rPr lang="en-US" dirty="0" smtClean="0"/>
              <a:t>Lady Windermere's Fan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1985 Як </a:t>
            </a:r>
            <a:r>
              <a:rPr lang="ru-RU" dirty="0" err="1" smtClean="0"/>
              <a:t>важливо</a:t>
            </a:r>
            <a:r>
              <a:rPr lang="ru-RU" dirty="0" smtClean="0"/>
              <a:t> бути </a:t>
            </a:r>
            <a:r>
              <a:rPr lang="ru-RU" dirty="0" err="1" smtClean="0"/>
              <a:t>серйозним</a:t>
            </a:r>
            <a:r>
              <a:rPr lang="ru-RU" dirty="0" smtClean="0"/>
              <a:t> (ТБ) / </a:t>
            </a:r>
            <a:r>
              <a:rPr lang="en-US" dirty="0" smtClean="0"/>
              <a:t>Importance of Being Earnest, The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1983 Казка про </a:t>
            </a:r>
            <a:r>
              <a:rPr lang="ru-RU" dirty="0" err="1" smtClean="0"/>
              <a:t>Зоряного</a:t>
            </a:r>
            <a:r>
              <a:rPr lang="ru-RU" dirty="0" smtClean="0"/>
              <a:t> хлопчика (ТБ) ... роман</a:t>
            </a:r>
          </a:p>
          <a:p>
            <a:r>
              <a:rPr lang="ru-RU" dirty="0" smtClean="0"/>
              <a:t>1980 </a:t>
            </a:r>
            <a:r>
              <a:rPr lang="ru-RU" dirty="0" err="1" smtClean="0"/>
              <a:t>Ідеальний</a:t>
            </a:r>
            <a:r>
              <a:rPr lang="ru-RU" dirty="0" smtClean="0"/>
              <a:t> </a:t>
            </a:r>
            <a:r>
              <a:rPr lang="ru-RU" dirty="0" err="1" smtClean="0"/>
              <a:t>чоловік</a:t>
            </a:r>
            <a:r>
              <a:rPr lang="ru-RU" dirty="0" smtClean="0"/>
              <a:t>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1978 </a:t>
            </a:r>
            <a:r>
              <a:rPr lang="ru-RU" dirty="0" err="1" smtClean="0"/>
              <a:t>Соломія</a:t>
            </a:r>
            <a:r>
              <a:rPr lang="ru-RU" dirty="0" smtClean="0"/>
              <a:t> / </a:t>
            </a:r>
            <a:r>
              <a:rPr lang="en-US" dirty="0" smtClean="0"/>
              <a:t>Salomé ... </a:t>
            </a:r>
            <a:r>
              <a:rPr lang="ru-RU" dirty="0" smtClean="0"/>
              <a:t>п'єса1977 </a:t>
            </a:r>
            <a:r>
              <a:rPr lang="ru-RU" dirty="0" err="1" smtClean="0"/>
              <a:t>Соломія</a:t>
            </a:r>
            <a:r>
              <a:rPr lang="ru-RU" dirty="0" smtClean="0"/>
              <a:t> (ТБ) / </a:t>
            </a:r>
            <a:r>
              <a:rPr lang="en-US" dirty="0" smtClean="0"/>
              <a:t>Salomé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1977 Портрет </a:t>
            </a:r>
            <a:r>
              <a:rPr lang="ru-RU" dirty="0" err="1" smtClean="0"/>
              <a:t>Доріана</a:t>
            </a:r>
            <a:r>
              <a:rPr lang="ru-RU" dirty="0" smtClean="0"/>
              <a:t> Грея / </a:t>
            </a:r>
            <a:r>
              <a:rPr lang="en-US" dirty="0" smtClean="0"/>
              <a:t>Le portrait de Dorian Gray ... </a:t>
            </a:r>
            <a:r>
              <a:rPr lang="ru-RU" dirty="0" smtClean="0"/>
              <a:t>роман</a:t>
            </a:r>
          </a:p>
          <a:p>
            <a:r>
              <a:rPr lang="ru-RU" dirty="0" smtClean="0"/>
              <a:t>1976 Як </a:t>
            </a:r>
            <a:r>
              <a:rPr lang="ru-RU" dirty="0" err="1" smtClean="0"/>
              <a:t>важливо</a:t>
            </a:r>
            <a:r>
              <a:rPr lang="ru-RU" dirty="0" smtClean="0"/>
              <a:t> бути </a:t>
            </a:r>
            <a:r>
              <a:rPr lang="ru-RU" dirty="0" err="1" smtClean="0"/>
              <a:t>серйозним</a:t>
            </a:r>
            <a:r>
              <a:rPr lang="ru-RU" dirty="0" smtClean="0"/>
              <a:t> (ТБ)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1975 Чудова ракета / </a:t>
            </a:r>
            <a:r>
              <a:rPr lang="en-US" dirty="0" smtClean="0"/>
              <a:t>Remarkable Rocket, The ... </a:t>
            </a:r>
            <a:r>
              <a:rPr lang="ru-RU" dirty="0" err="1" smtClean="0"/>
              <a:t>розповідь</a:t>
            </a:r>
            <a:endParaRPr lang="ru-RU" dirty="0" smtClean="0"/>
          </a:p>
          <a:p>
            <a:r>
              <a:rPr lang="ru-RU" dirty="0" smtClean="0"/>
              <a:t>1974 </a:t>
            </a:r>
            <a:r>
              <a:rPr lang="ru-RU" dirty="0" err="1" smtClean="0"/>
              <a:t>Соломія</a:t>
            </a:r>
            <a:r>
              <a:rPr lang="ru-RU" dirty="0" smtClean="0"/>
              <a:t> (ТБ) / </a:t>
            </a:r>
            <a:r>
              <a:rPr lang="en-US" dirty="0" smtClean="0"/>
              <a:t>Salome ... </a:t>
            </a:r>
            <a:r>
              <a:rPr lang="ru-RU" dirty="0" err="1" smtClean="0"/>
              <a:t>п'єса</a:t>
            </a:r>
            <a:endParaRPr lang="ru-RU" dirty="0" smtClean="0"/>
          </a:p>
          <a:p>
            <a:r>
              <a:rPr lang="ru-RU" dirty="0" smtClean="0"/>
              <a:t>1974 </a:t>
            </a:r>
            <a:r>
              <a:rPr lang="ru-RU" dirty="0" err="1" smtClean="0"/>
              <a:t>Кентервільський</a:t>
            </a:r>
            <a:r>
              <a:rPr lang="ru-RU" dirty="0" smtClean="0"/>
              <a:t> </a:t>
            </a:r>
            <a:r>
              <a:rPr lang="ru-RU" dirty="0" err="1" smtClean="0"/>
              <a:t>привид</a:t>
            </a:r>
            <a:r>
              <a:rPr lang="ru-RU" dirty="0" smtClean="0"/>
              <a:t> (ТБ) / </a:t>
            </a:r>
            <a:r>
              <a:rPr lang="en-US" dirty="0" err="1" smtClean="0"/>
              <a:t>Canterville</a:t>
            </a:r>
            <a:r>
              <a:rPr lang="en-US" dirty="0" smtClean="0"/>
              <a:t> Ghost, The ... </a:t>
            </a:r>
            <a:r>
              <a:rPr lang="ru-RU" dirty="0" err="1" smtClean="0"/>
              <a:t>розповідь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67396"/>
          </a:xfrm>
        </p:spPr>
        <p:txBody>
          <a:bodyPr>
            <a:normAutofit/>
          </a:bodyPr>
          <a:lstStyle/>
          <a:p>
            <a:r>
              <a:rPr lang="ru-RU" sz="1200" dirty="0" smtClean="0"/>
              <a:t>1974 </a:t>
            </a:r>
            <a:r>
              <a:rPr lang="ru-RU" sz="1200" dirty="0" err="1" smtClean="0"/>
              <a:t>Щасливий</a:t>
            </a:r>
            <a:r>
              <a:rPr lang="ru-RU" sz="1200" dirty="0" smtClean="0"/>
              <a:t> Принц / </a:t>
            </a:r>
            <a:r>
              <a:rPr lang="en-US" sz="1200" dirty="0" smtClean="0"/>
              <a:t>Happy Prince,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1973 </a:t>
            </a:r>
            <a:r>
              <a:rPr lang="ru-RU" sz="1200" dirty="0" err="1" smtClean="0"/>
              <a:t>Соломія</a:t>
            </a:r>
            <a:r>
              <a:rPr lang="ru-RU" sz="1200" dirty="0" smtClean="0"/>
              <a:t> / </a:t>
            </a:r>
            <a:r>
              <a:rPr lang="en-US" sz="1200" dirty="0" smtClean="0"/>
              <a:t>Salome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1973 </a:t>
            </a:r>
            <a:r>
              <a:rPr lang="ru-RU" sz="1200" dirty="0" err="1" smtClean="0"/>
              <a:t>Соломія</a:t>
            </a:r>
            <a:r>
              <a:rPr lang="ru-RU" sz="1200" dirty="0" smtClean="0"/>
              <a:t> (ТБ) / </a:t>
            </a:r>
            <a:r>
              <a:rPr lang="en-US" sz="1200" dirty="0" smtClean="0"/>
              <a:t>Salomé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1973 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 (ТБ) / </a:t>
            </a:r>
            <a:r>
              <a:rPr lang="en-US" sz="1200" dirty="0" smtClean="0"/>
              <a:t>Picture of Dorian Gray, The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1972 </a:t>
            </a:r>
            <a:r>
              <a:rPr lang="ru-RU" sz="1200" dirty="0" err="1" smtClean="0"/>
              <a:t>Соломія</a:t>
            </a:r>
            <a:r>
              <a:rPr lang="ru-RU" sz="1200" dirty="0" smtClean="0"/>
              <a:t> / </a:t>
            </a:r>
            <a:r>
              <a:rPr lang="en-US" sz="1200" dirty="0" err="1" smtClean="0"/>
              <a:t>Salomè</a:t>
            </a:r>
            <a:r>
              <a:rPr lang="en-US" sz="1200" dirty="0" smtClean="0"/>
              <a:t>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1971 </a:t>
            </a:r>
            <a:r>
              <a:rPr lang="ru-RU" sz="1200" dirty="0" err="1" smtClean="0"/>
              <a:t>Велетень-егоїст</a:t>
            </a:r>
            <a:r>
              <a:rPr lang="ru-RU" sz="1200" dirty="0" smtClean="0"/>
              <a:t> / </a:t>
            </a:r>
            <a:r>
              <a:rPr lang="en-US" sz="1200" dirty="0" smtClean="0"/>
              <a:t>Selfish Giant,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1971 </a:t>
            </a:r>
            <a:r>
              <a:rPr lang="ru-RU" sz="1200" dirty="0" err="1" smtClean="0"/>
              <a:t>Соломія</a:t>
            </a:r>
            <a:r>
              <a:rPr lang="ru-RU" sz="1200" dirty="0" smtClean="0"/>
              <a:t> (ТБ) / </a:t>
            </a:r>
            <a:r>
              <a:rPr lang="en-US" sz="1200" dirty="0" smtClean="0"/>
              <a:t>Salome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1970 </a:t>
            </a:r>
            <a:r>
              <a:rPr lang="ru-RU" sz="1200" dirty="0" err="1" smtClean="0"/>
              <a:t>Соломія</a:t>
            </a:r>
            <a:r>
              <a:rPr lang="ru-RU" sz="1200" dirty="0" smtClean="0"/>
              <a:t> / </a:t>
            </a:r>
            <a:r>
              <a:rPr lang="en-US" sz="1200" dirty="0" smtClean="0"/>
              <a:t>Salomé ... </a:t>
            </a:r>
            <a:r>
              <a:rPr lang="ru-RU" sz="1200" dirty="0" smtClean="0"/>
              <a:t>книга</a:t>
            </a:r>
          </a:p>
          <a:p>
            <a:r>
              <a:rPr lang="ru-RU" sz="1200" dirty="0" smtClean="0"/>
              <a:t>1970 </a:t>
            </a:r>
            <a:r>
              <a:rPr lang="ru-RU" sz="1200" dirty="0" err="1" smtClean="0"/>
              <a:t>Кентервільський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привид</a:t>
            </a:r>
            <a:r>
              <a:rPr lang="ru-RU" sz="1200" dirty="0" smtClean="0"/>
              <a:t> (</a:t>
            </a:r>
            <a:r>
              <a:rPr lang="ru-RU" sz="1200" dirty="0" err="1" smtClean="0"/>
              <a:t>мульфильм</a:t>
            </a:r>
            <a:r>
              <a:rPr lang="ru-RU" sz="1200" dirty="0" smtClean="0"/>
              <a:t>)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1970 </a:t>
            </a:r>
            <a:r>
              <a:rPr lang="ru-RU" sz="1200" dirty="0" err="1" smtClean="0"/>
              <a:t>Доріан</a:t>
            </a:r>
            <a:r>
              <a:rPr lang="ru-RU" sz="1200" dirty="0" smtClean="0"/>
              <a:t> Грей / </a:t>
            </a:r>
            <a:r>
              <a:rPr lang="en-US" sz="1200" dirty="0" smtClean="0"/>
              <a:t>Dorian Gray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1969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/ </a:t>
            </a:r>
            <a:r>
              <a:rPr lang="en-US" sz="1200" dirty="0" smtClean="0"/>
              <a:t>An Ideal Husband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1968 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 (телеспектакль) ... роман</a:t>
            </a:r>
          </a:p>
          <a:p>
            <a:r>
              <a:rPr lang="ru-RU" sz="1200" dirty="0" smtClean="0"/>
              <a:t>1968 </a:t>
            </a:r>
            <a:r>
              <a:rPr lang="ru-RU" sz="1200" dirty="0" err="1" smtClean="0"/>
              <a:t>Кентервільський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привид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Duch</a:t>
            </a:r>
            <a:r>
              <a:rPr lang="en-US" sz="1200" dirty="0" smtClean="0"/>
              <a:t> z </a:t>
            </a:r>
            <a:r>
              <a:rPr lang="en-US" sz="1200" dirty="0" err="1" smtClean="0"/>
              <a:t>Canterville</a:t>
            </a:r>
            <a:r>
              <a:rPr lang="en-US" sz="1200" dirty="0" smtClean="0"/>
              <a:t>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1968 </a:t>
            </a:r>
            <a:r>
              <a:rPr lang="ru-RU" sz="1200" dirty="0" err="1" smtClean="0"/>
              <a:t>Злочин</a:t>
            </a:r>
            <a:r>
              <a:rPr lang="ru-RU" sz="1200" dirty="0" smtClean="0"/>
              <a:t> Лорда Артура </a:t>
            </a:r>
            <a:r>
              <a:rPr lang="ru-RU" sz="1200" dirty="0" err="1" smtClean="0"/>
              <a:t>Севілля</a:t>
            </a:r>
            <a:r>
              <a:rPr lang="ru-RU" sz="1200" dirty="0" smtClean="0"/>
              <a:t> (ТБ) / </a:t>
            </a:r>
            <a:r>
              <a:rPr lang="en-US" sz="1200" dirty="0" smtClean="0"/>
              <a:t>Le crime de Lord Arthur </a:t>
            </a:r>
            <a:r>
              <a:rPr lang="en-US" sz="1200" dirty="0" err="1" smtClean="0"/>
              <a:t>Saville</a:t>
            </a:r>
            <a:r>
              <a:rPr lang="en-US" sz="1200" dirty="0" smtClean="0"/>
              <a:t> ... </a:t>
            </a:r>
            <a:r>
              <a:rPr lang="ru-RU" sz="1200" dirty="0" smtClean="0"/>
              <a:t>книга1967 </a:t>
            </a:r>
            <a:r>
              <a:rPr lang="ru-RU" sz="1200" dirty="0" err="1" smtClean="0"/>
              <a:t>Світ</a:t>
            </a:r>
            <a:r>
              <a:rPr lang="ru-RU" sz="1200" dirty="0" smtClean="0"/>
              <a:t> </a:t>
            </a:r>
            <a:r>
              <a:rPr lang="ru-RU" sz="1200" dirty="0" err="1" smtClean="0"/>
              <a:t>жаху</a:t>
            </a:r>
            <a:r>
              <a:rPr lang="ru-RU" sz="1200" dirty="0" smtClean="0"/>
              <a:t> / </a:t>
            </a:r>
            <a:r>
              <a:rPr lang="en-US" sz="1200" dirty="0" err="1" smtClean="0"/>
              <a:t>Świat</a:t>
            </a:r>
            <a:r>
              <a:rPr lang="en-US" sz="1200" dirty="0" smtClean="0"/>
              <a:t> </a:t>
            </a:r>
            <a:r>
              <a:rPr lang="en-US" sz="1200" dirty="0" err="1" smtClean="0"/>
              <a:t>grozy</a:t>
            </a:r>
            <a:r>
              <a:rPr lang="en-US" sz="1200" dirty="0" smtClean="0"/>
              <a:t> ... </a:t>
            </a:r>
            <a:r>
              <a:rPr lang="ru-RU" sz="1200" dirty="0" smtClean="0"/>
              <a:t>новела</a:t>
            </a:r>
          </a:p>
          <a:p>
            <a:r>
              <a:rPr lang="ru-RU" sz="1200" dirty="0" smtClean="0"/>
              <a:t>1966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Ein</a:t>
            </a:r>
            <a:r>
              <a:rPr lang="en-US" sz="1200" dirty="0" smtClean="0"/>
              <a:t> </a:t>
            </a:r>
            <a:r>
              <a:rPr lang="en-US" sz="1200" dirty="0" err="1" smtClean="0"/>
              <a:t>idealer</a:t>
            </a:r>
            <a:r>
              <a:rPr lang="en-US" sz="1200" dirty="0" smtClean="0"/>
              <a:t> </a:t>
            </a:r>
            <a:r>
              <a:rPr lang="en-US" sz="1200" dirty="0" err="1" smtClean="0"/>
              <a:t>Gatte</a:t>
            </a:r>
            <a:r>
              <a:rPr lang="en-US" sz="1200" dirty="0" smtClean="0"/>
              <a:t> ... </a:t>
            </a:r>
            <a:r>
              <a:rPr lang="ru-RU" sz="1200" dirty="0" smtClean="0"/>
              <a:t>п'єса1965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Ein</a:t>
            </a:r>
            <a:r>
              <a:rPr lang="en-US" sz="1200" dirty="0" smtClean="0"/>
              <a:t> </a:t>
            </a:r>
            <a:r>
              <a:rPr lang="en-US" sz="1200" dirty="0" err="1" smtClean="0"/>
              <a:t>idealer</a:t>
            </a:r>
            <a:r>
              <a:rPr lang="en-US" sz="1200" dirty="0" smtClean="0"/>
              <a:t> </a:t>
            </a:r>
            <a:r>
              <a:rPr lang="en-US" sz="1200" dirty="0" err="1" smtClean="0"/>
              <a:t>Gatte</a:t>
            </a:r>
            <a:r>
              <a:rPr lang="en-US" sz="1200" dirty="0" smtClean="0"/>
              <a:t>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1962 </a:t>
            </a:r>
            <a:r>
              <a:rPr lang="ru-RU" sz="1200" dirty="0" err="1" smtClean="0"/>
              <a:t>Кентервільський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привид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Kentervilski</a:t>
            </a:r>
            <a:r>
              <a:rPr lang="en-US" sz="1200" dirty="0" smtClean="0"/>
              <a:t> duh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1958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(ТБ) / </a:t>
            </a:r>
            <a:r>
              <a:rPr lang="en-US" sz="1200" dirty="0" err="1" smtClean="0"/>
              <a:t>Ein</a:t>
            </a:r>
            <a:r>
              <a:rPr lang="en-US" sz="1200" dirty="0" smtClean="0"/>
              <a:t> </a:t>
            </a:r>
            <a:r>
              <a:rPr lang="en-US" sz="1200" dirty="0" err="1" smtClean="0"/>
              <a:t>idealer</a:t>
            </a:r>
            <a:r>
              <a:rPr lang="en-US" sz="1200" dirty="0" smtClean="0"/>
              <a:t> </a:t>
            </a:r>
            <a:r>
              <a:rPr lang="en-US" sz="1200" dirty="0" err="1" smtClean="0"/>
              <a:t>Gatte</a:t>
            </a:r>
            <a:r>
              <a:rPr lang="en-US" sz="1200" dirty="0" smtClean="0"/>
              <a:t> ... </a:t>
            </a:r>
            <a:r>
              <a:rPr lang="ru-RU" sz="1200" dirty="0" err="1" smtClean="0"/>
              <a:t>п'єса</a:t>
            </a:r>
            <a:r>
              <a:rPr lang="ru-RU" sz="1200" dirty="0" smtClean="0"/>
              <a:t>, роман</a:t>
            </a:r>
          </a:p>
          <a:p>
            <a:r>
              <a:rPr lang="ru-RU" sz="1200" dirty="0" smtClean="0"/>
              <a:t>1957 </a:t>
            </a:r>
            <a:r>
              <a:rPr lang="ru-RU" sz="1200" dirty="0" err="1" smtClean="0"/>
              <a:t>Зоряний</a:t>
            </a:r>
            <a:r>
              <a:rPr lang="ru-RU" sz="1200" dirty="0" smtClean="0"/>
              <a:t> хлопчик ... </a:t>
            </a:r>
            <a:r>
              <a:rPr lang="ru-RU" sz="1200" dirty="0" err="1" smtClean="0"/>
              <a:t>казка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</p:spPr>
        <p:txBody>
          <a:bodyPr>
            <a:normAutofit/>
          </a:bodyPr>
          <a:lstStyle/>
          <a:p>
            <a:r>
              <a:rPr lang="ru-RU" sz="1200" dirty="0" smtClean="0"/>
              <a:t>1952 Як </a:t>
            </a:r>
            <a:r>
              <a:rPr lang="ru-RU" sz="1200" dirty="0" err="1" smtClean="0"/>
              <a:t>важливо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серйозним</a:t>
            </a:r>
            <a:r>
              <a:rPr lang="ru-RU" sz="1200" dirty="0" smtClean="0"/>
              <a:t> / </a:t>
            </a:r>
            <a:r>
              <a:rPr lang="en-US" sz="1200" dirty="0" smtClean="0"/>
              <a:t>Importance of Being Earnest, The ... </a:t>
            </a:r>
            <a:r>
              <a:rPr lang="ru-RU" sz="1200" dirty="0" smtClean="0"/>
              <a:t>п'єса1949 Фанат / </a:t>
            </a:r>
            <a:r>
              <a:rPr lang="en-US" sz="1200" dirty="0" smtClean="0"/>
              <a:t>Fan, The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1947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/ </a:t>
            </a:r>
            <a:r>
              <a:rPr lang="en-US" sz="1200" dirty="0" smtClean="0"/>
              <a:t>Un </a:t>
            </a:r>
            <a:r>
              <a:rPr lang="en-US" sz="1200" dirty="0" err="1" smtClean="0"/>
              <a:t>marido</a:t>
            </a:r>
            <a:r>
              <a:rPr lang="en-US" sz="1200" dirty="0" smtClean="0"/>
              <a:t> ideal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1947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/ </a:t>
            </a:r>
            <a:r>
              <a:rPr lang="en-US" sz="1200" dirty="0" smtClean="0"/>
              <a:t>An Ideal Husband</a:t>
            </a:r>
          </a:p>
          <a:p>
            <a:r>
              <a:rPr lang="en-US" sz="1200" dirty="0" smtClean="0"/>
              <a:t>1946 </a:t>
            </a:r>
            <a:r>
              <a:rPr lang="ru-RU" sz="1200" dirty="0" smtClean="0"/>
              <a:t>Як </a:t>
            </a:r>
            <a:r>
              <a:rPr lang="ru-RU" sz="1200" dirty="0" err="1" smtClean="0"/>
              <a:t>важливо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серйозним</a:t>
            </a:r>
            <a:r>
              <a:rPr lang="ru-RU" sz="1200" dirty="0" smtClean="0"/>
              <a:t> (ТБ) / </a:t>
            </a:r>
            <a:r>
              <a:rPr lang="en-US" sz="1200" dirty="0" smtClean="0"/>
              <a:t>Importance of Being Earnest, The</a:t>
            </a:r>
          </a:p>
          <a:p>
            <a:r>
              <a:rPr lang="en-US" sz="1200" dirty="0" smtClean="0"/>
              <a:t>1945 </a:t>
            </a:r>
            <a:r>
              <a:rPr lang="ru-RU" sz="1200" dirty="0" smtClean="0"/>
              <a:t>Портрет </a:t>
            </a:r>
            <a:r>
              <a:rPr lang="ru-RU" sz="1200" dirty="0" err="1" smtClean="0"/>
              <a:t>Доріана</a:t>
            </a:r>
            <a:r>
              <a:rPr lang="ru-RU" sz="1200" dirty="0" smtClean="0"/>
              <a:t> Грея / </a:t>
            </a:r>
            <a:r>
              <a:rPr lang="en-US" sz="1200" dirty="0" smtClean="0"/>
              <a:t>Picture of Dorian Gray, The ... </a:t>
            </a:r>
            <a:r>
              <a:rPr lang="ru-RU" sz="1200" dirty="0" smtClean="0"/>
              <a:t>роман</a:t>
            </a:r>
          </a:p>
          <a:p>
            <a:r>
              <a:rPr lang="ru-RU" sz="1200" dirty="0" smtClean="0"/>
              <a:t>1945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, не </a:t>
            </a:r>
            <a:r>
              <a:rPr lang="ru-RU" sz="1200" dirty="0" err="1" smtClean="0"/>
              <a:t>варта</a:t>
            </a:r>
            <a:r>
              <a:rPr lang="ru-RU" sz="1200" dirty="0" smtClean="0"/>
              <a:t> </a:t>
            </a:r>
            <a:r>
              <a:rPr lang="ru-RU" sz="1200" dirty="0" err="1" smtClean="0"/>
              <a:t>уваги</a:t>
            </a:r>
            <a:r>
              <a:rPr lang="ru-RU" sz="1200" dirty="0" smtClean="0"/>
              <a:t> / </a:t>
            </a:r>
            <a:r>
              <a:rPr lang="en-US" sz="1200" dirty="0" err="1" smtClean="0"/>
              <a:t>Una</a:t>
            </a:r>
            <a:r>
              <a:rPr lang="en-US" sz="1200" dirty="0" smtClean="0"/>
              <a:t> </a:t>
            </a:r>
            <a:r>
              <a:rPr lang="en-US" sz="1200" dirty="0" err="1" smtClean="0"/>
              <a:t>mujer</a:t>
            </a:r>
            <a:r>
              <a:rPr lang="en-US" sz="1200" dirty="0" smtClean="0"/>
              <a:t> sin </a:t>
            </a:r>
            <a:r>
              <a:rPr lang="en-US" sz="1200" dirty="0" err="1" smtClean="0"/>
              <a:t>importancia</a:t>
            </a:r>
            <a:r>
              <a:rPr lang="en-US" sz="1200" dirty="0" smtClean="0"/>
              <a:t>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1944 </a:t>
            </a:r>
            <a:r>
              <a:rPr lang="ru-RU" sz="1200" dirty="0" err="1" smtClean="0"/>
              <a:t>Кентервільський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привид</a:t>
            </a:r>
            <a:r>
              <a:rPr lang="ru-RU" sz="1200" dirty="0" smtClean="0"/>
              <a:t> / </a:t>
            </a:r>
            <a:r>
              <a:rPr lang="en-US" sz="1200" dirty="0" err="1" smtClean="0"/>
              <a:t>Canterville</a:t>
            </a:r>
            <a:r>
              <a:rPr lang="en-US" sz="1200" dirty="0" smtClean="0"/>
              <a:t> Ghost,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1943 Плоть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фантазія</a:t>
            </a:r>
            <a:r>
              <a:rPr lang="ru-RU" sz="1200" dirty="0" smtClean="0"/>
              <a:t> / </a:t>
            </a:r>
            <a:r>
              <a:rPr lang="en-US" sz="1200" dirty="0" smtClean="0"/>
              <a:t>Flesh and Fantasy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1939 </a:t>
            </a:r>
            <a:r>
              <a:rPr lang="ru-RU" sz="1200" dirty="0" err="1" smtClean="0"/>
              <a:t>Велетень</a:t>
            </a:r>
            <a:r>
              <a:rPr lang="ru-RU" sz="1200" dirty="0" smtClean="0"/>
              <a:t> </a:t>
            </a:r>
            <a:r>
              <a:rPr lang="ru-RU" sz="1200" dirty="0" err="1" smtClean="0"/>
              <a:t>егоїст</a:t>
            </a:r>
            <a:r>
              <a:rPr lang="ru-RU" sz="1200" dirty="0" smtClean="0"/>
              <a:t> (ТБ) / </a:t>
            </a:r>
            <a:r>
              <a:rPr lang="en-US" sz="1200" dirty="0" smtClean="0"/>
              <a:t>Selfish Giant, The ... </a:t>
            </a:r>
            <a:r>
              <a:rPr lang="ru-RU" sz="1200" dirty="0" err="1" smtClean="0"/>
              <a:t>розповідь</a:t>
            </a:r>
            <a:endParaRPr lang="ru-RU" sz="1200" dirty="0" smtClean="0"/>
          </a:p>
          <a:p>
            <a:r>
              <a:rPr lang="ru-RU" sz="1200" dirty="0" smtClean="0"/>
              <a:t>1938 Як </a:t>
            </a:r>
            <a:r>
              <a:rPr lang="ru-RU" sz="1200" dirty="0" err="1" smtClean="0"/>
              <a:t>важливо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серйозним</a:t>
            </a:r>
            <a:r>
              <a:rPr lang="ru-RU" sz="1200" dirty="0" smtClean="0"/>
              <a:t> (ТБ) / </a:t>
            </a:r>
            <a:r>
              <a:rPr lang="en-US" sz="1200" dirty="0" smtClean="0"/>
              <a:t>Importance of Being Earnest, The</a:t>
            </a:r>
          </a:p>
          <a:p>
            <a:r>
              <a:rPr lang="en-US" sz="1200" dirty="0" smtClean="0"/>
              <a:t>1937 </a:t>
            </a:r>
            <a:r>
              <a:rPr lang="ru-RU" sz="1200" dirty="0" smtClean="0"/>
              <a:t>Як </a:t>
            </a:r>
            <a:r>
              <a:rPr lang="ru-RU" sz="1200" dirty="0" err="1" smtClean="0"/>
              <a:t>важливо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серйозним</a:t>
            </a:r>
            <a:r>
              <a:rPr lang="ru-RU" sz="1200" dirty="0" smtClean="0"/>
              <a:t> (ТБ) / </a:t>
            </a:r>
            <a:r>
              <a:rPr lang="en-US" sz="1200" dirty="0" smtClean="0"/>
              <a:t>Importance of Being Earnest, The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1935 </a:t>
            </a:r>
            <a:r>
              <a:rPr lang="ru-RU" sz="1200" dirty="0" err="1" smtClean="0"/>
              <a:t>Ідеальний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 / </a:t>
            </a:r>
            <a:r>
              <a:rPr lang="en-US" sz="1200" dirty="0" err="1" smtClean="0"/>
              <a:t>Ein</a:t>
            </a:r>
            <a:r>
              <a:rPr lang="en-US" sz="1200" dirty="0" smtClean="0"/>
              <a:t> </a:t>
            </a:r>
            <a:r>
              <a:rPr lang="en-US" sz="1200" dirty="0" err="1" smtClean="0"/>
              <a:t>idealer</a:t>
            </a:r>
            <a:r>
              <a:rPr lang="en-US" sz="1200" dirty="0" smtClean="0"/>
              <a:t> </a:t>
            </a:r>
            <a:r>
              <a:rPr lang="en-US" sz="1200" dirty="0" err="1" smtClean="0"/>
              <a:t>Gatte</a:t>
            </a:r>
            <a:r>
              <a:rPr lang="en-US" sz="1200" dirty="0" smtClean="0"/>
              <a:t>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1925 </a:t>
            </a:r>
            <a:r>
              <a:rPr lang="ru-RU" sz="1200" dirty="0" err="1" smtClean="0"/>
              <a:t>Шанувальник</a:t>
            </a:r>
            <a:r>
              <a:rPr lang="ru-RU" sz="1200" dirty="0" smtClean="0"/>
              <a:t> </a:t>
            </a:r>
            <a:r>
              <a:rPr lang="ru-RU" sz="1200" dirty="0" err="1" smtClean="0"/>
              <a:t>леді</a:t>
            </a:r>
            <a:r>
              <a:rPr lang="ru-RU" sz="1200" dirty="0" smtClean="0"/>
              <a:t> </a:t>
            </a:r>
            <a:r>
              <a:rPr lang="ru-RU" sz="1200" dirty="0" err="1" smtClean="0"/>
              <a:t>Уіндермер</a:t>
            </a:r>
            <a:r>
              <a:rPr lang="ru-RU" sz="1200" dirty="0" smtClean="0"/>
              <a:t> / </a:t>
            </a:r>
            <a:r>
              <a:rPr lang="en-US" sz="1200" dirty="0" smtClean="0"/>
              <a:t>Lady Windermere's Fan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1923 </a:t>
            </a:r>
            <a:r>
              <a:rPr lang="ru-RU" sz="1200" dirty="0" err="1" smtClean="0"/>
              <a:t>Соломія</a:t>
            </a:r>
            <a:r>
              <a:rPr lang="ru-RU" sz="1200" dirty="0" smtClean="0"/>
              <a:t> / </a:t>
            </a:r>
            <a:r>
              <a:rPr lang="en-US" sz="1200" dirty="0" smtClean="0"/>
              <a:t>Salome ... </a:t>
            </a:r>
            <a:r>
              <a:rPr lang="ru-RU" sz="1200" dirty="0" err="1" smtClean="0"/>
              <a:t>п'єса</a:t>
            </a:r>
            <a:endParaRPr lang="ru-RU" sz="1200" dirty="0" smtClean="0"/>
          </a:p>
          <a:p>
            <a:r>
              <a:rPr lang="ru-RU" sz="1200" dirty="0" smtClean="0"/>
              <a:t>1921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, не </a:t>
            </a:r>
            <a:r>
              <a:rPr lang="ru-RU" sz="1200" dirty="0" err="1" smtClean="0"/>
              <a:t>варта</a:t>
            </a:r>
            <a:r>
              <a:rPr lang="ru-RU" sz="1200" dirty="0" smtClean="0"/>
              <a:t> </a:t>
            </a:r>
            <a:r>
              <a:rPr lang="ru-RU" sz="1200" dirty="0" err="1" smtClean="0"/>
              <a:t>уваги</a:t>
            </a:r>
            <a:r>
              <a:rPr lang="ru-RU" sz="1200" dirty="0" smtClean="0"/>
              <a:t> / </a:t>
            </a:r>
            <a:r>
              <a:rPr lang="en-US" sz="1200" dirty="0" smtClean="0"/>
              <a:t>A Woman of No Importance ... </a:t>
            </a:r>
            <a:r>
              <a:rPr lang="ru-RU" sz="1200" dirty="0" err="1" smtClean="0"/>
              <a:t>п'єса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1910	Dorian Grays </a:t>
            </a:r>
            <a:r>
              <a:rPr lang="en-US" dirty="0" err="1" smtClean="0"/>
              <a:t>Portræt</a:t>
            </a:r>
            <a:r>
              <a:rPr lang="en-US" dirty="0" smtClean="0"/>
              <a:t>		</a:t>
            </a:r>
          </a:p>
          <a:p>
            <a:r>
              <a:rPr lang="en-US" dirty="0" smtClean="0"/>
              <a:t>1913	The Picture of Dorian Gray		</a:t>
            </a:r>
          </a:p>
          <a:p>
            <a:r>
              <a:rPr lang="en-US" dirty="0" smtClean="0"/>
              <a:t>1915	The Picture of Dorian Gray		</a:t>
            </a:r>
          </a:p>
          <a:p>
            <a:r>
              <a:rPr lang="en-US" dirty="0" smtClean="0"/>
              <a:t>1915	</a:t>
            </a:r>
            <a:r>
              <a:rPr lang="ru-RU" dirty="0" smtClean="0"/>
              <a:t>Портрет Дориана Грея	</a:t>
            </a:r>
          </a:p>
          <a:p>
            <a:r>
              <a:rPr lang="ru-RU" dirty="0" smtClean="0"/>
              <a:t>1916	</a:t>
            </a:r>
            <a:r>
              <a:rPr lang="en-US" dirty="0" smtClean="0"/>
              <a:t>The Picture of Dorian Gray	</a:t>
            </a:r>
          </a:p>
          <a:p>
            <a:r>
              <a:rPr lang="en-US" dirty="0" smtClean="0"/>
              <a:t>1917	Das </a:t>
            </a:r>
            <a:r>
              <a:rPr lang="en-US" dirty="0" err="1" smtClean="0"/>
              <a:t>Bildnis</a:t>
            </a:r>
            <a:r>
              <a:rPr lang="en-US" dirty="0" smtClean="0"/>
              <a:t> des Dorian Gray	</a:t>
            </a:r>
          </a:p>
          <a:p>
            <a:r>
              <a:rPr lang="en-US" dirty="0" smtClean="0"/>
              <a:t>1918	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élet</a:t>
            </a:r>
            <a:r>
              <a:rPr lang="en-US" dirty="0" smtClean="0"/>
              <a:t> </a:t>
            </a:r>
            <a:r>
              <a:rPr lang="en-US" dirty="0" err="1" smtClean="0"/>
              <a:t>királya</a:t>
            </a:r>
            <a:r>
              <a:rPr lang="en-US" dirty="0" smtClean="0"/>
              <a:t>	</a:t>
            </a:r>
          </a:p>
          <a:p>
            <a:r>
              <a:rPr lang="en-US" dirty="0" smtClean="0"/>
              <a:t>1945	</a:t>
            </a:r>
            <a:r>
              <a:rPr lang="ru-RU" dirty="0" smtClean="0"/>
              <a:t>Портрет </a:t>
            </a:r>
            <a:r>
              <a:rPr lang="ru-RU" dirty="0" err="1" smtClean="0"/>
              <a:t>Доріана</a:t>
            </a:r>
            <a:r>
              <a:rPr lang="ru-RU" dirty="0" smtClean="0"/>
              <a:t> </a:t>
            </a:r>
            <a:r>
              <a:rPr lang="ru-RU" dirty="0" smtClean="0"/>
              <a:t>Грея	</a:t>
            </a:r>
          </a:p>
          <a:p>
            <a:r>
              <a:rPr lang="ru-RU" dirty="0" smtClean="0"/>
              <a:t>1953	</a:t>
            </a:r>
            <a:r>
              <a:rPr lang="en-US" dirty="0" smtClean="0"/>
              <a:t>The Picture of Dorian Gray</a:t>
            </a:r>
          </a:p>
          <a:p>
            <a:r>
              <a:rPr lang="en-US" dirty="0" smtClean="0"/>
              <a:t>(</a:t>
            </a:r>
            <a:r>
              <a:rPr lang="ru-RU" dirty="0" err="1" smtClean="0"/>
              <a:t>фільм</a:t>
            </a:r>
            <a:r>
              <a:rPr lang="ru-RU" dirty="0" smtClean="0"/>
              <a:t> </a:t>
            </a:r>
            <a:r>
              <a:rPr lang="ru-RU" dirty="0" smtClean="0"/>
              <a:t>из </a:t>
            </a:r>
            <a:r>
              <a:rPr lang="ru-RU" dirty="0" err="1" smtClean="0"/>
              <a:t>телесеріалу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Tales Of Tomorrow»)	</a:t>
            </a:r>
          </a:p>
          <a:p>
            <a:r>
              <a:rPr lang="en-US" dirty="0" smtClean="0"/>
              <a:t>1958	The picture of Dorian Gray (</a:t>
            </a:r>
            <a:r>
              <a:rPr lang="ru-RU" dirty="0" smtClean="0"/>
              <a:t>телеспектакль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серії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Il </a:t>
            </a:r>
            <a:r>
              <a:rPr lang="en-US" dirty="0" err="1" smtClean="0"/>
              <a:t>novelliere</a:t>
            </a:r>
            <a:r>
              <a:rPr lang="en-US" dirty="0" smtClean="0"/>
              <a:t>»)	</a:t>
            </a:r>
          </a:p>
          <a:p>
            <a:r>
              <a:rPr lang="en-US" dirty="0" smtClean="0"/>
              <a:t>1961	The Picture of Dorian Gray (</a:t>
            </a:r>
            <a:r>
              <a:rPr lang="ru-RU" dirty="0" err="1" smtClean="0"/>
              <a:t>фільм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телесериалу </a:t>
            </a:r>
            <a:r>
              <a:rPr lang="ru-RU" dirty="0" smtClean="0"/>
              <a:t>«</a:t>
            </a:r>
            <a:r>
              <a:rPr lang="en-US" dirty="0" smtClean="0"/>
              <a:t>Armchair Theatre»)	</a:t>
            </a:r>
          </a:p>
          <a:p>
            <a:r>
              <a:rPr lang="en-US" dirty="0" smtClean="0"/>
              <a:t>1961	The Picture of Dorian Gray (</a:t>
            </a:r>
            <a:r>
              <a:rPr lang="ru-RU" dirty="0" err="1" smtClean="0"/>
              <a:t>фільм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телесеріалу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Golden Showcase»)	</a:t>
            </a:r>
          </a:p>
          <a:p>
            <a:r>
              <a:rPr lang="en-US" dirty="0" smtClean="0"/>
              <a:t>1968	</a:t>
            </a:r>
            <a:r>
              <a:rPr lang="ru-RU" dirty="0" smtClean="0"/>
              <a:t>Портрет </a:t>
            </a:r>
            <a:r>
              <a:rPr lang="ru-RU" dirty="0" err="1" smtClean="0"/>
              <a:t>Доріана</a:t>
            </a:r>
            <a:r>
              <a:rPr lang="ru-RU" dirty="0" smtClean="0"/>
              <a:t> </a:t>
            </a:r>
            <a:r>
              <a:rPr lang="ru-RU" dirty="0" smtClean="0"/>
              <a:t>Грея	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>
                <a:solidFill>
                  <a:schemeClr val="bg1"/>
                </a:solidFill>
                <a:latin typeface="Monotype Corsiva" pitchFamily="66" charset="0"/>
              </a:rPr>
              <a:t>Доріан</a:t>
            </a:r>
            <a:r>
              <a:rPr lang="uk-UA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uk-UA" dirty="0" err="1" smtClean="0">
                <a:solidFill>
                  <a:schemeClr val="bg1"/>
                </a:solidFill>
                <a:latin typeface="Monotype Corsiva" pitchFamily="66" charset="0"/>
              </a:rPr>
              <a:t>Грей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10206"/>
          </a:xfrm>
        </p:spPr>
        <p:txBody>
          <a:bodyPr>
            <a:normAutofit fontScale="70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1969	El </a:t>
            </a:r>
            <a:r>
              <a:rPr lang="en-US" dirty="0" err="1" smtClean="0"/>
              <a:t>retrato</a:t>
            </a:r>
            <a:r>
              <a:rPr lang="en-US" dirty="0" smtClean="0"/>
              <a:t> de Dorian Gray (</a:t>
            </a:r>
            <a:r>
              <a:rPr lang="ru-RU" dirty="0" err="1" smtClean="0"/>
              <a:t>телесеріал</a:t>
            </a:r>
            <a:r>
              <a:rPr lang="ru-RU" dirty="0" smtClean="0"/>
              <a:t>)	</a:t>
            </a:r>
          </a:p>
          <a:p>
            <a:r>
              <a:rPr lang="ru-RU" dirty="0" smtClean="0"/>
              <a:t>1970	</a:t>
            </a:r>
            <a:r>
              <a:rPr lang="en-US" dirty="0" smtClean="0"/>
              <a:t>Dorian Gray	</a:t>
            </a:r>
          </a:p>
          <a:p>
            <a:r>
              <a:rPr lang="en-US" dirty="0" smtClean="0"/>
              <a:t>1973	The Picture of Dorian Gray (</a:t>
            </a:r>
            <a:r>
              <a:rPr lang="ru-RU" dirty="0" err="1" smtClean="0"/>
              <a:t>телефільм</a:t>
            </a:r>
            <a:r>
              <a:rPr lang="ru-RU" dirty="0" smtClean="0"/>
              <a:t>)	</a:t>
            </a:r>
          </a:p>
          <a:p>
            <a:r>
              <a:rPr lang="ru-RU" dirty="0" smtClean="0"/>
              <a:t>1976	</a:t>
            </a:r>
            <a:r>
              <a:rPr lang="en-US" dirty="0" smtClean="0"/>
              <a:t>The Picture of Dorian Gray (</a:t>
            </a:r>
            <a:r>
              <a:rPr lang="ru-RU" dirty="0" err="1" smtClean="0"/>
              <a:t>фільм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телесеріалу</a:t>
            </a:r>
            <a:r>
              <a:rPr lang="ru-RU" dirty="0" smtClean="0"/>
              <a:t> «</a:t>
            </a:r>
            <a:r>
              <a:rPr lang="en-US" dirty="0" smtClean="0"/>
              <a:t>BBC Play of the Month»)	</a:t>
            </a:r>
          </a:p>
          <a:p>
            <a:r>
              <a:rPr lang="en-US" dirty="0" smtClean="0"/>
              <a:t>1977	Le Portrait de Dorian Gray	</a:t>
            </a:r>
          </a:p>
          <a:p>
            <a:r>
              <a:rPr lang="en-US" dirty="0" smtClean="0"/>
              <a:t>1977	El </a:t>
            </a:r>
            <a:r>
              <a:rPr lang="en-US" dirty="0" err="1" smtClean="0"/>
              <a:t>retrato</a:t>
            </a:r>
            <a:r>
              <a:rPr lang="en-US" dirty="0" smtClean="0"/>
              <a:t> de Dorian Gray (</a:t>
            </a:r>
            <a:r>
              <a:rPr lang="ru-RU" dirty="0" err="1" smtClean="0"/>
              <a:t>фільм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телесерілу</a:t>
            </a: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en-US" dirty="0" smtClean="0"/>
              <a:t>Los </a:t>
            </a:r>
            <a:r>
              <a:rPr lang="en-US" dirty="0" err="1" smtClean="0"/>
              <a:t>libros</a:t>
            </a:r>
            <a:r>
              <a:rPr lang="en-US" dirty="0" smtClean="0"/>
              <a:t>»)	</a:t>
            </a:r>
          </a:p>
          <a:p>
            <a:r>
              <a:rPr lang="en-US" dirty="0" smtClean="0"/>
              <a:t>1983	«</a:t>
            </a:r>
            <a:r>
              <a:rPr lang="ru-RU" dirty="0" smtClean="0"/>
              <a:t>Грехи Дориана Грея»	</a:t>
            </a:r>
          </a:p>
          <a:p>
            <a:r>
              <a:rPr lang="ru-RU" dirty="0" smtClean="0"/>
              <a:t>1984	</a:t>
            </a:r>
            <a:r>
              <a:rPr lang="en-US" dirty="0" smtClean="0"/>
              <a:t>Dorian Gray </a:t>
            </a:r>
            <a:r>
              <a:rPr lang="en-US" dirty="0" err="1" smtClean="0"/>
              <a:t>im</a:t>
            </a:r>
            <a:r>
              <a:rPr lang="en-US" dirty="0" smtClean="0"/>
              <a:t> Spiegel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Boulevardpresse</a:t>
            </a:r>
            <a:endParaRPr lang="ru-RU" dirty="0" smtClean="0"/>
          </a:p>
          <a:p>
            <a:r>
              <a:rPr lang="ru-RU" dirty="0" smtClean="0"/>
              <a:t>2001	Дориан Грей. Дьявольский портрет	</a:t>
            </a:r>
          </a:p>
          <a:p>
            <a:r>
              <a:rPr lang="ru-RU" dirty="0" smtClean="0"/>
              <a:t>2003	«Лига выдающихся джентльменов»	</a:t>
            </a:r>
          </a:p>
          <a:p>
            <a:r>
              <a:rPr lang="ru-RU" dirty="0" smtClean="0"/>
              <a:t>2004	</a:t>
            </a:r>
            <a:r>
              <a:rPr lang="en-US" dirty="0" smtClean="0"/>
              <a:t>The Picture of Dorian Gray	</a:t>
            </a:r>
          </a:p>
          <a:p>
            <a:r>
              <a:rPr lang="en-US" dirty="0" smtClean="0"/>
              <a:t>2006	The Picture of Dorian Gray </a:t>
            </a:r>
          </a:p>
          <a:p>
            <a:r>
              <a:rPr lang="en-US" dirty="0" smtClean="0"/>
              <a:t>2007	The Picture of Dorian Gray		</a:t>
            </a:r>
          </a:p>
          <a:p>
            <a:r>
              <a:rPr lang="en-US" dirty="0" smtClean="0"/>
              <a:t>2009	The Picture (of Dorian Gray)	</a:t>
            </a:r>
          </a:p>
          <a:p>
            <a:r>
              <a:rPr lang="en-US" dirty="0" smtClean="0"/>
              <a:t>2009	</a:t>
            </a:r>
            <a:r>
              <a:rPr lang="ru-RU" dirty="0" err="1" smtClean="0"/>
              <a:t>Доріан</a:t>
            </a:r>
            <a:r>
              <a:rPr lang="ru-RU" dirty="0" smtClean="0"/>
              <a:t> </a:t>
            </a:r>
            <a:r>
              <a:rPr lang="ru-RU" dirty="0" smtClean="0"/>
              <a:t>Грей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dirty="0" err="1" smtClean="0"/>
              <a:t>Молодий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неймовірно</a:t>
            </a:r>
            <a:r>
              <a:rPr lang="ru-RU" sz="1400" dirty="0" smtClean="0"/>
              <a:t> </a:t>
            </a:r>
            <a:r>
              <a:rPr lang="ru-RU" sz="1400" dirty="0" err="1" smtClean="0"/>
              <a:t>красивий</a:t>
            </a:r>
            <a:r>
              <a:rPr lang="ru-RU" sz="1400" dirty="0" smtClean="0"/>
              <a:t> </a:t>
            </a:r>
            <a:r>
              <a:rPr lang="ru-RU" sz="1400" dirty="0" err="1" smtClean="0"/>
              <a:t>Доріан</a:t>
            </a:r>
            <a:r>
              <a:rPr lang="ru-RU" sz="1400" dirty="0" smtClean="0"/>
              <a:t> Грей </a:t>
            </a:r>
            <a:r>
              <a:rPr lang="ru-RU" sz="1400" dirty="0" err="1" smtClean="0"/>
              <a:t>приїжджає</a:t>
            </a:r>
            <a:r>
              <a:rPr lang="ru-RU" sz="1400" dirty="0" smtClean="0"/>
              <a:t> до Лондона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потрапляє</a:t>
            </a:r>
            <a:r>
              <a:rPr lang="ru-RU" sz="1400" dirty="0" smtClean="0"/>
              <a:t> </a:t>
            </a:r>
            <a:r>
              <a:rPr lang="ru-RU" sz="1400" dirty="0" err="1" smtClean="0"/>
              <a:t>під</a:t>
            </a:r>
            <a:r>
              <a:rPr lang="ru-RU" sz="1400" dirty="0" smtClean="0"/>
              <a:t> </a:t>
            </a:r>
            <a:r>
              <a:rPr lang="ru-RU" sz="1400" dirty="0" err="1" smtClean="0"/>
              <a:t>вплив</a:t>
            </a:r>
            <a:r>
              <a:rPr lang="ru-RU" sz="1400" dirty="0" smtClean="0"/>
              <a:t> </a:t>
            </a:r>
            <a:r>
              <a:rPr lang="ru-RU" sz="1400" dirty="0" err="1" smtClean="0"/>
              <a:t>шукача</a:t>
            </a:r>
            <a:r>
              <a:rPr lang="ru-RU" sz="1400" dirty="0" smtClean="0"/>
              <a:t> </a:t>
            </a:r>
            <a:r>
              <a:rPr lang="ru-RU" sz="1400" dirty="0" err="1" smtClean="0"/>
              <a:t>пригод</a:t>
            </a:r>
            <a:r>
              <a:rPr lang="ru-RU" sz="1400" dirty="0" smtClean="0"/>
              <a:t> лорда </a:t>
            </a:r>
            <a:r>
              <a:rPr lang="ru-RU" sz="1400" dirty="0" err="1" smtClean="0"/>
              <a:t>Уоттона</a:t>
            </a:r>
            <a:r>
              <a:rPr lang="ru-RU" sz="1400" dirty="0" smtClean="0"/>
              <a:t>. </a:t>
            </a:r>
            <a:r>
              <a:rPr lang="ru-RU" sz="1400" dirty="0" err="1" smtClean="0"/>
              <a:t>Він</a:t>
            </a:r>
            <a:r>
              <a:rPr lang="ru-RU" sz="1400" dirty="0" smtClean="0"/>
              <a:t> </a:t>
            </a:r>
            <a:r>
              <a:rPr lang="ru-RU" sz="1400" dirty="0" err="1" smtClean="0"/>
              <a:t>переконав</a:t>
            </a:r>
            <a:r>
              <a:rPr lang="ru-RU" sz="1400" dirty="0" smtClean="0"/>
              <a:t> </a:t>
            </a:r>
            <a:r>
              <a:rPr lang="ru-RU" sz="1400" dirty="0" err="1" smtClean="0"/>
              <a:t>хлопця</a:t>
            </a:r>
            <a:r>
              <a:rPr lang="ru-RU" sz="1400" dirty="0" smtClean="0"/>
              <a:t>, </a:t>
            </a:r>
            <a:r>
              <a:rPr lang="ru-RU" sz="1400" dirty="0" err="1" smtClean="0"/>
              <a:t>що</a:t>
            </a:r>
            <a:r>
              <a:rPr lang="ru-RU" sz="1400" dirty="0" smtClean="0"/>
              <a:t> секрет </a:t>
            </a:r>
            <a:r>
              <a:rPr lang="ru-RU" sz="1400" dirty="0" err="1" smtClean="0"/>
              <a:t>успіху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щастя</a:t>
            </a:r>
            <a:r>
              <a:rPr lang="ru-RU" sz="1400" dirty="0" smtClean="0"/>
              <a:t> </a:t>
            </a:r>
            <a:r>
              <a:rPr lang="ru-RU" sz="1400" dirty="0" err="1" smtClean="0"/>
              <a:t>Доріана</a:t>
            </a:r>
            <a:r>
              <a:rPr lang="ru-RU" sz="1400" dirty="0" smtClean="0"/>
              <a:t> — в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красі</a:t>
            </a:r>
            <a:r>
              <a:rPr lang="ru-RU" sz="1400" dirty="0" smtClean="0"/>
              <a:t>, </a:t>
            </a:r>
            <a:r>
              <a:rPr lang="ru-RU" sz="1400" dirty="0" err="1" smtClean="0"/>
              <a:t>адже</a:t>
            </a:r>
            <a:r>
              <a:rPr lang="ru-RU" sz="1400" dirty="0" smtClean="0"/>
              <a:t> вона </a:t>
            </a:r>
            <a:r>
              <a:rPr lang="ru-RU" sz="1400" dirty="0" err="1" smtClean="0"/>
              <a:t>допоможе</a:t>
            </a:r>
            <a:r>
              <a:rPr lang="ru-RU" sz="1400" dirty="0" smtClean="0"/>
              <a:t> </a:t>
            </a:r>
            <a:r>
              <a:rPr lang="ru-RU" sz="1400" dirty="0" err="1" smtClean="0"/>
              <a:t>отримати</a:t>
            </a:r>
            <a:r>
              <a:rPr lang="ru-RU" sz="1400" dirty="0" smtClean="0"/>
              <a:t> </a:t>
            </a:r>
            <a:r>
              <a:rPr lang="ru-RU" sz="1400" dirty="0" err="1" smtClean="0"/>
              <a:t>всі</a:t>
            </a:r>
            <a:r>
              <a:rPr lang="ru-RU" sz="1400" dirty="0" smtClean="0"/>
              <a:t> </a:t>
            </a:r>
            <a:r>
              <a:rPr lang="ru-RU" sz="1400" dirty="0" err="1" smtClean="0"/>
              <a:t>задоволення</a:t>
            </a:r>
            <a:r>
              <a:rPr lang="ru-RU" sz="1400" dirty="0" smtClean="0"/>
              <a:t> </a:t>
            </a:r>
            <a:r>
              <a:rPr lang="ru-RU" sz="1400" dirty="0" err="1" smtClean="0"/>
              <a:t>світу</a:t>
            </a:r>
            <a:r>
              <a:rPr lang="ru-RU" sz="1400" dirty="0" smtClean="0"/>
              <a:t>. </a:t>
            </a:r>
            <a:r>
              <a:rPr lang="ru-RU" sz="1400" dirty="0" err="1" smtClean="0"/>
              <a:t>Доріан</a:t>
            </a:r>
            <a:r>
              <a:rPr lang="ru-RU" sz="1400" dirty="0" smtClean="0"/>
              <a:t> </a:t>
            </a:r>
            <a:r>
              <a:rPr lang="ru-RU" sz="1400" dirty="0" err="1" smtClean="0"/>
              <a:t>укладає</a:t>
            </a:r>
            <a:r>
              <a:rPr lang="ru-RU" sz="1400" dirty="0" smtClean="0"/>
              <a:t> угоду </a:t>
            </a:r>
            <a:r>
              <a:rPr lang="ru-RU" sz="1400" dirty="0" err="1" smtClean="0"/>
              <a:t>з</a:t>
            </a:r>
            <a:r>
              <a:rPr lang="ru-RU" sz="1400" dirty="0" smtClean="0"/>
              <a:t> </a:t>
            </a:r>
            <a:r>
              <a:rPr lang="ru-RU" sz="1400" dirty="0" err="1" smtClean="0"/>
              <a:t>Дияволом</a:t>
            </a:r>
            <a:r>
              <a:rPr lang="ru-RU" sz="1400" dirty="0" smtClean="0"/>
              <a:t>. </a:t>
            </a:r>
            <a:r>
              <a:rPr lang="ru-RU" sz="1400" dirty="0" err="1" smtClean="0"/>
              <a:t>Хлопець</a:t>
            </a:r>
            <a:r>
              <a:rPr lang="ru-RU" sz="1400" dirty="0" smtClean="0"/>
              <a:t> </a:t>
            </a:r>
            <a:r>
              <a:rPr lang="ru-RU" sz="1400" dirty="0" err="1" smtClean="0"/>
              <a:t>замовляє</a:t>
            </a:r>
            <a:r>
              <a:rPr lang="ru-RU" sz="1400" dirty="0" smtClean="0"/>
              <a:t> </a:t>
            </a:r>
            <a:r>
              <a:rPr lang="ru-RU" sz="1400" dirty="0" err="1" smtClean="0"/>
              <a:t>свій</a:t>
            </a:r>
            <a:r>
              <a:rPr lang="ru-RU" sz="1400" dirty="0" smtClean="0"/>
              <a:t> портрет,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тепер</a:t>
            </a:r>
            <a:r>
              <a:rPr lang="ru-RU" sz="1400" dirty="0" smtClean="0"/>
              <a:t> весь </a:t>
            </a:r>
            <a:r>
              <a:rPr lang="ru-RU" sz="1400" dirty="0" err="1" smtClean="0"/>
              <a:t>бруд</a:t>
            </a:r>
            <a:r>
              <a:rPr lang="ru-RU" sz="1400" dirty="0" smtClean="0"/>
              <a:t>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</a:t>
            </a:r>
            <a:r>
              <a:rPr lang="ru-RU" sz="1400" dirty="0" err="1" smtClean="0"/>
              <a:t>життя</a:t>
            </a:r>
            <a:r>
              <a:rPr lang="ru-RU" sz="1400" dirty="0" smtClean="0"/>
              <a:t>, </a:t>
            </a:r>
            <a:r>
              <a:rPr lang="ru-RU" sz="1400" dirty="0" err="1" smtClean="0"/>
              <a:t>повного</a:t>
            </a:r>
            <a:r>
              <a:rPr lang="ru-RU" sz="1400" dirty="0" smtClean="0"/>
              <a:t> </a:t>
            </a:r>
            <a:r>
              <a:rPr lang="ru-RU" sz="1400" dirty="0" err="1" smtClean="0"/>
              <a:t>розпусти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злочинних</a:t>
            </a:r>
            <a:r>
              <a:rPr lang="ru-RU" sz="1400" dirty="0" smtClean="0"/>
              <a:t> </a:t>
            </a:r>
            <a:r>
              <a:rPr lang="ru-RU" sz="1400" dirty="0" err="1" smtClean="0"/>
              <a:t>пристрастей</a:t>
            </a:r>
            <a:r>
              <a:rPr lang="ru-RU" sz="1400" dirty="0" smtClean="0"/>
              <a:t>, </a:t>
            </a:r>
            <a:r>
              <a:rPr lang="ru-RU" sz="1400" dirty="0" err="1" smtClean="0"/>
              <a:t>бруднитиме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псуватиме</a:t>
            </a:r>
            <a:r>
              <a:rPr lang="ru-RU" sz="1400" dirty="0" smtClean="0"/>
              <a:t> полотно, </a:t>
            </a:r>
            <a:r>
              <a:rPr lang="ru-RU" sz="1400" dirty="0" err="1" smtClean="0"/>
              <a:t>його</a:t>
            </a:r>
            <a:r>
              <a:rPr lang="ru-RU" sz="1400" dirty="0" smtClean="0"/>
              <a:t> ж </a:t>
            </a:r>
            <a:r>
              <a:rPr lang="ru-RU" sz="1400" dirty="0" err="1" smtClean="0"/>
              <a:t>власне</a:t>
            </a:r>
            <a:r>
              <a:rPr lang="ru-RU" sz="1400" dirty="0" smtClean="0"/>
              <a:t> </a:t>
            </a:r>
            <a:r>
              <a:rPr lang="ru-RU" sz="1400" dirty="0" err="1" smtClean="0"/>
              <a:t>обличчя</a:t>
            </a:r>
            <a:r>
              <a:rPr lang="ru-RU" sz="1400" dirty="0" smtClean="0"/>
              <a:t> </a:t>
            </a:r>
            <a:r>
              <a:rPr lang="ru-RU" sz="1400" dirty="0" err="1" smtClean="0"/>
              <a:t>залишиться</a:t>
            </a:r>
            <a:r>
              <a:rPr lang="ru-RU" sz="1400" dirty="0" smtClean="0"/>
              <a:t> </a:t>
            </a:r>
            <a:r>
              <a:rPr lang="ru-RU" sz="1400" dirty="0" err="1" smtClean="0"/>
              <a:t>вічно</a:t>
            </a:r>
            <a:r>
              <a:rPr lang="ru-RU" sz="1400" dirty="0" smtClean="0"/>
              <a:t> </a:t>
            </a:r>
            <a:r>
              <a:rPr lang="ru-RU" sz="1400" dirty="0" err="1" smtClean="0"/>
              <a:t>юним</a:t>
            </a:r>
            <a:r>
              <a:rPr lang="ru-RU" sz="1400" dirty="0" smtClean="0"/>
              <a:t> </a:t>
            </a:r>
            <a:r>
              <a:rPr lang="ru-RU" sz="1400" dirty="0" err="1" smtClean="0"/>
              <a:t>і</a:t>
            </a:r>
            <a:r>
              <a:rPr lang="ru-RU" sz="1400" dirty="0" smtClean="0"/>
              <a:t> </a:t>
            </a:r>
            <a:r>
              <a:rPr lang="ru-RU" sz="1400" dirty="0" err="1" smtClean="0"/>
              <a:t>прекрасним</a:t>
            </a:r>
            <a:r>
              <a:rPr lang="ru-RU" sz="1400" dirty="0" smtClean="0"/>
              <a:t>.</a:t>
            </a:r>
          </a:p>
          <a:p>
            <a:endParaRPr lang="ru-RU" sz="1400" b="1" dirty="0" smtClean="0"/>
          </a:p>
          <a:p>
            <a:r>
              <a:rPr lang="ru-RU" sz="1400" b="1" dirty="0" smtClean="0"/>
              <a:t>Жанр</a:t>
            </a:r>
            <a:r>
              <a:rPr lang="ru-RU" sz="1400" b="1" dirty="0" smtClean="0"/>
              <a:t>:</a:t>
            </a:r>
            <a:r>
              <a:rPr lang="ru-RU" sz="1400" dirty="0" smtClean="0"/>
              <a:t> драма, </a:t>
            </a:r>
            <a:r>
              <a:rPr lang="ru-RU" sz="1400" dirty="0" err="1" smtClean="0"/>
              <a:t>трилер</a:t>
            </a:r>
            <a:r>
              <a:rPr lang="ru-RU" sz="1400" dirty="0" smtClean="0"/>
              <a:t> , фантастика</a:t>
            </a:r>
            <a:br>
              <a:rPr lang="ru-RU" sz="1400" dirty="0" smtClean="0"/>
            </a:br>
            <a:r>
              <a:rPr lang="ru-RU" sz="1400" b="1" dirty="0" err="1" smtClean="0"/>
              <a:t>Тривалість</a:t>
            </a:r>
            <a:r>
              <a:rPr lang="ru-RU" sz="1400" b="1" dirty="0" smtClean="0"/>
              <a:t>:</a:t>
            </a:r>
            <a:r>
              <a:rPr lang="ru-RU" sz="1400" dirty="0" smtClean="0"/>
              <a:t> 01:52:17</a:t>
            </a:r>
            <a:br>
              <a:rPr lang="ru-RU" sz="1400" dirty="0" smtClean="0"/>
            </a:br>
            <a:r>
              <a:rPr lang="ru-RU" sz="1400" b="1" dirty="0" err="1" smtClean="0"/>
              <a:t>Країна</a:t>
            </a:r>
            <a:r>
              <a:rPr lang="ru-RU" sz="1400" b="1" dirty="0" smtClean="0"/>
              <a:t>:</a:t>
            </a:r>
            <a:r>
              <a:rPr lang="ru-RU" sz="1400" dirty="0" smtClean="0"/>
              <a:t> </a:t>
            </a:r>
            <a:r>
              <a:rPr lang="ru-RU" sz="1400" dirty="0" err="1" smtClean="0"/>
              <a:t>Великобританія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 err="1" smtClean="0"/>
              <a:t>Кіностудія</a:t>
            </a:r>
            <a:r>
              <a:rPr lang="ru-RU" sz="1400" b="1" dirty="0" smtClean="0"/>
              <a:t> / </a:t>
            </a:r>
            <a:r>
              <a:rPr lang="ru-RU" sz="1400" b="1" dirty="0" err="1" smtClean="0"/>
              <a:t>кінокомпанія</a:t>
            </a:r>
            <a:r>
              <a:rPr lang="ru-RU" sz="1400" b="1" dirty="0" smtClean="0"/>
              <a:t>:</a:t>
            </a:r>
            <a:r>
              <a:rPr lang="ru-RU" sz="1400" dirty="0" smtClean="0"/>
              <a:t> </a:t>
            </a:r>
            <a:r>
              <a:rPr lang="en-US" sz="1400" dirty="0" smtClean="0"/>
              <a:t>Fragile Films</a:t>
            </a:r>
            <a:br>
              <a:rPr lang="en-US" sz="1400" dirty="0" smtClean="0"/>
            </a:br>
            <a:r>
              <a:rPr lang="ru-RU" sz="1400" b="1" dirty="0" err="1" smtClean="0"/>
              <a:t>Режисер</a:t>
            </a:r>
            <a:r>
              <a:rPr lang="ru-RU" sz="1400" b="1" dirty="0" smtClean="0"/>
              <a:t>:</a:t>
            </a:r>
            <a:r>
              <a:rPr lang="ru-RU" sz="1400" dirty="0" smtClean="0"/>
              <a:t> </a:t>
            </a:r>
            <a:r>
              <a:rPr lang="ru-RU" sz="1400" dirty="0" err="1" smtClean="0"/>
              <a:t>Олівер</a:t>
            </a:r>
            <a:r>
              <a:rPr lang="ru-RU" sz="1400" dirty="0" smtClean="0"/>
              <a:t> </a:t>
            </a:r>
            <a:r>
              <a:rPr lang="ru-RU" sz="1400" dirty="0" err="1" smtClean="0"/>
              <a:t>Паркер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  <a:p>
            <a:r>
              <a:rPr lang="ru-RU" sz="1400" b="1" dirty="0" smtClean="0"/>
              <a:t>У </a:t>
            </a:r>
            <a:r>
              <a:rPr lang="ru-RU" sz="1400" b="1" dirty="0" smtClean="0"/>
              <a:t>ролях:</a:t>
            </a:r>
            <a:r>
              <a:rPr lang="ru-RU" sz="1400" dirty="0" smtClean="0"/>
              <a:t> </a:t>
            </a:r>
            <a:r>
              <a:rPr lang="ru-RU" sz="1400" dirty="0" err="1" smtClean="0"/>
              <a:t>Колін</a:t>
            </a:r>
            <a:r>
              <a:rPr lang="ru-RU" sz="1400" dirty="0" smtClean="0"/>
              <a:t> Ферт, Бен Барнс, </a:t>
            </a:r>
            <a:r>
              <a:rPr lang="ru-RU" sz="1400" dirty="0" err="1" smtClean="0"/>
              <a:t>Рейчел</a:t>
            </a:r>
            <a:r>
              <a:rPr lang="ru-RU" sz="1400" dirty="0" smtClean="0"/>
              <a:t> </a:t>
            </a:r>
            <a:r>
              <a:rPr lang="ru-RU" sz="1400" dirty="0" err="1" smtClean="0"/>
              <a:t>Херд-Вуд</a:t>
            </a:r>
            <a:r>
              <a:rPr lang="ru-RU" sz="1400" dirty="0" smtClean="0"/>
              <a:t>, Ребекка Холл, Бен </a:t>
            </a:r>
            <a:r>
              <a:rPr lang="ru-RU" sz="1400" dirty="0" err="1" smtClean="0"/>
              <a:t>Чаплін</a:t>
            </a:r>
            <a:endParaRPr lang="ru-RU" sz="1400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err="1" smtClean="0">
                <a:solidFill>
                  <a:schemeClr val="bg1"/>
                </a:solidFill>
                <a:latin typeface="Monotype Corsiva" pitchFamily="66" charset="0"/>
              </a:rPr>
              <a:t>Доріан</a:t>
            </a:r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uk-UA" sz="3600" dirty="0" err="1" smtClean="0">
                <a:solidFill>
                  <a:schemeClr val="bg1"/>
                </a:solidFill>
                <a:latin typeface="Monotype Corsiva" pitchFamily="66" charset="0"/>
              </a:rPr>
              <a:t>Грей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72000"/>
          </a:xfrm>
        </p:spPr>
        <p:txBody>
          <a:bodyPr>
            <a:noAutofit/>
          </a:bodyPr>
          <a:lstStyle/>
          <a:p>
            <a:r>
              <a:rPr lang="ru-RU" sz="1200" dirty="0" err="1" smtClean="0"/>
              <a:t>Вибирати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ворогів</a:t>
            </a:r>
            <a:r>
              <a:rPr lang="ru-RU" sz="1200" dirty="0" smtClean="0"/>
              <a:t> </a:t>
            </a:r>
            <a:r>
              <a:rPr lang="ru-RU" sz="1200" dirty="0" err="1" smtClean="0"/>
              <a:t>слід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особливою </a:t>
            </a:r>
            <a:r>
              <a:rPr lang="ru-RU" sz="1200" dirty="0" err="1" smtClean="0"/>
              <a:t>ретельністю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Для </a:t>
            </a:r>
            <a:r>
              <a:rPr lang="ru-RU" sz="1200" dirty="0" smtClean="0"/>
              <a:t>художника </a:t>
            </a:r>
            <a:r>
              <a:rPr lang="ru-RU" sz="1200" dirty="0" err="1" smtClean="0"/>
              <a:t>моральне</a:t>
            </a:r>
            <a:r>
              <a:rPr lang="ru-RU" sz="1200" dirty="0" smtClean="0"/>
              <a:t>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 </a:t>
            </a:r>
            <a:r>
              <a:rPr lang="ru-RU" sz="1200" dirty="0" err="1" smtClean="0"/>
              <a:t>людини</a:t>
            </a:r>
            <a:r>
              <a:rPr lang="ru-RU" sz="1200" dirty="0" smtClean="0"/>
              <a:t> - </a:t>
            </a:r>
            <a:r>
              <a:rPr lang="ru-RU" sz="1200" dirty="0" err="1" smtClean="0"/>
              <a:t>лише</a:t>
            </a:r>
            <a:r>
              <a:rPr lang="ru-RU" sz="1200" dirty="0" smtClean="0"/>
              <a:t> одна </a:t>
            </a:r>
            <a:r>
              <a:rPr lang="ru-RU" sz="1200" dirty="0" err="1" smtClean="0"/>
              <a:t>з</a:t>
            </a:r>
            <a:r>
              <a:rPr lang="ru-RU" sz="1200" dirty="0" smtClean="0"/>
              <a:t> тем </a:t>
            </a:r>
            <a:r>
              <a:rPr lang="ru-RU" sz="1200" dirty="0" err="1" smtClean="0"/>
              <a:t>його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творчості</a:t>
            </a:r>
            <a:r>
              <a:rPr lang="ru-RU" sz="1200" dirty="0" smtClean="0"/>
              <a:t>. </a:t>
            </a:r>
            <a:r>
              <a:rPr lang="ru-RU" sz="1200" dirty="0" err="1" smtClean="0"/>
              <a:t>Етика</a:t>
            </a:r>
            <a:r>
              <a:rPr lang="ru-RU" sz="1200" dirty="0" smtClean="0"/>
              <a:t> ж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 - в </a:t>
            </a:r>
            <a:r>
              <a:rPr lang="ru-RU" sz="1200" dirty="0" err="1" smtClean="0"/>
              <a:t>досконалому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застосуванні</a:t>
            </a:r>
            <a:r>
              <a:rPr lang="ru-RU" sz="1200" dirty="0" smtClean="0"/>
              <a:t> </a:t>
            </a:r>
            <a:r>
              <a:rPr lang="ru-RU" sz="1200" dirty="0" err="1" smtClean="0"/>
              <a:t>недосконалих</a:t>
            </a:r>
            <a:r>
              <a:rPr lang="ru-RU" sz="1200" dirty="0" smtClean="0"/>
              <a:t> </a:t>
            </a:r>
            <a:r>
              <a:rPr lang="ru-RU" sz="1200" dirty="0" err="1" smtClean="0"/>
              <a:t>засобів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Як </a:t>
            </a:r>
            <a:r>
              <a:rPr lang="ru-RU" sz="1200" dirty="0" err="1" smtClean="0"/>
              <a:t>може</a:t>
            </a:r>
            <a:r>
              <a:rPr lang="ru-RU" sz="1200" dirty="0" smtClean="0"/>
              <a:t>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щаслива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чоловіком</a:t>
            </a:r>
            <a:r>
              <a:rPr lang="ru-RU" sz="1200" dirty="0" smtClean="0"/>
              <a:t>, </a:t>
            </a:r>
            <a:r>
              <a:rPr lang="ru-RU" sz="1200" dirty="0" err="1" smtClean="0"/>
              <a:t>який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вважає</a:t>
            </a:r>
            <a:r>
              <a:rPr lang="ru-RU" sz="1200" dirty="0" smtClean="0"/>
              <a:t> </a:t>
            </a:r>
            <a:r>
              <a:rPr lang="ru-RU" sz="1200" dirty="0" err="1" smtClean="0"/>
              <a:t>її</a:t>
            </a:r>
            <a:r>
              <a:rPr lang="ru-RU" sz="1200" dirty="0" smtClean="0"/>
              <a:t> абсолютно </a:t>
            </a:r>
            <a:r>
              <a:rPr lang="ru-RU" sz="1200" dirty="0" err="1" smtClean="0"/>
              <a:t>розумною</a:t>
            </a:r>
            <a:r>
              <a:rPr lang="ru-RU" sz="1200" dirty="0" smtClean="0"/>
              <a:t> </a:t>
            </a:r>
            <a:r>
              <a:rPr lang="ru-RU" sz="1200" dirty="0" err="1" smtClean="0"/>
              <a:t>істотою</a:t>
            </a:r>
            <a:r>
              <a:rPr lang="ru-RU" sz="1200" dirty="0" smtClean="0"/>
              <a:t>?</a:t>
            </a:r>
            <a:endParaRPr lang="ru-RU" sz="1200" dirty="0" smtClean="0"/>
          </a:p>
          <a:p>
            <a:r>
              <a:rPr lang="ru-RU" sz="1200" dirty="0" smtClean="0"/>
              <a:t>Коли </a:t>
            </a:r>
            <a:r>
              <a:rPr lang="ru-RU" sz="1200" dirty="0" smtClean="0"/>
              <a:t>боги </a:t>
            </a:r>
            <a:r>
              <a:rPr lang="ru-RU" sz="1200" dirty="0" err="1" smtClean="0"/>
              <a:t>хочуть</a:t>
            </a:r>
            <a:r>
              <a:rPr lang="ru-RU" sz="1200" dirty="0" smtClean="0"/>
              <a:t> </a:t>
            </a:r>
            <a:r>
              <a:rPr lang="ru-RU" sz="1200" dirty="0" err="1" smtClean="0"/>
              <a:t>покарати</a:t>
            </a:r>
            <a:r>
              <a:rPr lang="ru-RU" sz="1200" dirty="0" smtClean="0"/>
              <a:t> нас, вони </a:t>
            </a:r>
            <a:r>
              <a:rPr lang="ru-RU" sz="1200" dirty="0" err="1" smtClean="0"/>
              <a:t>слухають</a:t>
            </a:r>
            <a:r>
              <a:rPr lang="ru-RU" sz="1200" dirty="0" smtClean="0"/>
              <a:t> </a:t>
            </a:r>
            <a:r>
              <a:rPr lang="ru-RU" sz="1200" dirty="0" err="1" smtClean="0"/>
              <a:t>наші</a:t>
            </a:r>
            <a:r>
              <a:rPr lang="ru-RU" sz="1200" dirty="0" smtClean="0"/>
              <a:t> </a:t>
            </a:r>
            <a:r>
              <a:rPr lang="ru-RU" sz="1200" dirty="0" err="1" smtClean="0"/>
              <a:t>молитви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Коли </a:t>
            </a:r>
            <a:r>
              <a:rPr lang="ru-RU" sz="1200" dirty="0" err="1" smtClean="0"/>
              <a:t>вдруге</a:t>
            </a:r>
            <a:r>
              <a:rPr lang="ru-RU" sz="1200" dirty="0" smtClean="0"/>
              <a:t> </a:t>
            </a:r>
            <a:r>
              <a:rPr lang="ru-RU" sz="1200" dirty="0" err="1" smtClean="0"/>
              <a:t>виходить</a:t>
            </a:r>
            <a:r>
              <a:rPr lang="ru-RU" sz="1200" dirty="0" smtClean="0"/>
              <a:t> </a:t>
            </a:r>
            <a:r>
              <a:rPr lang="ru-RU" sz="1200" dirty="0" err="1" smtClean="0"/>
              <a:t>заміж</a:t>
            </a:r>
            <a:r>
              <a:rPr lang="ru-RU" sz="1200" dirty="0" smtClean="0"/>
              <a:t>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,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означає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вона </a:t>
            </a:r>
            <a:r>
              <a:rPr lang="ru-RU" sz="1200" dirty="0" err="1" smtClean="0"/>
              <a:t>ненавиділа</a:t>
            </a:r>
            <a:r>
              <a:rPr lang="ru-RU" sz="1200" dirty="0" smtClean="0"/>
              <a:t> </a:t>
            </a:r>
            <a:r>
              <a:rPr lang="ru-RU" sz="1200" dirty="0" err="1" smtClean="0"/>
              <a:t>свого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першого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чоловіка</a:t>
            </a:r>
            <a:r>
              <a:rPr lang="ru-RU" sz="1200" dirty="0" smtClean="0"/>
              <a:t>; коли </a:t>
            </a:r>
            <a:r>
              <a:rPr lang="ru-RU" sz="1200" dirty="0" err="1" smtClean="0"/>
              <a:t>вдруге</a:t>
            </a:r>
            <a:r>
              <a:rPr lang="ru-RU" sz="1200" dirty="0" smtClean="0"/>
              <a:t> </a:t>
            </a:r>
            <a:r>
              <a:rPr lang="ru-RU" sz="1200" dirty="0" err="1" smtClean="0"/>
              <a:t>одружується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</a:t>
            </a:r>
            <a:r>
              <a:rPr lang="ru-RU" sz="1200" dirty="0" smtClean="0"/>
              <a:t>,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відбувається</a:t>
            </a:r>
            <a:r>
              <a:rPr lang="ru-RU" sz="1200" dirty="0" smtClean="0"/>
              <a:t> тому,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обожнював</a:t>
            </a:r>
            <a:r>
              <a:rPr lang="ru-RU" sz="1200" dirty="0" smtClean="0"/>
              <a:t> свою першу дружину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Єдина</a:t>
            </a:r>
            <a:r>
              <a:rPr lang="ru-RU" sz="1200" dirty="0" smtClean="0"/>
              <a:t> </a:t>
            </a:r>
            <a:r>
              <a:rPr lang="ru-RU" sz="1200" dirty="0" err="1" smtClean="0"/>
              <a:t>різниця</a:t>
            </a:r>
            <a:r>
              <a:rPr lang="ru-RU" sz="1200" dirty="0" smtClean="0"/>
              <a:t> </a:t>
            </a:r>
            <a:r>
              <a:rPr lang="ru-RU" sz="1200" dirty="0" err="1" smtClean="0"/>
              <a:t>між</a:t>
            </a:r>
            <a:r>
              <a:rPr lang="ru-RU" sz="1200" dirty="0" smtClean="0"/>
              <a:t> святим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грішником</a:t>
            </a:r>
            <a:r>
              <a:rPr lang="ru-RU" sz="1200" dirty="0" smtClean="0"/>
              <a:t> в тому, </a:t>
            </a:r>
            <a:r>
              <a:rPr lang="ru-RU" sz="1200" dirty="0" err="1" smtClean="0"/>
              <a:t>що</a:t>
            </a:r>
            <a:r>
              <a:rPr lang="ru-RU" sz="1200" dirty="0" smtClean="0"/>
              <a:t> у святого </a:t>
            </a:r>
            <a:r>
              <a:rPr lang="ru-RU" sz="1200" dirty="0" err="1" smtClean="0"/>
              <a:t>є</a:t>
            </a:r>
            <a:r>
              <a:rPr lang="ru-RU" sz="1200" dirty="0" smtClean="0"/>
              <a:t> </a:t>
            </a:r>
            <a:r>
              <a:rPr lang="ru-RU" sz="1200" dirty="0" err="1" smtClean="0"/>
              <a:t>минуле</a:t>
            </a:r>
            <a:r>
              <a:rPr lang="ru-RU" sz="1200" dirty="0" smtClean="0"/>
              <a:t>, а у </a:t>
            </a:r>
            <a:r>
              <a:rPr lang="ru-RU" sz="1200" dirty="0" err="1" smtClean="0"/>
              <a:t>грішника</a:t>
            </a:r>
            <a:r>
              <a:rPr lang="ru-RU" sz="1200" dirty="0" smtClean="0"/>
              <a:t> - </a:t>
            </a:r>
            <a:r>
              <a:rPr lang="ru-RU" sz="1200" dirty="0" err="1" smtClean="0"/>
              <a:t>майбутнє</a:t>
            </a:r>
            <a:endParaRPr lang="ru-RU" sz="1200" dirty="0" smtClean="0"/>
          </a:p>
          <a:p>
            <a:r>
              <a:rPr lang="ru-RU" sz="1200" dirty="0" err="1" smtClean="0"/>
              <a:t>Єдиний</a:t>
            </a:r>
            <a:r>
              <a:rPr lang="ru-RU" sz="1200" dirty="0" smtClean="0"/>
              <a:t> </a:t>
            </a:r>
            <a:r>
              <a:rPr lang="ru-RU" sz="1200" dirty="0" smtClean="0"/>
              <a:t>наш борг перед </a:t>
            </a:r>
            <a:r>
              <a:rPr lang="ru-RU" sz="1200" dirty="0" err="1" smtClean="0"/>
              <a:t>історією</a:t>
            </a:r>
            <a:r>
              <a:rPr lang="ru-RU" sz="1200" dirty="0" smtClean="0"/>
              <a:t> -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постійно</a:t>
            </a:r>
            <a:r>
              <a:rPr lang="ru-RU" sz="1200" dirty="0" smtClean="0"/>
              <a:t> </a:t>
            </a:r>
            <a:r>
              <a:rPr lang="ru-RU" sz="1200" dirty="0" err="1" smtClean="0"/>
              <a:t>її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переписувати</a:t>
            </a:r>
            <a:endParaRPr lang="ru-RU" sz="1200" dirty="0" smtClean="0"/>
          </a:p>
          <a:p>
            <a:r>
              <a:rPr lang="ru-RU" sz="1200" dirty="0" err="1" smtClean="0"/>
              <a:t>Єдиний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спосіб</a:t>
            </a:r>
            <a:r>
              <a:rPr lang="ru-RU" sz="1200" dirty="0" smtClean="0"/>
              <a:t> </a:t>
            </a:r>
            <a:r>
              <a:rPr lang="ru-RU" sz="1200" dirty="0" err="1" smtClean="0"/>
              <a:t>позбутися</a:t>
            </a:r>
            <a:r>
              <a:rPr lang="ru-RU" sz="1200" dirty="0" smtClean="0"/>
              <a:t> </a:t>
            </a:r>
            <a:r>
              <a:rPr lang="ru-RU" sz="1200" dirty="0" err="1" smtClean="0"/>
              <a:t>спокуси</a:t>
            </a:r>
            <a:r>
              <a:rPr lang="ru-RU" sz="1200" dirty="0" smtClean="0"/>
              <a:t> -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піддатися</a:t>
            </a:r>
            <a:r>
              <a:rPr lang="ru-RU" sz="1200" dirty="0" smtClean="0"/>
              <a:t> </a:t>
            </a:r>
            <a:r>
              <a:rPr lang="ru-RU" sz="1200" dirty="0" err="1" smtClean="0"/>
              <a:t>їй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Інтерес</a:t>
            </a:r>
            <a:r>
              <a:rPr lang="ru-RU" sz="1200" dirty="0" smtClean="0"/>
              <a:t> </a:t>
            </a:r>
            <a:r>
              <a:rPr lang="ru-RU" sz="1200" dirty="0" smtClean="0"/>
              <a:t>до </a:t>
            </a:r>
            <a:r>
              <a:rPr lang="ru-RU" sz="1200" dirty="0" err="1" smtClean="0"/>
              <a:t>питань</a:t>
            </a:r>
            <a:r>
              <a:rPr lang="ru-RU" sz="1200" dirty="0" smtClean="0"/>
              <a:t> </a:t>
            </a:r>
            <a:r>
              <a:rPr lang="ru-RU" sz="1200" dirty="0" err="1" smtClean="0"/>
              <a:t>етики</a:t>
            </a:r>
            <a:r>
              <a:rPr lang="ru-RU" sz="1200" dirty="0" smtClean="0"/>
              <a:t> - </a:t>
            </a:r>
            <a:r>
              <a:rPr lang="ru-RU" sz="1200" dirty="0" err="1" smtClean="0"/>
              <a:t>свідоцтво</a:t>
            </a:r>
            <a:r>
              <a:rPr lang="ru-RU" sz="1200" dirty="0" smtClean="0"/>
              <a:t> </a:t>
            </a:r>
            <a:r>
              <a:rPr lang="ru-RU" sz="1200" dirty="0" err="1" smtClean="0"/>
              <a:t>запізнілого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розумового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розвитку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Істина</a:t>
            </a:r>
            <a:r>
              <a:rPr lang="ru-RU" sz="1200" dirty="0" smtClean="0"/>
              <a:t> </a:t>
            </a:r>
            <a:r>
              <a:rPr lang="ru-RU" sz="1200" dirty="0" err="1" smtClean="0"/>
              <a:t>рідко</a:t>
            </a:r>
            <a:r>
              <a:rPr lang="ru-RU" sz="1200" dirty="0" smtClean="0"/>
              <a:t> </a:t>
            </a:r>
            <a:r>
              <a:rPr lang="ru-RU" sz="1200" dirty="0" err="1" smtClean="0"/>
              <a:t>буває</a:t>
            </a:r>
            <a:r>
              <a:rPr lang="ru-RU" sz="1200" dirty="0" smtClean="0"/>
              <a:t> чистою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ніколи</a:t>
            </a:r>
            <a:r>
              <a:rPr lang="ru-RU" sz="1200" dirty="0" smtClean="0"/>
              <a:t> - однозначною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Кожна</a:t>
            </a:r>
            <a:r>
              <a:rPr lang="ru-RU" sz="1200" dirty="0" smtClean="0"/>
              <a:t>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 - </a:t>
            </a:r>
            <a:r>
              <a:rPr lang="ru-RU" sz="1200" dirty="0" err="1" smtClean="0"/>
              <a:t>бунтар</a:t>
            </a:r>
            <a:r>
              <a:rPr lang="ru-RU" sz="1200" dirty="0" smtClean="0"/>
              <a:t> по </a:t>
            </a:r>
            <a:r>
              <a:rPr lang="ru-RU" sz="1200" dirty="0" err="1" smtClean="0"/>
              <a:t>натурі</a:t>
            </a:r>
            <a:r>
              <a:rPr lang="ru-RU" sz="1200" dirty="0" smtClean="0"/>
              <a:t>, </a:t>
            </a:r>
            <a:r>
              <a:rPr lang="ru-RU" sz="1200" dirty="0" err="1" smtClean="0"/>
              <a:t>причому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бунтує</a:t>
            </a:r>
            <a:r>
              <a:rPr lang="ru-RU" sz="1200" dirty="0" smtClean="0"/>
              <a:t> вона </a:t>
            </a:r>
            <a:r>
              <a:rPr lang="ru-RU" sz="1200" dirty="0" err="1" smtClean="0"/>
              <a:t>виключно</a:t>
            </a:r>
            <a:r>
              <a:rPr lang="ru-RU" sz="1200" dirty="0" smtClean="0"/>
              <a:t> </a:t>
            </a:r>
            <a:r>
              <a:rPr lang="ru-RU" sz="1200" dirty="0" err="1" smtClean="0"/>
              <a:t>проти</a:t>
            </a:r>
            <a:r>
              <a:rPr lang="ru-RU" sz="1200" dirty="0" smtClean="0"/>
              <a:t> себе </a:t>
            </a:r>
            <a:r>
              <a:rPr lang="ru-RU" sz="1200" dirty="0" err="1" smtClean="0"/>
              <a:t>самої</a:t>
            </a:r>
            <a:r>
              <a:rPr lang="ru-RU" sz="1200" dirty="0" smtClean="0"/>
              <a:t>. </a:t>
            </a:r>
            <a:endParaRPr lang="ru-RU" sz="1200" dirty="0" smtClean="0"/>
          </a:p>
          <a:p>
            <a:r>
              <a:rPr lang="ru-RU" sz="1200" dirty="0" err="1" smtClean="0"/>
              <a:t>Кожен</a:t>
            </a:r>
            <a:r>
              <a:rPr lang="ru-RU" sz="1200" dirty="0" smtClean="0"/>
              <a:t> </a:t>
            </a:r>
            <a:r>
              <a:rPr lang="ru-RU" sz="1200" dirty="0" err="1" smtClean="0"/>
              <a:t>вихваляє</a:t>
            </a:r>
            <a:r>
              <a:rPr lang="ru-RU" sz="1200" dirty="0" smtClean="0"/>
              <a:t> </a:t>
            </a:r>
            <a:r>
              <a:rPr lang="ru-RU" sz="1200" dirty="0" err="1" smtClean="0"/>
              <a:t>ті</a:t>
            </a:r>
            <a:r>
              <a:rPr lang="ru-RU" sz="1200" dirty="0" smtClean="0"/>
              <a:t> </a:t>
            </a:r>
            <a:r>
              <a:rPr lang="ru-RU" sz="1200" dirty="0" err="1" smtClean="0"/>
              <a:t>чесноти</a:t>
            </a:r>
            <a:r>
              <a:rPr lang="ru-RU" sz="1200" dirty="0" smtClean="0"/>
              <a:t>, в </a:t>
            </a:r>
            <a:r>
              <a:rPr lang="ru-RU" sz="1200" dirty="0" err="1" smtClean="0"/>
              <a:t>яких</a:t>
            </a:r>
            <a:r>
              <a:rPr lang="ru-RU" sz="1200" dirty="0" smtClean="0"/>
              <a:t> </a:t>
            </a:r>
            <a:r>
              <a:rPr lang="ru-RU" sz="1200" dirty="0" err="1" smtClean="0"/>
              <a:t>йому</a:t>
            </a:r>
            <a:r>
              <a:rPr lang="ru-RU" sz="1200" dirty="0" smtClean="0"/>
              <a:t> самому </a:t>
            </a:r>
            <a:r>
              <a:rPr lang="ru-RU" sz="1200" dirty="0" err="1" smtClean="0"/>
              <a:t>немає</a:t>
            </a:r>
            <a:r>
              <a:rPr lang="ru-RU" sz="1200" dirty="0" smtClean="0"/>
              <a:t> потреби </a:t>
            </a:r>
            <a:r>
              <a:rPr lang="ru-RU" sz="1200" dirty="0" err="1" smtClean="0"/>
              <a:t>вправлятися</a:t>
            </a:r>
            <a:r>
              <a:rPr lang="ru-RU" sz="1200" dirty="0" smtClean="0"/>
              <a:t>: </a:t>
            </a:r>
            <a:r>
              <a:rPr lang="ru-RU" sz="1200" dirty="0" err="1" smtClean="0"/>
              <a:t>багатії</a:t>
            </a:r>
            <a:r>
              <a:rPr lang="ru-RU" sz="1200" dirty="0" smtClean="0"/>
              <a:t> </a:t>
            </a:r>
            <a:r>
              <a:rPr lang="ru-RU" sz="1200" dirty="0" err="1" smtClean="0"/>
              <a:t>проповідують</a:t>
            </a:r>
            <a:r>
              <a:rPr lang="ru-RU" sz="1200" dirty="0" smtClean="0"/>
              <a:t> </a:t>
            </a:r>
            <a:r>
              <a:rPr lang="ru-RU" sz="1200" dirty="0" err="1" smtClean="0"/>
              <a:t>ощадливість</a:t>
            </a:r>
            <a:r>
              <a:rPr lang="ru-RU" sz="1200" dirty="0" smtClean="0"/>
              <a:t>, а </a:t>
            </a:r>
            <a:r>
              <a:rPr lang="ru-RU" sz="1200" dirty="0" err="1" smtClean="0"/>
              <a:t>нероби</a:t>
            </a:r>
            <a:r>
              <a:rPr lang="ru-RU" sz="1200" dirty="0" smtClean="0"/>
              <a:t> </a:t>
            </a:r>
            <a:r>
              <a:rPr lang="ru-RU" sz="1200" dirty="0" err="1" smtClean="0"/>
              <a:t>красномовно</a:t>
            </a:r>
            <a:r>
              <a:rPr lang="ru-RU" sz="1200" dirty="0" smtClean="0"/>
              <a:t> </a:t>
            </a:r>
            <a:r>
              <a:rPr lang="ru-RU" sz="1200" dirty="0" err="1" smtClean="0"/>
              <a:t>поширюються</a:t>
            </a:r>
            <a:r>
              <a:rPr lang="ru-RU" sz="1200" dirty="0" smtClean="0"/>
              <a:t> про </a:t>
            </a:r>
            <a:r>
              <a:rPr lang="ru-RU" sz="1200" dirty="0" err="1" smtClean="0"/>
              <a:t>велике</a:t>
            </a:r>
            <a:r>
              <a:rPr lang="ru-RU" sz="1200" dirty="0" smtClean="0"/>
              <a:t> </a:t>
            </a:r>
            <a:r>
              <a:rPr lang="ru-RU" sz="1200" dirty="0" err="1" smtClean="0"/>
              <a:t>значення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праці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Життя</a:t>
            </a:r>
            <a:r>
              <a:rPr lang="ru-RU" sz="1200" dirty="0" smtClean="0"/>
              <a:t> </a:t>
            </a:r>
            <a:r>
              <a:rPr lang="ru-RU" sz="1200" dirty="0" smtClean="0"/>
              <a:t>- </a:t>
            </a:r>
            <a:r>
              <a:rPr lang="ru-RU" sz="1200" dirty="0" err="1" smtClean="0"/>
              <a:t>занадто</a:t>
            </a:r>
            <a:r>
              <a:rPr lang="ru-RU" sz="1200" dirty="0" smtClean="0"/>
              <a:t> </a:t>
            </a:r>
            <a:r>
              <a:rPr lang="ru-RU" sz="1200" dirty="0" err="1" smtClean="0"/>
              <a:t>серйозна</a:t>
            </a:r>
            <a:r>
              <a:rPr lang="ru-RU" sz="1200" dirty="0" smtClean="0"/>
              <a:t> штука, </a:t>
            </a:r>
            <a:r>
              <a:rPr lang="ru-RU" sz="1200" dirty="0" err="1" smtClean="0"/>
              <a:t>щоб</a:t>
            </a:r>
            <a:r>
              <a:rPr lang="ru-RU" sz="1200" dirty="0" smtClean="0"/>
              <a:t> </a:t>
            </a:r>
            <a:r>
              <a:rPr lang="ru-RU" sz="1200" dirty="0" err="1" smtClean="0"/>
              <a:t>говорити</a:t>
            </a:r>
            <a:r>
              <a:rPr lang="ru-RU" sz="1200" dirty="0" smtClean="0"/>
              <a:t> про </a:t>
            </a:r>
            <a:r>
              <a:rPr lang="ru-RU" sz="1200" dirty="0" err="1" smtClean="0"/>
              <a:t>неї</a:t>
            </a:r>
            <a:r>
              <a:rPr lang="ru-RU" sz="1200" dirty="0" smtClean="0"/>
              <a:t> </a:t>
            </a:r>
            <a:r>
              <a:rPr lang="ru-RU" sz="1200" dirty="0" err="1" smtClean="0"/>
              <a:t>всерйоз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Чи</a:t>
            </a:r>
            <a:r>
              <a:rPr lang="ru-RU" sz="1200" dirty="0" smtClean="0"/>
              <a:t> </a:t>
            </a:r>
            <a:r>
              <a:rPr lang="ru-RU" sz="1200" dirty="0" err="1" smtClean="0"/>
              <a:t>знаєте</a:t>
            </a:r>
            <a:r>
              <a:rPr lang="ru-RU" sz="1200" dirty="0" smtClean="0"/>
              <a:t> </a:t>
            </a:r>
            <a:r>
              <a:rPr lang="ru-RU" sz="1200" dirty="0" err="1" smtClean="0"/>
              <a:t>ви</a:t>
            </a:r>
            <a:r>
              <a:rPr lang="ru-RU" sz="1200" dirty="0" smtClean="0"/>
              <a:t>, </a:t>
            </a:r>
            <a:r>
              <a:rPr lang="ru-RU" sz="1200" dirty="0" smtClean="0"/>
              <a:t>яка велика </a:t>
            </a:r>
            <a:r>
              <a:rPr lang="ru-RU" sz="1200" dirty="0" err="1" smtClean="0"/>
              <a:t>жіноча</a:t>
            </a:r>
            <a:r>
              <a:rPr lang="ru-RU" sz="1200" dirty="0" smtClean="0"/>
              <a:t> </a:t>
            </a:r>
            <a:r>
              <a:rPr lang="ru-RU" sz="1200" dirty="0" err="1" smtClean="0"/>
              <a:t>цікавість</a:t>
            </a:r>
            <a:r>
              <a:rPr lang="ru-RU" sz="1200" dirty="0" smtClean="0"/>
              <a:t>? </a:t>
            </a:r>
            <a:r>
              <a:rPr lang="ru-RU" sz="1200" dirty="0" err="1" smtClean="0"/>
              <a:t>Майже</a:t>
            </a:r>
            <a:r>
              <a:rPr lang="ru-RU" sz="1200" dirty="0" smtClean="0"/>
              <a:t> </a:t>
            </a:r>
            <a:r>
              <a:rPr lang="ru-RU" sz="1200" dirty="0" err="1" smtClean="0"/>
              <a:t>така</a:t>
            </a:r>
            <a:r>
              <a:rPr lang="ru-RU" sz="1200" dirty="0" smtClean="0"/>
              <a:t> сама, </a:t>
            </a:r>
            <a:r>
              <a:rPr lang="ru-RU" sz="1200" dirty="0" smtClean="0"/>
              <a:t>як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чоловіча</a:t>
            </a:r>
            <a:r>
              <a:rPr lang="ru-RU" sz="1200" dirty="0" smtClean="0"/>
              <a:t>.</a:t>
            </a:r>
            <a:r>
              <a:rPr lang="ru-RU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Кожного </a:t>
            </a:r>
            <a:r>
              <a:rPr lang="ru-RU" sz="1200" dirty="0" smtClean="0"/>
              <a:t>разу, коли </a:t>
            </a:r>
            <a:r>
              <a:rPr lang="ru-RU" sz="1200" dirty="0" err="1" smtClean="0"/>
              <a:t>людина</a:t>
            </a:r>
            <a:r>
              <a:rPr lang="ru-RU" sz="1200" dirty="0" smtClean="0"/>
              <a:t> </a:t>
            </a:r>
            <a:r>
              <a:rPr lang="ru-RU" sz="1200" dirty="0" err="1" smtClean="0"/>
              <a:t>допускає</a:t>
            </a:r>
            <a:r>
              <a:rPr lang="ru-RU" sz="1200" dirty="0" smtClean="0"/>
              <a:t> </a:t>
            </a:r>
            <a:r>
              <a:rPr lang="ru-RU" sz="1200" dirty="0" err="1" smtClean="0"/>
              <a:t>дурість</a:t>
            </a:r>
            <a:r>
              <a:rPr lang="ru-RU" sz="1200" dirty="0" smtClean="0"/>
              <a:t>,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робить</a:t>
            </a:r>
            <a:r>
              <a:rPr lang="ru-RU" sz="1200" dirty="0" smtClean="0"/>
              <a:t>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найблагородніших</a:t>
            </a:r>
            <a:r>
              <a:rPr lang="ru-RU" sz="1200" dirty="0" smtClean="0"/>
              <a:t> </a:t>
            </a:r>
            <a:r>
              <a:rPr lang="ru-RU" sz="1200" dirty="0" err="1" smtClean="0"/>
              <a:t>спонукань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Душа </a:t>
            </a:r>
            <a:r>
              <a:rPr lang="ru-RU" sz="1200" dirty="0" err="1" smtClean="0"/>
              <a:t>народжується</a:t>
            </a:r>
            <a:r>
              <a:rPr lang="ru-RU" sz="1200" dirty="0" smtClean="0"/>
              <a:t> старою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поступово</a:t>
            </a:r>
            <a:r>
              <a:rPr lang="ru-RU" sz="1200" dirty="0" smtClean="0"/>
              <a:t> </a:t>
            </a:r>
            <a:r>
              <a:rPr lang="ru-RU" sz="1200" dirty="0" err="1" smtClean="0"/>
              <a:t>молодшає</a:t>
            </a:r>
            <a:r>
              <a:rPr lang="ru-RU" sz="1200" dirty="0" smtClean="0"/>
              <a:t>.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комедійна</a:t>
            </a:r>
            <a:r>
              <a:rPr lang="ru-RU" sz="1200" dirty="0" smtClean="0"/>
              <a:t> сторона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. </a:t>
            </a:r>
            <a:r>
              <a:rPr lang="ru-RU" sz="1200" dirty="0" err="1" smtClean="0"/>
              <a:t>Тіло</a:t>
            </a:r>
            <a:r>
              <a:rPr lang="ru-RU" sz="1200" dirty="0" smtClean="0"/>
              <a:t> ж </a:t>
            </a:r>
            <a:r>
              <a:rPr lang="ru-RU" sz="1200" dirty="0" err="1" smtClean="0"/>
              <a:t>народжується</a:t>
            </a:r>
            <a:r>
              <a:rPr lang="ru-RU" sz="1200" dirty="0" smtClean="0"/>
              <a:t> молодим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поступово</a:t>
            </a:r>
            <a:r>
              <a:rPr lang="ru-RU" sz="1200" dirty="0" smtClean="0"/>
              <a:t> </a:t>
            </a:r>
            <a:r>
              <a:rPr lang="ru-RU" sz="1200" dirty="0" err="1" smtClean="0"/>
              <a:t>старіє</a:t>
            </a:r>
            <a:r>
              <a:rPr lang="ru-RU" sz="1200" dirty="0" smtClean="0"/>
              <a:t>. А </a:t>
            </a:r>
            <a:r>
              <a:rPr lang="ru-RU" sz="1200" dirty="0" err="1" smtClean="0"/>
              <a:t>це</a:t>
            </a:r>
            <a:r>
              <a:rPr lang="ru-RU" sz="1200" dirty="0" smtClean="0"/>
              <a:t> сторона </a:t>
            </a:r>
            <a:r>
              <a:rPr lang="ru-RU" sz="1200" dirty="0" err="1" smtClean="0"/>
              <a:t>трагедійна</a:t>
            </a:r>
            <a:r>
              <a:rPr lang="ru-RU" sz="1200" dirty="0" smtClean="0"/>
              <a:t>.</a:t>
            </a:r>
          </a:p>
          <a:p>
            <a:endParaRPr lang="ru-RU" sz="1200" dirty="0" smtClean="0"/>
          </a:p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 smtClean="0">
                <a:solidFill>
                  <a:schemeClr val="bg1"/>
                </a:solidFill>
                <a:latin typeface="Monotype Corsiva" pitchFamily="66" charset="0"/>
              </a:rPr>
              <a:t>Цитати і афоризми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>
            <a:normAutofit/>
          </a:bodyPr>
          <a:lstStyle/>
          <a:p>
            <a:r>
              <a:rPr lang="ru-RU" sz="1200" dirty="0" smtClean="0"/>
              <a:t> </a:t>
            </a:r>
            <a:r>
              <a:rPr lang="ru-RU" sz="1200" dirty="0" err="1" smtClean="0"/>
              <a:t>Кожним</a:t>
            </a:r>
            <a:r>
              <a:rPr lang="ru-RU" sz="1200" dirty="0" smtClean="0"/>
              <a:t> </a:t>
            </a:r>
            <a:r>
              <a:rPr lang="ru-RU" sz="1200" dirty="0" err="1" smtClean="0"/>
              <a:t>своїм</a:t>
            </a:r>
            <a:r>
              <a:rPr lang="ru-RU" sz="1200" dirty="0" smtClean="0"/>
              <a:t> </a:t>
            </a:r>
            <a:r>
              <a:rPr lang="ru-RU" sz="1200" dirty="0" err="1" smtClean="0"/>
              <a:t>неординарним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вчинком</a:t>
            </a:r>
            <a:r>
              <a:rPr lang="ru-RU" sz="1200" dirty="0" smtClean="0"/>
              <a:t> ми </a:t>
            </a:r>
            <a:r>
              <a:rPr lang="ru-RU" sz="1200" dirty="0" err="1" smtClean="0"/>
              <a:t>наживаємо</a:t>
            </a:r>
            <a:r>
              <a:rPr lang="ru-RU" sz="1200" dirty="0" smtClean="0"/>
              <a:t> </a:t>
            </a:r>
            <a:r>
              <a:rPr lang="ru-RU" sz="1200" dirty="0" err="1" smtClean="0"/>
              <a:t>собі</a:t>
            </a:r>
            <a:r>
              <a:rPr lang="ru-RU" sz="1200" dirty="0" smtClean="0"/>
              <a:t> ворога. </a:t>
            </a:r>
            <a:r>
              <a:rPr lang="ru-RU" sz="1200" dirty="0" err="1" smtClean="0"/>
              <a:t>Щоб</a:t>
            </a:r>
            <a:r>
              <a:rPr lang="ru-RU" sz="1200" dirty="0" smtClean="0"/>
              <a:t> </a:t>
            </a:r>
            <a:r>
              <a:rPr lang="ru-RU" sz="1200" dirty="0" err="1" smtClean="0"/>
              <a:t>завоювати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популярність</a:t>
            </a:r>
            <a:r>
              <a:rPr lang="ru-RU" sz="1200" dirty="0" smtClean="0"/>
              <a:t>, треба бути </a:t>
            </a:r>
            <a:r>
              <a:rPr lang="ru-RU" sz="1200" dirty="0" err="1" smtClean="0"/>
              <a:t>посередністю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Коли </a:t>
            </a:r>
            <a:r>
              <a:rPr lang="ru-RU" sz="1200" dirty="0" err="1" smtClean="0"/>
              <a:t>Ласкаво</a:t>
            </a:r>
            <a:r>
              <a:rPr lang="ru-RU" sz="1200" dirty="0" smtClean="0"/>
              <a:t> </a:t>
            </a:r>
            <a:r>
              <a:rPr lang="ru-RU" sz="1200" dirty="0" err="1" smtClean="0"/>
              <a:t>безсило</a:t>
            </a:r>
            <a:r>
              <a:rPr lang="ru-RU" sz="1200" dirty="0" smtClean="0"/>
              <a:t>, </a:t>
            </a:r>
            <a:r>
              <a:rPr lang="ru-RU" sz="1200" dirty="0" err="1" smtClean="0"/>
              <a:t>воно</a:t>
            </a:r>
            <a:r>
              <a:rPr lang="ru-RU" sz="1200" dirty="0" smtClean="0"/>
              <a:t> - Зло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Якщо</a:t>
            </a:r>
            <a:r>
              <a:rPr lang="ru-RU" sz="1200" dirty="0" smtClean="0"/>
              <a:t> </a:t>
            </a:r>
            <a:r>
              <a:rPr lang="ru-RU" sz="1200" dirty="0" err="1" smtClean="0"/>
              <a:t>людина</a:t>
            </a:r>
            <a:r>
              <a:rPr lang="ru-RU" sz="1200" dirty="0" smtClean="0"/>
              <a:t> говорить </a:t>
            </a:r>
            <a:r>
              <a:rPr lang="ru-RU" sz="1200" dirty="0" smtClean="0"/>
              <a:t>не правду</a:t>
            </a:r>
            <a:r>
              <a:rPr lang="ru-RU" sz="1200" dirty="0" smtClean="0"/>
              <a:t>, рано </a:t>
            </a:r>
            <a:r>
              <a:rPr lang="ru-RU" sz="1200" dirty="0" err="1" smtClean="0"/>
              <a:t>чи</a:t>
            </a:r>
            <a:r>
              <a:rPr lang="ru-RU" sz="1200" dirty="0" smtClean="0"/>
              <a:t> </a:t>
            </a:r>
            <a:r>
              <a:rPr lang="ru-RU" sz="1200" dirty="0" err="1" smtClean="0"/>
              <a:t>пізно</a:t>
            </a:r>
            <a:r>
              <a:rPr lang="ru-RU" sz="1200" dirty="0" smtClean="0"/>
              <a:t> </a:t>
            </a:r>
            <a:r>
              <a:rPr lang="ru-RU" sz="1200" dirty="0" err="1" smtClean="0"/>
              <a:t>її</a:t>
            </a:r>
            <a:r>
              <a:rPr lang="ru-RU" sz="1200" dirty="0" smtClean="0"/>
              <a:t> </a:t>
            </a:r>
            <a:r>
              <a:rPr lang="ru-RU" sz="1200" dirty="0" err="1" smtClean="0"/>
              <a:t>виведуть</a:t>
            </a:r>
            <a:r>
              <a:rPr lang="ru-RU" sz="1200" dirty="0" smtClean="0"/>
              <a:t> </a:t>
            </a:r>
            <a:r>
              <a:rPr lang="ru-RU" sz="1200" dirty="0" smtClean="0"/>
              <a:t>на </a:t>
            </a:r>
            <a:r>
              <a:rPr lang="ru-RU" sz="1200" dirty="0" err="1" smtClean="0"/>
              <a:t>чисту</a:t>
            </a:r>
            <a:r>
              <a:rPr lang="ru-RU" sz="1200" dirty="0" smtClean="0"/>
              <a:t> воду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Якщо</a:t>
            </a:r>
            <a:r>
              <a:rPr lang="ru-RU" sz="1200" dirty="0" smtClean="0"/>
              <a:t> </a:t>
            </a:r>
            <a:r>
              <a:rPr lang="ru-RU" sz="1200" dirty="0" err="1" smtClean="0"/>
              <a:t>людина</a:t>
            </a:r>
            <a:r>
              <a:rPr lang="ru-RU" sz="1200" dirty="0" smtClean="0"/>
              <a:t> про </a:t>
            </a:r>
            <a:r>
              <a:rPr lang="ru-RU" sz="1200" dirty="0" err="1" smtClean="0"/>
              <a:t>щось</a:t>
            </a:r>
            <a:r>
              <a:rPr lang="ru-RU" sz="1200" dirty="0" smtClean="0"/>
              <a:t> </a:t>
            </a:r>
            <a:r>
              <a:rPr lang="ru-RU" sz="1200" dirty="0" err="1" smtClean="0"/>
              <a:t>розсудливо</a:t>
            </a:r>
            <a:r>
              <a:rPr lang="ru-RU" sz="1200" dirty="0" smtClean="0"/>
              <a:t> судить -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вірний</a:t>
            </a:r>
            <a:r>
              <a:rPr lang="ru-RU" sz="1200" dirty="0" smtClean="0"/>
              <a:t> знак того, </a:t>
            </a:r>
            <a:r>
              <a:rPr lang="ru-RU" sz="1200" dirty="0" err="1" smtClean="0"/>
              <a:t>що</a:t>
            </a:r>
            <a:r>
              <a:rPr lang="ru-RU" sz="1200" dirty="0" smtClean="0"/>
              <a:t> сам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в </a:t>
            </a:r>
            <a:r>
              <a:rPr lang="ru-RU" sz="1200" dirty="0" err="1" smtClean="0"/>
              <a:t>цій</a:t>
            </a:r>
            <a:r>
              <a:rPr lang="ru-RU" sz="1200" dirty="0" smtClean="0"/>
              <a:t> </a:t>
            </a:r>
            <a:r>
              <a:rPr lang="ru-RU" sz="1200" dirty="0" err="1" smtClean="0"/>
              <a:t>області</a:t>
            </a:r>
            <a:r>
              <a:rPr lang="ru-RU" sz="1200" dirty="0" smtClean="0"/>
              <a:t> </a:t>
            </a:r>
            <a:r>
              <a:rPr lang="ru-RU" sz="1200" dirty="0" err="1" smtClean="0"/>
              <a:t>недієздатний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 </a:t>
            </a:r>
            <a:r>
              <a:rPr lang="ru-RU" sz="1200" dirty="0" smtClean="0"/>
              <a:t>Я </a:t>
            </a:r>
            <a:r>
              <a:rPr lang="ru-RU" sz="1200" dirty="0" err="1" smtClean="0"/>
              <a:t>зовсім</a:t>
            </a:r>
            <a:r>
              <a:rPr lang="ru-RU" sz="1200" dirty="0" smtClean="0"/>
              <a:t> не хочу знати,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говорять</a:t>
            </a:r>
            <a:r>
              <a:rPr lang="ru-RU" sz="1200" dirty="0" smtClean="0"/>
              <a:t> про мене за </a:t>
            </a:r>
            <a:r>
              <a:rPr lang="ru-RU" sz="1200" dirty="0" err="1" smtClean="0"/>
              <a:t>моєю</a:t>
            </a:r>
            <a:r>
              <a:rPr lang="ru-RU" sz="1200" dirty="0" smtClean="0"/>
              <a:t> спиною, - я </a:t>
            </a:r>
            <a:r>
              <a:rPr lang="ru-RU" sz="1200" dirty="0" err="1" smtClean="0"/>
              <a:t>і</a:t>
            </a:r>
            <a:r>
              <a:rPr lang="ru-RU" sz="1200" dirty="0" smtClean="0"/>
              <a:t> без того про себе </a:t>
            </a:r>
            <a:r>
              <a:rPr lang="ru-RU" sz="1200" dirty="0" err="1" smtClean="0"/>
              <a:t>достатньо</a:t>
            </a:r>
            <a:r>
              <a:rPr lang="ru-RU" sz="1200" dirty="0" smtClean="0"/>
              <a:t> </a:t>
            </a:r>
            <a:r>
              <a:rPr lang="ru-RU" sz="1200" dirty="0" err="1" smtClean="0"/>
              <a:t>високої</a:t>
            </a:r>
            <a:r>
              <a:rPr lang="ru-RU" sz="1200" dirty="0" smtClean="0"/>
              <a:t> думки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Я </a:t>
            </a:r>
            <a:r>
              <a:rPr lang="ru-RU" sz="1200" dirty="0" err="1" smtClean="0"/>
              <a:t>можу</a:t>
            </a:r>
            <a:r>
              <a:rPr lang="ru-RU" sz="1200" dirty="0" smtClean="0"/>
              <a:t> </a:t>
            </a:r>
            <a:r>
              <a:rPr lang="ru-RU" sz="1200" dirty="0" err="1" smtClean="0"/>
              <a:t>впоратися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усім</a:t>
            </a:r>
            <a:r>
              <a:rPr lang="ru-RU" sz="1200" dirty="0" smtClean="0"/>
              <a:t>, </a:t>
            </a:r>
            <a:r>
              <a:rPr lang="ru-RU" sz="1200" dirty="0" err="1" smtClean="0"/>
              <a:t>крім</a:t>
            </a:r>
            <a:r>
              <a:rPr lang="ru-RU" sz="1200" dirty="0" smtClean="0"/>
              <a:t> </a:t>
            </a:r>
            <a:r>
              <a:rPr lang="ru-RU" sz="1200" dirty="0" err="1" smtClean="0"/>
              <a:t>спокуси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Почуття</a:t>
            </a:r>
            <a:r>
              <a:rPr lang="ru-RU" sz="1200" dirty="0" smtClean="0"/>
              <a:t> </a:t>
            </a:r>
            <a:r>
              <a:rPr lang="ru-RU" sz="1200" dirty="0" err="1" smtClean="0"/>
              <a:t>тривоги</a:t>
            </a:r>
            <a:r>
              <a:rPr lang="ru-RU" sz="1200" dirty="0" smtClean="0"/>
              <a:t> </a:t>
            </a:r>
            <a:r>
              <a:rPr lang="ru-RU" sz="1200" dirty="0" err="1" smtClean="0"/>
              <a:t>несумісне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почуттям</a:t>
            </a:r>
            <a:r>
              <a:rPr lang="ru-RU" sz="1200" dirty="0" smtClean="0"/>
              <a:t> </a:t>
            </a:r>
            <a:r>
              <a:rPr lang="ru-RU" sz="1200" dirty="0" err="1" smtClean="0"/>
              <a:t>свободи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жахливо</a:t>
            </a:r>
            <a:r>
              <a:rPr lang="ru-RU" sz="1200" dirty="0" smtClean="0"/>
              <a:t> </a:t>
            </a:r>
            <a:r>
              <a:rPr lang="ru-RU" sz="1200" dirty="0" err="1" smtClean="0"/>
              <a:t>важка</a:t>
            </a:r>
            <a:r>
              <a:rPr lang="ru-RU" sz="1200" dirty="0" smtClean="0"/>
              <a:t> робота - </a:t>
            </a:r>
            <a:r>
              <a:rPr lang="ru-RU" sz="1200" dirty="0" err="1" smtClean="0"/>
              <a:t>нічого</a:t>
            </a:r>
            <a:r>
              <a:rPr lang="ru-RU" sz="1200" dirty="0" smtClean="0"/>
              <a:t> не </a:t>
            </a:r>
            <a:r>
              <a:rPr lang="ru-RU" sz="1200" dirty="0" err="1" smtClean="0"/>
              <a:t>робити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Якщо</a:t>
            </a:r>
            <a:r>
              <a:rPr lang="ru-RU" sz="1200" dirty="0" smtClean="0"/>
              <a:t> </a:t>
            </a:r>
            <a:r>
              <a:rPr lang="ru-RU" sz="1200" dirty="0" err="1" smtClean="0"/>
              <a:t>щось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варто</a:t>
            </a:r>
            <a:r>
              <a:rPr lang="ru-RU" sz="1200" dirty="0" smtClean="0"/>
              <a:t> </a:t>
            </a:r>
            <a:r>
              <a:rPr lang="ru-RU" sz="1200" dirty="0" err="1" smtClean="0"/>
              <a:t>робити</a:t>
            </a:r>
            <a:r>
              <a:rPr lang="ru-RU" sz="1200" dirty="0" smtClean="0"/>
              <a:t>, так </a:t>
            </a:r>
            <a:r>
              <a:rPr lang="ru-RU" sz="1200" dirty="0" err="1" smtClean="0"/>
              <a:t>тільки</a:t>
            </a:r>
            <a:r>
              <a:rPr lang="ru-RU" sz="1200" dirty="0" smtClean="0"/>
              <a:t> те,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прийнято</a:t>
            </a:r>
            <a:r>
              <a:rPr lang="ru-RU" sz="1200" dirty="0" smtClean="0"/>
              <a:t> </a:t>
            </a:r>
            <a:r>
              <a:rPr lang="ru-RU" sz="1200" dirty="0" err="1" smtClean="0"/>
              <a:t>вважати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неможливим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Є </a:t>
            </a:r>
            <a:r>
              <a:rPr lang="ru-RU" sz="1200" dirty="0" err="1" smtClean="0"/>
              <a:t>тільки</a:t>
            </a:r>
            <a:r>
              <a:rPr lang="ru-RU" sz="1200" dirty="0" smtClean="0"/>
              <a:t> </a:t>
            </a:r>
            <a:r>
              <a:rPr lang="ru-RU" sz="1200" dirty="0" smtClean="0"/>
              <a:t>один </a:t>
            </a:r>
            <a:r>
              <a:rPr lang="ru-RU" sz="1200" dirty="0" err="1" smtClean="0"/>
              <a:t>гріх</a:t>
            </a:r>
            <a:r>
              <a:rPr lang="ru-RU" sz="1200" dirty="0" smtClean="0"/>
              <a:t> - </a:t>
            </a:r>
            <a:r>
              <a:rPr lang="ru-RU" sz="1200" dirty="0" err="1" smtClean="0"/>
              <a:t>дурість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 </a:t>
            </a:r>
            <a:r>
              <a:rPr lang="ru-RU" sz="1200" dirty="0" err="1" smtClean="0"/>
              <a:t>коротке</a:t>
            </a:r>
            <a:r>
              <a:rPr lang="ru-RU" sz="1200" dirty="0" smtClean="0"/>
              <a:t>, </a:t>
            </a:r>
            <a:r>
              <a:rPr lang="ru-RU" sz="1200" dirty="0" err="1" smtClean="0"/>
              <a:t>мистецтво</a:t>
            </a:r>
            <a:r>
              <a:rPr lang="ru-RU" sz="1200" dirty="0" smtClean="0"/>
              <a:t> </a:t>
            </a:r>
            <a:r>
              <a:rPr lang="ru-RU" sz="1200" dirty="0" err="1" smtClean="0"/>
              <a:t>вічне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Коли </a:t>
            </a:r>
            <a:r>
              <a:rPr lang="ru-RU" sz="1200" dirty="0" smtClean="0"/>
              <a:t>ми </a:t>
            </a:r>
            <a:r>
              <a:rPr lang="ru-RU" sz="1200" dirty="0" err="1" smtClean="0"/>
              <a:t>щасливі</a:t>
            </a:r>
            <a:r>
              <a:rPr lang="ru-RU" sz="1200" dirty="0" smtClean="0"/>
              <a:t>, </a:t>
            </a:r>
            <a:r>
              <a:rPr lang="ru-RU" sz="1200" dirty="0" err="1" smtClean="0"/>
              <a:t>ми</a:t>
            </a:r>
            <a:r>
              <a:rPr lang="ru-RU" sz="1200" dirty="0" smtClean="0"/>
              <a:t>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добрі</a:t>
            </a:r>
            <a:r>
              <a:rPr lang="ru-RU" sz="1200" dirty="0" smtClean="0"/>
              <a:t>, </a:t>
            </a:r>
            <a:r>
              <a:rPr lang="ru-RU" sz="1200" dirty="0" err="1" smtClean="0"/>
              <a:t>але</a:t>
            </a:r>
            <a:r>
              <a:rPr lang="ru-RU" sz="1200" dirty="0" smtClean="0"/>
              <a:t>, коли ми </a:t>
            </a:r>
            <a:r>
              <a:rPr lang="ru-RU" sz="1200" dirty="0" err="1" smtClean="0"/>
              <a:t>добрі</a:t>
            </a:r>
            <a:r>
              <a:rPr lang="ru-RU" sz="1200" dirty="0" smtClean="0"/>
              <a:t>, </a:t>
            </a:r>
            <a:r>
              <a:rPr lang="ru-RU" sz="1200" dirty="0" err="1" smtClean="0"/>
              <a:t>ми</a:t>
            </a:r>
            <a:r>
              <a:rPr lang="ru-RU" sz="1200" dirty="0" smtClean="0"/>
              <a:t> не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щасливі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Найкращий</a:t>
            </a:r>
            <a:r>
              <a:rPr lang="ru-RU" sz="1200" dirty="0" smtClean="0"/>
              <a:t> </a:t>
            </a:r>
            <a:r>
              <a:rPr lang="ru-RU" sz="1200" dirty="0" err="1" smtClean="0"/>
              <a:t>спосіб</a:t>
            </a:r>
            <a:r>
              <a:rPr lang="ru-RU" sz="1200" dirty="0" smtClean="0"/>
              <a:t> </a:t>
            </a:r>
            <a:r>
              <a:rPr lang="ru-RU" sz="1200" dirty="0" err="1" smtClean="0"/>
              <a:t>зробити</a:t>
            </a:r>
            <a:r>
              <a:rPr lang="ru-RU" sz="1200" dirty="0" smtClean="0"/>
              <a:t> </a:t>
            </a:r>
            <a:r>
              <a:rPr lang="ru-RU" sz="1200" dirty="0" err="1" smtClean="0"/>
              <a:t>дітей</a:t>
            </a:r>
            <a:r>
              <a:rPr lang="ru-RU" sz="1200" dirty="0" smtClean="0"/>
              <a:t> хорошими - </a:t>
            </a:r>
            <a:r>
              <a:rPr lang="ru-RU" sz="1200" dirty="0" err="1" smtClean="0"/>
              <a:t>зробити</a:t>
            </a:r>
            <a:r>
              <a:rPr lang="ru-RU" sz="1200" dirty="0" smtClean="0"/>
              <a:t> </a:t>
            </a:r>
            <a:r>
              <a:rPr lang="ru-RU" sz="1200" dirty="0" err="1" smtClean="0"/>
              <a:t>їх</a:t>
            </a:r>
            <a:r>
              <a:rPr lang="ru-RU" sz="1200" dirty="0" smtClean="0"/>
              <a:t> </a:t>
            </a:r>
            <a:r>
              <a:rPr lang="ru-RU" sz="1200" dirty="0" err="1" smtClean="0"/>
              <a:t>щасливими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Думка</a:t>
            </a:r>
            <a:r>
              <a:rPr lang="ru-RU" sz="1200" dirty="0" smtClean="0"/>
              <a:t>, яка не </a:t>
            </a:r>
            <a:r>
              <a:rPr lang="ru-RU" sz="1200" dirty="0" err="1" smtClean="0"/>
              <a:t>є</a:t>
            </a:r>
            <a:r>
              <a:rPr lang="ru-RU" sz="1200" dirty="0" smtClean="0"/>
              <a:t> </a:t>
            </a:r>
            <a:r>
              <a:rPr lang="ru-RU" sz="1200" dirty="0" err="1" smtClean="0"/>
              <a:t>небезпечною</a:t>
            </a:r>
            <a:r>
              <a:rPr lang="ru-RU" sz="1200" dirty="0" smtClean="0"/>
              <a:t>, </a:t>
            </a:r>
            <a:r>
              <a:rPr lang="ru-RU" sz="1200" dirty="0" err="1" smtClean="0"/>
              <a:t>негідна</a:t>
            </a:r>
            <a:r>
              <a:rPr lang="ru-RU" sz="1200" dirty="0" smtClean="0"/>
              <a:t> того, </a:t>
            </a:r>
            <a:r>
              <a:rPr lang="ru-RU" sz="1200" dirty="0" err="1" smtClean="0"/>
              <a:t>щоб</a:t>
            </a:r>
            <a:r>
              <a:rPr lang="ru-RU" sz="1200" dirty="0" smtClean="0"/>
              <a:t> </a:t>
            </a:r>
            <a:r>
              <a:rPr lang="ru-RU" sz="1200" dirty="0" err="1" smtClean="0"/>
              <a:t>називатися</a:t>
            </a:r>
            <a:r>
              <a:rPr lang="ru-RU" sz="1200" dirty="0" smtClean="0"/>
              <a:t> думкою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Не </a:t>
            </a:r>
            <a:r>
              <a:rPr lang="ru-RU" sz="1200" dirty="0" err="1" smtClean="0"/>
              <a:t>буває</a:t>
            </a:r>
            <a:r>
              <a:rPr lang="ru-RU" sz="1200" dirty="0" smtClean="0"/>
              <a:t> </a:t>
            </a:r>
            <a:r>
              <a:rPr lang="ru-RU" sz="1200" dirty="0" err="1" smtClean="0"/>
              <a:t>моральних</a:t>
            </a:r>
            <a:r>
              <a:rPr lang="ru-RU" sz="1200" dirty="0" smtClean="0"/>
              <a:t> </a:t>
            </a:r>
            <a:r>
              <a:rPr lang="ru-RU" sz="1200" dirty="0" err="1" smtClean="0"/>
              <a:t>чи</a:t>
            </a:r>
            <a:r>
              <a:rPr lang="ru-RU" sz="1200" dirty="0" smtClean="0"/>
              <a:t> </a:t>
            </a:r>
            <a:r>
              <a:rPr lang="ru-RU" sz="1200" dirty="0" err="1" smtClean="0"/>
              <a:t>аморальних</a:t>
            </a:r>
            <a:r>
              <a:rPr lang="ru-RU" sz="1200" dirty="0" smtClean="0"/>
              <a:t> книг. </a:t>
            </a:r>
            <a:r>
              <a:rPr lang="ru-RU" sz="1200" dirty="0" err="1" smtClean="0"/>
              <a:t>Бувають</a:t>
            </a:r>
            <a:r>
              <a:rPr lang="ru-RU" sz="1200" dirty="0" smtClean="0"/>
              <a:t> книги добре </a:t>
            </a:r>
            <a:r>
              <a:rPr lang="ru-RU" sz="1200" dirty="0" err="1" smtClean="0"/>
              <a:t>або</a:t>
            </a:r>
            <a:r>
              <a:rPr lang="ru-RU" sz="1200" dirty="0" smtClean="0"/>
              <a:t> погано </a:t>
            </a:r>
            <a:r>
              <a:rPr lang="ru-RU" sz="1200" dirty="0" err="1" smtClean="0"/>
              <a:t>написані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Ніколи</a:t>
            </a:r>
            <a:r>
              <a:rPr lang="ru-RU" sz="1200" dirty="0" smtClean="0"/>
              <a:t> </a:t>
            </a:r>
            <a:r>
              <a:rPr lang="ru-RU" sz="1200" dirty="0" smtClean="0"/>
              <a:t>не </a:t>
            </a:r>
            <a:r>
              <a:rPr lang="ru-RU" sz="1200" dirty="0" err="1" smtClean="0"/>
              <a:t>слід</a:t>
            </a:r>
            <a:r>
              <a:rPr lang="ru-RU" sz="1200" dirty="0" smtClean="0"/>
              <a:t> </a:t>
            </a:r>
            <a:r>
              <a:rPr lang="ru-RU" sz="1200" dirty="0" err="1" smtClean="0"/>
              <a:t>довіряти</a:t>
            </a:r>
            <a:r>
              <a:rPr lang="ru-RU" sz="1200" dirty="0" smtClean="0"/>
              <a:t> </a:t>
            </a:r>
            <a:r>
              <a:rPr lang="ru-RU" sz="1200" dirty="0" err="1" smtClean="0"/>
              <a:t>жінці</a:t>
            </a:r>
            <a:r>
              <a:rPr lang="ru-RU" sz="1200" dirty="0" smtClean="0"/>
              <a:t>, яка </a:t>
            </a:r>
            <a:r>
              <a:rPr lang="ru-RU" sz="1200" dirty="0" err="1" smtClean="0"/>
              <a:t>називає</a:t>
            </a:r>
            <a:r>
              <a:rPr lang="ru-RU" sz="1200" dirty="0" smtClean="0"/>
              <a:t> вам </a:t>
            </a:r>
            <a:r>
              <a:rPr lang="ru-RU" sz="1200" dirty="0" err="1" smtClean="0"/>
              <a:t>свій</a:t>
            </a:r>
            <a:r>
              <a:rPr lang="ru-RU" sz="1200" dirty="0" smtClean="0"/>
              <a:t> </a:t>
            </a:r>
            <a:r>
              <a:rPr lang="ru-RU" sz="1200" dirty="0" err="1" smtClean="0"/>
              <a:t>вік</a:t>
            </a:r>
            <a:r>
              <a:rPr lang="ru-RU" sz="1200" dirty="0" smtClean="0"/>
              <a:t>.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, </a:t>
            </a:r>
            <a:r>
              <a:rPr lang="ru-RU" sz="1200" dirty="0" err="1" smtClean="0"/>
              <a:t>здатна</a:t>
            </a:r>
            <a:r>
              <a:rPr lang="ru-RU" sz="1200" dirty="0" smtClean="0"/>
              <a:t> на </a:t>
            </a:r>
            <a:r>
              <a:rPr lang="ru-RU" sz="1200" dirty="0" err="1" smtClean="0"/>
              <a:t>таке</a:t>
            </a:r>
            <a:r>
              <a:rPr lang="ru-RU" sz="1200" dirty="0" smtClean="0"/>
              <a:t>, </a:t>
            </a:r>
            <a:r>
              <a:rPr lang="ru-RU" sz="1200" dirty="0" err="1" smtClean="0"/>
              <a:t>здатна</a:t>
            </a:r>
            <a:r>
              <a:rPr lang="ru-RU" sz="1200" dirty="0" smtClean="0"/>
              <a:t> </a:t>
            </a:r>
            <a:r>
              <a:rPr lang="ru-RU" sz="1200" dirty="0" err="1" smtClean="0"/>
              <a:t>на</a:t>
            </a:r>
            <a:r>
              <a:rPr lang="ru-RU" sz="1200" dirty="0" smtClean="0"/>
              <a:t> все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Освіта</a:t>
            </a:r>
            <a:r>
              <a:rPr lang="ru-RU" sz="1200" dirty="0" smtClean="0"/>
              <a:t> </a:t>
            </a:r>
            <a:r>
              <a:rPr lang="ru-RU" sz="1200" dirty="0" smtClean="0"/>
              <a:t>- </a:t>
            </a:r>
            <a:r>
              <a:rPr lang="ru-RU" sz="1200" dirty="0" err="1" smtClean="0"/>
              <a:t>річ</a:t>
            </a:r>
            <a:r>
              <a:rPr lang="ru-RU" sz="1200" dirty="0" smtClean="0"/>
              <a:t> </a:t>
            </a:r>
            <a:r>
              <a:rPr lang="ru-RU" sz="1200" dirty="0" err="1" smtClean="0"/>
              <a:t>чудова</a:t>
            </a:r>
            <a:r>
              <a:rPr lang="ru-RU" sz="1200" dirty="0" smtClean="0"/>
              <a:t>, </a:t>
            </a:r>
            <a:r>
              <a:rPr lang="ru-RU" sz="1200" dirty="0" err="1" smtClean="0"/>
              <a:t>але</a:t>
            </a:r>
            <a:r>
              <a:rPr lang="ru-RU" sz="1200" dirty="0" smtClean="0"/>
              <a:t> добре б </a:t>
            </a:r>
            <a:r>
              <a:rPr lang="ru-RU" sz="1200" dirty="0" err="1" smtClean="0"/>
              <a:t>іноді</a:t>
            </a:r>
            <a:r>
              <a:rPr lang="ru-RU" sz="1200" dirty="0" smtClean="0"/>
              <a:t> </a:t>
            </a:r>
            <a:r>
              <a:rPr lang="ru-RU" sz="1200" dirty="0" err="1" smtClean="0"/>
              <a:t>пам'ятати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нічому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того,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слід</a:t>
            </a:r>
            <a:r>
              <a:rPr lang="ru-RU" sz="1200" dirty="0" smtClean="0"/>
              <a:t> </a:t>
            </a:r>
            <a:r>
              <a:rPr lang="ru-RU" sz="1200" dirty="0" err="1" smtClean="0"/>
              <a:t>було</a:t>
            </a:r>
            <a:r>
              <a:rPr lang="ru-RU" sz="1200" dirty="0" smtClean="0"/>
              <a:t> б знати, </a:t>
            </a:r>
            <a:r>
              <a:rPr lang="ru-RU" sz="1200" dirty="0" err="1" smtClean="0"/>
              <a:t>навчити</a:t>
            </a:r>
            <a:r>
              <a:rPr lang="ru-RU" sz="1200" dirty="0" smtClean="0"/>
              <a:t> не </a:t>
            </a:r>
            <a:r>
              <a:rPr lang="ru-RU" sz="1200" dirty="0" err="1" smtClean="0"/>
              <a:t>можна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Молитва </a:t>
            </a:r>
            <a:r>
              <a:rPr lang="ru-RU" sz="1200" dirty="0" smtClean="0"/>
              <a:t>повинна </a:t>
            </a:r>
            <a:r>
              <a:rPr lang="ru-RU" sz="1200" dirty="0" err="1" smtClean="0"/>
              <a:t>залишатися</a:t>
            </a:r>
            <a:r>
              <a:rPr lang="ru-RU" sz="1200" dirty="0" smtClean="0"/>
              <a:t> без </a:t>
            </a:r>
            <a:r>
              <a:rPr lang="ru-RU" sz="1200" dirty="0" err="1" smtClean="0"/>
              <a:t>відповіді</a:t>
            </a:r>
            <a:r>
              <a:rPr lang="ru-RU" sz="1200" dirty="0" smtClean="0"/>
              <a:t>, в </a:t>
            </a:r>
            <a:r>
              <a:rPr lang="ru-RU" sz="1200" dirty="0" err="1" smtClean="0"/>
              <a:t>іншому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випадку</a:t>
            </a:r>
            <a:r>
              <a:rPr lang="ru-RU" sz="1200" dirty="0" smtClean="0"/>
              <a:t> вона </a:t>
            </a:r>
            <a:r>
              <a:rPr lang="ru-RU" sz="1200" dirty="0" err="1" smtClean="0"/>
              <a:t>перестане</a:t>
            </a:r>
            <a:r>
              <a:rPr lang="ru-RU" sz="1200" dirty="0" smtClean="0"/>
              <a:t> бути молитвою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стає</a:t>
            </a:r>
            <a:r>
              <a:rPr lang="ru-RU" sz="1200" dirty="0" smtClean="0"/>
              <a:t> </a:t>
            </a:r>
            <a:r>
              <a:rPr lang="ru-RU" sz="1200" dirty="0" err="1" smtClean="0"/>
              <a:t>листуванням</a:t>
            </a:r>
            <a:r>
              <a:rPr lang="ru-RU" sz="1200" dirty="0" smtClean="0"/>
              <a:t>.</a:t>
            </a:r>
          </a:p>
          <a:p>
            <a:r>
              <a:rPr lang="ru-RU" sz="1200" dirty="0" err="1" smtClean="0"/>
              <a:t>Ніщо</a:t>
            </a:r>
            <a:r>
              <a:rPr lang="ru-RU" sz="1200" dirty="0" smtClean="0"/>
              <a:t> </a:t>
            </a:r>
            <a:r>
              <a:rPr lang="ru-RU" sz="1200" dirty="0" smtClean="0"/>
              <a:t>так не </a:t>
            </a:r>
            <a:r>
              <a:rPr lang="ru-RU" sz="1200" dirty="0" err="1" smtClean="0"/>
              <a:t>заважає</a:t>
            </a:r>
            <a:r>
              <a:rPr lang="ru-RU" sz="1200" dirty="0" smtClean="0"/>
              <a:t> роману, як </a:t>
            </a:r>
            <a:r>
              <a:rPr lang="ru-RU" sz="1200" dirty="0" err="1" smtClean="0"/>
              <a:t>почуття</a:t>
            </a:r>
            <a:r>
              <a:rPr lang="ru-RU" sz="1200" dirty="0" smtClean="0"/>
              <a:t> </a:t>
            </a:r>
            <a:r>
              <a:rPr lang="ru-RU" sz="1200" dirty="0" err="1" smtClean="0"/>
              <a:t>гумору</a:t>
            </a:r>
            <a:r>
              <a:rPr lang="ru-RU" sz="1200" dirty="0" smtClean="0"/>
              <a:t> у </a:t>
            </a:r>
            <a:r>
              <a:rPr lang="ru-RU" sz="1200" dirty="0" err="1" smtClean="0"/>
              <a:t>жінки</a:t>
            </a:r>
            <a:r>
              <a:rPr lang="ru-RU" sz="1200" dirty="0" smtClean="0"/>
              <a:t> </a:t>
            </a:r>
            <a:r>
              <a:rPr lang="ru-RU" sz="1200" dirty="0" err="1" smtClean="0"/>
              <a:t>або</a:t>
            </a:r>
            <a:r>
              <a:rPr lang="ru-RU" sz="1200" dirty="0" smtClean="0"/>
              <a:t> </a:t>
            </a:r>
            <a:r>
              <a:rPr lang="ru-RU" sz="1200" dirty="0" err="1" smtClean="0"/>
              <a:t>відсутність</a:t>
            </a:r>
            <a:r>
              <a:rPr lang="ru-RU" sz="1200" dirty="0" smtClean="0"/>
              <a:t> </a:t>
            </a:r>
            <a:r>
              <a:rPr lang="ru-RU" sz="1200" dirty="0" err="1" smtClean="0"/>
              <a:t>його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у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чоловіка</a:t>
            </a:r>
            <a:r>
              <a:rPr lang="ru-RU" sz="1200" dirty="0" smtClean="0"/>
              <a:t>.</a:t>
            </a:r>
            <a:r>
              <a:rPr lang="ru-RU" sz="1200" dirty="0" smtClean="0"/>
              <a:t> Благо,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дарується</a:t>
            </a:r>
            <a:r>
              <a:rPr lang="ru-RU" sz="1200" dirty="0" smtClean="0"/>
              <a:t> нам </a:t>
            </a:r>
            <a:r>
              <a:rPr lang="ru-RU" sz="1200" dirty="0" err="1" smtClean="0"/>
              <a:t>мистецтвом</a:t>
            </a:r>
            <a:r>
              <a:rPr lang="ru-RU" sz="1200" dirty="0" smtClean="0"/>
              <a:t>, не в тому, </a:t>
            </a:r>
            <a:r>
              <a:rPr lang="ru-RU" sz="1200" dirty="0" err="1" smtClean="0"/>
              <a:t>чому</a:t>
            </a:r>
            <a:r>
              <a:rPr lang="ru-RU" sz="1200" dirty="0" smtClean="0"/>
              <a:t> ми </a:t>
            </a:r>
            <a:r>
              <a:rPr lang="ru-RU" sz="1200" dirty="0" err="1" smtClean="0"/>
              <a:t>навчимося</a:t>
            </a:r>
            <a:r>
              <a:rPr lang="ru-RU" sz="1200" dirty="0" smtClean="0"/>
              <a:t>, а в тому, </a:t>
            </a:r>
            <a:r>
              <a:rPr lang="ru-RU" sz="1200" dirty="0" err="1" smtClean="0"/>
              <a:t>якими</a:t>
            </a:r>
            <a:r>
              <a:rPr lang="ru-RU" sz="1200" dirty="0" smtClean="0"/>
              <a:t> ми, </a:t>
            </a:r>
            <a:r>
              <a:rPr lang="ru-RU" sz="1200" dirty="0" err="1" smtClean="0"/>
              <a:t>завдяки</a:t>
            </a:r>
            <a:r>
              <a:rPr lang="ru-RU" sz="1200" dirty="0" smtClean="0"/>
              <a:t> </a:t>
            </a:r>
            <a:r>
              <a:rPr lang="ru-RU" sz="1200" dirty="0" err="1" smtClean="0"/>
              <a:t>йому</a:t>
            </a:r>
            <a:r>
              <a:rPr lang="ru-RU" sz="1200" dirty="0" smtClean="0"/>
              <a:t>, </a:t>
            </a:r>
            <a:r>
              <a:rPr lang="ru-RU" sz="1200" dirty="0" err="1" smtClean="0"/>
              <a:t>стаємо</a:t>
            </a:r>
            <a:r>
              <a:rPr lang="ru-RU" sz="1200" dirty="0" smtClean="0"/>
              <a:t>.</a:t>
            </a:r>
          </a:p>
          <a:p>
            <a:r>
              <a:rPr lang="ru-RU" sz="1200" dirty="0" err="1" smtClean="0"/>
              <a:t>Більшість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нас - </a:t>
            </a:r>
            <a:r>
              <a:rPr lang="ru-RU" sz="1200" dirty="0" err="1" smtClean="0"/>
              <a:t>це</a:t>
            </a:r>
            <a:r>
              <a:rPr lang="ru-RU" sz="1200" dirty="0" smtClean="0"/>
              <a:t> не ми. </a:t>
            </a:r>
            <a:r>
              <a:rPr lang="ru-RU" sz="1200" dirty="0" err="1" smtClean="0"/>
              <a:t>Наші</a:t>
            </a:r>
            <a:r>
              <a:rPr lang="ru-RU" sz="1200" dirty="0" smtClean="0"/>
              <a:t> думки -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чужі</a:t>
            </a:r>
            <a:r>
              <a:rPr lang="ru-RU" sz="1200" dirty="0" smtClean="0"/>
              <a:t> </a:t>
            </a:r>
            <a:r>
              <a:rPr lang="ru-RU" sz="1200" dirty="0" err="1" smtClean="0"/>
              <a:t>судження</a:t>
            </a:r>
            <a:r>
              <a:rPr lang="ru-RU" sz="1200" dirty="0" smtClean="0"/>
              <a:t>: наше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 - </a:t>
            </a:r>
            <a:r>
              <a:rPr lang="ru-RU" sz="1200" dirty="0" err="1" smtClean="0"/>
              <a:t>мімікрія</a:t>
            </a:r>
            <a:r>
              <a:rPr lang="ru-RU" sz="1200" dirty="0" smtClean="0"/>
              <a:t>; </a:t>
            </a:r>
            <a:r>
              <a:rPr lang="ru-RU" sz="1200" dirty="0" err="1" smtClean="0"/>
              <a:t>наші</a:t>
            </a:r>
            <a:r>
              <a:rPr lang="ru-RU" sz="1200" dirty="0" smtClean="0"/>
              <a:t> </a:t>
            </a:r>
            <a:r>
              <a:rPr lang="ru-RU" sz="1200" dirty="0" err="1" smtClean="0"/>
              <a:t>пристрасті</a:t>
            </a:r>
            <a:r>
              <a:rPr lang="ru-RU" sz="1200" dirty="0" smtClean="0"/>
              <a:t> - цитата!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000792"/>
          </a:xfrm>
        </p:spPr>
        <p:txBody>
          <a:bodyPr>
            <a:normAutofit/>
          </a:bodyPr>
          <a:lstStyle/>
          <a:p>
            <a:r>
              <a:rPr lang="ru-RU" sz="1200" dirty="0" smtClean="0"/>
              <a:t>Про </a:t>
            </a:r>
            <a:r>
              <a:rPr lang="ru-RU" sz="1200" dirty="0" err="1" smtClean="0"/>
              <a:t>інші</a:t>
            </a:r>
            <a:r>
              <a:rPr lang="ru-RU" sz="1200" dirty="0" smtClean="0"/>
              <a:t> ми </a:t>
            </a:r>
            <a:r>
              <a:rPr lang="ru-RU" sz="1200" dirty="0" err="1" smtClean="0"/>
              <a:t>воліємо</a:t>
            </a:r>
            <a:r>
              <a:rPr lang="ru-RU" sz="1200" dirty="0" smtClean="0"/>
              <a:t> </a:t>
            </a:r>
            <a:r>
              <a:rPr lang="ru-RU" sz="1200" dirty="0" err="1" smtClean="0"/>
              <a:t>думати</a:t>
            </a:r>
            <a:r>
              <a:rPr lang="ru-RU" sz="1200" dirty="0" smtClean="0"/>
              <a:t> добре тому,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жахливо</a:t>
            </a:r>
            <a:r>
              <a:rPr lang="ru-RU" sz="1200" dirty="0" smtClean="0"/>
              <a:t> </a:t>
            </a:r>
            <a:r>
              <a:rPr lang="ru-RU" sz="1200" dirty="0" err="1" smtClean="0"/>
              <a:t>боїмося</a:t>
            </a:r>
            <a:r>
              <a:rPr lang="ru-RU" sz="1200" dirty="0" smtClean="0"/>
              <a:t> за себе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Переробити</a:t>
            </a:r>
            <a:r>
              <a:rPr lang="ru-RU" sz="1200" dirty="0" smtClean="0"/>
              <a:t> </a:t>
            </a:r>
            <a:r>
              <a:rPr lang="ru-RU" sz="1200" dirty="0" err="1" smtClean="0"/>
              <a:t>інших</a:t>
            </a:r>
            <a:r>
              <a:rPr lang="ru-RU" sz="1200" dirty="0" smtClean="0"/>
              <a:t> - </a:t>
            </a:r>
            <a:r>
              <a:rPr lang="ru-RU" sz="1200" dirty="0" err="1" smtClean="0"/>
              <a:t>дуже</a:t>
            </a:r>
            <a:r>
              <a:rPr lang="ru-RU" sz="1200" dirty="0" smtClean="0"/>
              <a:t> легко, себе - </a:t>
            </a:r>
            <a:r>
              <a:rPr lang="ru-RU" sz="1200" dirty="0" err="1" smtClean="0"/>
              <a:t>набагато</a:t>
            </a:r>
            <a:r>
              <a:rPr lang="ru-RU" sz="1200" dirty="0" smtClean="0"/>
              <a:t> </a:t>
            </a:r>
            <a:r>
              <a:rPr lang="ru-RU" sz="1200" dirty="0" err="1" smtClean="0"/>
              <a:t>важче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Погана</a:t>
            </a:r>
            <a:r>
              <a:rPr lang="ru-RU" sz="1200" dirty="0" smtClean="0"/>
              <a:t> </a:t>
            </a:r>
            <a:r>
              <a:rPr lang="ru-RU" sz="1200" dirty="0" err="1" smtClean="0"/>
              <a:t>поезія</a:t>
            </a:r>
            <a:r>
              <a:rPr lang="ru-RU" sz="1200" dirty="0" smtClean="0"/>
              <a:t>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виникає</a:t>
            </a:r>
            <a:r>
              <a:rPr lang="ru-RU" sz="1200" dirty="0" smtClean="0"/>
              <a:t> </a:t>
            </a:r>
            <a:r>
              <a:rPr lang="ru-RU" sz="1200" dirty="0" err="1" smtClean="0"/>
              <a:t>від</a:t>
            </a:r>
            <a:r>
              <a:rPr lang="ru-RU" sz="1200" dirty="0" smtClean="0"/>
              <a:t> </a:t>
            </a:r>
            <a:r>
              <a:rPr lang="ru-RU" sz="1200" dirty="0" err="1" smtClean="0"/>
              <a:t>щирого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почуття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smtClean="0"/>
              <a:t>За </a:t>
            </a:r>
            <a:r>
              <a:rPr lang="ru-RU" sz="1200" dirty="0" err="1" smtClean="0"/>
              <a:t>зовнішнім</a:t>
            </a:r>
            <a:r>
              <a:rPr lang="ru-RU" sz="1200" dirty="0" smtClean="0"/>
              <a:t> </a:t>
            </a:r>
            <a:r>
              <a:rPr lang="ru-RU" sz="1200" dirty="0" err="1" smtClean="0"/>
              <a:t>виглядом</a:t>
            </a:r>
            <a:r>
              <a:rPr lang="ru-RU" sz="1200" dirty="0" smtClean="0"/>
              <a:t> не </a:t>
            </a:r>
            <a:r>
              <a:rPr lang="ru-RU" sz="1200" dirty="0" err="1" smtClean="0"/>
              <a:t>судять</a:t>
            </a:r>
            <a:r>
              <a:rPr lang="ru-RU" sz="1200" dirty="0" smtClean="0"/>
              <a:t> </a:t>
            </a:r>
            <a:r>
              <a:rPr lang="ru-RU" sz="1200" dirty="0" err="1" smtClean="0"/>
              <a:t>тільки</a:t>
            </a:r>
            <a:r>
              <a:rPr lang="ru-RU" sz="1200" dirty="0" smtClean="0"/>
              <a:t> </a:t>
            </a:r>
            <a:r>
              <a:rPr lang="ru-RU" sz="1200" dirty="0" err="1" smtClean="0"/>
              <a:t>самі</a:t>
            </a:r>
            <a:r>
              <a:rPr lang="ru-RU" sz="1200" dirty="0" smtClean="0"/>
              <a:t> </a:t>
            </a:r>
            <a:r>
              <a:rPr lang="ru-RU" sz="1200" dirty="0" err="1" smtClean="0"/>
              <a:t>Непроникливі</a:t>
            </a:r>
            <a:r>
              <a:rPr lang="ru-RU" sz="1200" dirty="0" smtClean="0"/>
              <a:t> люди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Спочатку</a:t>
            </a:r>
            <a:r>
              <a:rPr lang="ru-RU" sz="1200" dirty="0" smtClean="0"/>
              <a:t> </a:t>
            </a:r>
            <a:r>
              <a:rPr lang="ru-RU" sz="1200" dirty="0" err="1" smtClean="0"/>
              <a:t>діти</a:t>
            </a:r>
            <a:r>
              <a:rPr lang="ru-RU" sz="1200" dirty="0" smtClean="0"/>
              <a:t> </a:t>
            </a:r>
            <a:r>
              <a:rPr lang="ru-RU" sz="1200" dirty="0" err="1" smtClean="0"/>
              <a:t>люблять</a:t>
            </a:r>
            <a:r>
              <a:rPr lang="ru-RU" sz="1200" dirty="0" smtClean="0"/>
              <a:t> </a:t>
            </a:r>
            <a:r>
              <a:rPr lang="ru-RU" sz="1200" dirty="0" err="1" smtClean="0"/>
              <a:t>своїх</a:t>
            </a:r>
            <a:r>
              <a:rPr lang="ru-RU" sz="1200" dirty="0" smtClean="0"/>
              <a:t> </a:t>
            </a:r>
            <a:r>
              <a:rPr lang="ru-RU" sz="1200" dirty="0" err="1" smtClean="0"/>
              <a:t>батьків</a:t>
            </a:r>
            <a:r>
              <a:rPr lang="ru-RU" sz="1200" dirty="0" smtClean="0"/>
              <a:t>, </a:t>
            </a:r>
            <a:r>
              <a:rPr lang="ru-RU" sz="1200" dirty="0" err="1" smtClean="0"/>
              <a:t>з</a:t>
            </a:r>
            <a:r>
              <a:rPr lang="ru-RU" sz="1200" dirty="0" smtClean="0"/>
              <a:t> часом, </a:t>
            </a:r>
            <a:r>
              <a:rPr lang="ru-RU" sz="1200" dirty="0" err="1" smtClean="0"/>
              <a:t>однак</a:t>
            </a:r>
            <a:r>
              <a:rPr lang="ru-RU" sz="1200" dirty="0" smtClean="0"/>
              <a:t>, вони </a:t>
            </a:r>
            <a:r>
              <a:rPr lang="ru-RU" sz="1200" dirty="0" err="1" smtClean="0"/>
              <a:t>починають</a:t>
            </a:r>
            <a:r>
              <a:rPr lang="ru-RU" sz="1200" dirty="0" smtClean="0"/>
              <a:t> </a:t>
            </a:r>
            <a:r>
              <a:rPr lang="ru-RU" sz="1200" dirty="0" err="1" smtClean="0"/>
              <a:t>їх</a:t>
            </a:r>
            <a:r>
              <a:rPr lang="ru-RU" sz="1200" dirty="0" smtClean="0"/>
              <a:t> </a:t>
            </a:r>
            <a:r>
              <a:rPr lang="ru-RU" sz="1200" dirty="0" err="1" smtClean="0"/>
              <a:t>судити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рідко</a:t>
            </a:r>
            <a:r>
              <a:rPr lang="ru-RU" sz="1200" dirty="0" smtClean="0"/>
              <a:t>, </a:t>
            </a:r>
            <a:r>
              <a:rPr lang="ru-RU" sz="1200" dirty="0" err="1" smtClean="0"/>
              <a:t>дуже</a:t>
            </a:r>
            <a:r>
              <a:rPr lang="ru-RU" sz="1200" dirty="0" smtClean="0"/>
              <a:t> </a:t>
            </a:r>
            <a:r>
              <a:rPr lang="ru-RU" sz="1200" dirty="0" err="1" smtClean="0"/>
              <a:t>рідко</a:t>
            </a:r>
            <a:r>
              <a:rPr lang="ru-RU" sz="1200" dirty="0" smtClean="0"/>
              <a:t> </a:t>
            </a:r>
            <a:r>
              <a:rPr lang="ru-RU" sz="1200" dirty="0" err="1" smtClean="0"/>
              <a:t>прощають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Любов</a:t>
            </a:r>
            <a:r>
              <a:rPr lang="ru-RU" sz="1200" dirty="0" smtClean="0"/>
              <a:t> </a:t>
            </a:r>
            <a:r>
              <a:rPr lang="ru-RU" sz="1200" dirty="0" smtClean="0"/>
              <a:t>повинна </a:t>
            </a:r>
            <a:r>
              <a:rPr lang="ru-RU" sz="1200" dirty="0" err="1" smtClean="0"/>
              <a:t>прощати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всі</a:t>
            </a:r>
            <a:r>
              <a:rPr lang="ru-RU" sz="1200" dirty="0" smtClean="0"/>
              <a:t> </a:t>
            </a:r>
            <a:r>
              <a:rPr lang="ru-RU" sz="1200" dirty="0" err="1" smtClean="0"/>
              <a:t>гріхи</a:t>
            </a:r>
            <a:r>
              <a:rPr lang="ru-RU" sz="1200" dirty="0" smtClean="0"/>
              <a:t>, </a:t>
            </a:r>
            <a:r>
              <a:rPr lang="ru-RU" sz="1200" dirty="0" err="1" smtClean="0"/>
              <a:t>тільки</a:t>
            </a:r>
            <a:r>
              <a:rPr lang="ru-RU" sz="1200" dirty="0" smtClean="0"/>
              <a:t> не </a:t>
            </a:r>
            <a:r>
              <a:rPr lang="ru-RU" sz="1200" dirty="0" err="1" smtClean="0"/>
              <a:t>гріх</a:t>
            </a:r>
            <a:r>
              <a:rPr lang="ru-RU" sz="1200" dirty="0" smtClean="0"/>
              <a:t> </a:t>
            </a:r>
            <a:r>
              <a:rPr lang="ru-RU" sz="1200" dirty="0" err="1" smtClean="0"/>
              <a:t>проти</a:t>
            </a:r>
            <a:r>
              <a:rPr lang="ru-RU" sz="1200" dirty="0" smtClean="0"/>
              <a:t> </a:t>
            </a:r>
            <a:r>
              <a:rPr lang="ru-RU" sz="1200" dirty="0" err="1" smtClean="0"/>
              <a:t>любові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Любов</a:t>
            </a:r>
            <a:r>
              <a:rPr lang="ru-RU" sz="1200" dirty="0" smtClean="0"/>
              <a:t> </a:t>
            </a:r>
            <a:r>
              <a:rPr lang="ru-RU" sz="1200" dirty="0" smtClean="0"/>
              <a:t>до себе </a:t>
            </a:r>
            <a:r>
              <a:rPr lang="ru-RU" sz="1200" dirty="0" err="1" smtClean="0"/>
              <a:t>людина</a:t>
            </a:r>
            <a:r>
              <a:rPr lang="ru-RU" sz="1200" dirty="0" smtClean="0"/>
              <a:t> проносить через усе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Світ</a:t>
            </a:r>
            <a:r>
              <a:rPr lang="ru-RU" sz="1200" dirty="0" smtClean="0"/>
              <a:t>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сміявся</a:t>
            </a:r>
            <a:r>
              <a:rPr lang="ru-RU" sz="1200" dirty="0" smtClean="0"/>
              <a:t> над </a:t>
            </a:r>
            <a:r>
              <a:rPr lang="ru-RU" sz="1200" dirty="0" err="1" smtClean="0"/>
              <a:t>своїми</a:t>
            </a:r>
            <a:r>
              <a:rPr lang="ru-RU" sz="1200" dirty="0" smtClean="0"/>
              <a:t> </a:t>
            </a:r>
            <a:r>
              <a:rPr lang="ru-RU" sz="1200" dirty="0" err="1" smtClean="0"/>
              <a:t>трагедіями</a:t>
            </a:r>
            <a:r>
              <a:rPr lang="ru-RU" sz="1200" dirty="0" smtClean="0"/>
              <a:t>, </a:t>
            </a:r>
            <a:r>
              <a:rPr lang="ru-RU" sz="1200" dirty="0" err="1" smtClean="0"/>
              <a:t>бо</a:t>
            </a:r>
            <a:r>
              <a:rPr lang="ru-RU" sz="1200" dirty="0" smtClean="0"/>
              <a:t> </a:t>
            </a:r>
            <a:r>
              <a:rPr lang="ru-RU" sz="1200" dirty="0" err="1" smtClean="0"/>
              <a:t>тільки</a:t>
            </a:r>
            <a:r>
              <a:rPr lang="ru-RU" sz="1200" dirty="0" smtClean="0"/>
              <a:t> так </a:t>
            </a:r>
            <a:r>
              <a:rPr lang="ru-RU" sz="1200" dirty="0" err="1" smtClean="0"/>
              <a:t>їх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можна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переносити</a:t>
            </a:r>
            <a:r>
              <a:rPr lang="ru-RU" sz="1200" dirty="0" smtClean="0"/>
              <a:t>. </a:t>
            </a:r>
            <a:r>
              <a:rPr lang="ru-RU" sz="1200" dirty="0" err="1" smtClean="0"/>
              <a:t>Відповідно</a:t>
            </a:r>
            <a:r>
              <a:rPr lang="ru-RU" sz="1200" dirty="0" smtClean="0"/>
              <a:t> все те,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світ</a:t>
            </a:r>
            <a:r>
              <a:rPr lang="ru-RU" sz="1200" dirty="0" smtClean="0"/>
              <a:t>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сприймав</a:t>
            </a:r>
            <a:r>
              <a:rPr lang="ru-RU" sz="1200" dirty="0" smtClean="0"/>
              <a:t> </a:t>
            </a:r>
            <a:r>
              <a:rPr lang="ru-RU" sz="1200" dirty="0" err="1" smtClean="0"/>
              <a:t>всерйоз</a:t>
            </a:r>
            <a:r>
              <a:rPr lang="ru-RU" sz="1200" dirty="0" smtClean="0"/>
              <a:t>, </a:t>
            </a:r>
            <a:r>
              <a:rPr lang="ru-RU" sz="1200" dirty="0" err="1" smtClean="0"/>
              <a:t>відноситься</a:t>
            </a:r>
            <a:r>
              <a:rPr lang="ru-RU" sz="1200" dirty="0" smtClean="0"/>
              <a:t> до </a:t>
            </a:r>
            <a:r>
              <a:rPr lang="ru-RU" sz="1200" dirty="0" err="1" smtClean="0"/>
              <a:t>комедійної</a:t>
            </a:r>
            <a:r>
              <a:rPr lang="ru-RU" sz="1200" dirty="0" smtClean="0"/>
              <a:t> </a:t>
            </a:r>
            <a:r>
              <a:rPr lang="ru-RU" sz="1200" dirty="0" err="1" smtClean="0"/>
              <a:t>стороні</a:t>
            </a:r>
            <a:r>
              <a:rPr lang="ru-RU" sz="1200" dirty="0" smtClean="0"/>
              <a:t>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Популярність</a:t>
            </a:r>
            <a:r>
              <a:rPr lang="ru-RU" sz="1200" dirty="0" smtClean="0"/>
              <a:t> </a:t>
            </a:r>
            <a:r>
              <a:rPr lang="ru-RU" sz="1200" dirty="0" smtClean="0"/>
              <a:t>-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лавровий</a:t>
            </a:r>
            <a:r>
              <a:rPr lang="ru-RU" sz="1200" dirty="0" smtClean="0"/>
              <a:t> </a:t>
            </a:r>
            <a:r>
              <a:rPr lang="ru-RU" sz="1200" dirty="0" err="1" smtClean="0"/>
              <a:t>вінок</a:t>
            </a:r>
            <a:r>
              <a:rPr lang="ru-RU" sz="1200" dirty="0" smtClean="0"/>
              <a:t>, дарований </a:t>
            </a:r>
            <a:r>
              <a:rPr lang="ru-RU" sz="1200" dirty="0" err="1" smtClean="0"/>
              <a:t>світом</a:t>
            </a:r>
            <a:r>
              <a:rPr lang="ru-RU" sz="1200" dirty="0" smtClean="0"/>
              <a:t> </a:t>
            </a:r>
            <a:r>
              <a:rPr lang="ru-RU" sz="1200" dirty="0" err="1" smtClean="0"/>
              <a:t>низькопробного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мистецтву</a:t>
            </a:r>
            <a:r>
              <a:rPr lang="ru-RU" sz="1200" dirty="0" smtClean="0"/>
              <a:t>. Все,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популярно, - погано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Релігія</a:t>
            </a:r>
            <a:r>
              <a:rPr lang="ru-RU" sz="1200" dirty="0" smtClean="0"/>
              <a:t> </a:t>
            </a:r>
            <a:r>
              <a:rPr lang="ru-RU" sz="1200" dirty="0" err="1" smtClean="0"/>
              <a:t>вмирає</a:t>
            </a:r>
            <a:r>
              <a:rPr lang="ru-RU" sz="1200" dirty="0" smtClean="0"/>
              <a:t> в той момент, коли доведена </a:t>
            </a:r>
            <a:r>
              <a:rPr lang="ru-RU" sz="1200" dirty="0" err="1" smtClean="0"/>
              <a:t>її</a:t>
            </a:r>
            <a:r>
              <a:rPr lang="ru-RU" sz="1200" dirty="0" smtClean="0"/>
              <a:t> </a:t>
            </a:r>
            <a:r>
              <a:rPr lang="ru-RU" sz="1200" dirty="0" err="1" smtClean="0"/>
              <a:t>непогрішність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Самопожертва</a:t>
            </a:r>
            <a:r>
              <a:rPr lang="ru-RU" sz="1200" dirty="0" smtClean="0"/>
              <a:t> </a:t>
            </a:r>
            <a:r>
              <a:rPr lang="ru-RU" sz="1200" dirty="0" err="1" smtClean="0"/>
              <a:t>має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переслідуватися</a:t>
            </a:r>
            <a:r>
              <a:rPr lang="ru-RU" sz="1200" dirty="0" smtClean="0"/>
              <a:t> за законом. </a:t>
            </a:r>
            <a:r>
              <a:rPr lang="ru-RU" sz="1200" dirty="0" err="1" smtClean="0"/>
              <a:t>Воно</a:t>
            </a:r>
            <a:r>
              <a:rPr lang="ru-RU" sz="1200" dirty="0" smtClean="0"/>
              <a:t> </a:t>
            </a:r>
            <a:r>
              <a:rPr lang="ru-RU" sz="1200" dirty="0" err="1" smtClean="0"/>
              <a:t>деморалізує</a:t>
            </a:r>
            <a:r>
              <a:rPr lang="ru-RU" sz="1200" dirty="0" smtClean="0"/>
              <a:t> тих, </a:t>
            </a:r>
            <a:r>
              <a:rPr lang="ru-RU" sz="1200" dirty="0" err="1" smtClean="0"/>
              <a:t>заради</a:t>
            </a:r>
            <a:r>
              <a:rPr lang="ru-RU" sz="1200" dirty="0" smtClean="0"/>
              <a:t> кого </a:t>
            </a:r>
            <a:r>
              <a:rPr lang="ru-RU" sz="1200" dirty="0" err="1" smtClean="0"/>
              <a:t>йдуть</a:t>
            </a:r>
            <a:r>
              <a:rPr lang="ru-RU" sz="1200" dirty="0" smtClean="0"/>
              <a:t> на </a:t>
            </a:r>
            <a:r>
              <a:rPr lang="ru-RU" sz="1200" dirty="0" err="1" smtClean="0"/>
              <a:t>жертви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Найбільший</a:t>
            </a:r>
            <a:r>
              <a:rPr lang="ru-RU" sz="1200" dirty="0" smtClean="0"/>
              <a:t> </a:t>
            </a:r>
            <a:r>
              <a:rPr lang="ru-RU" sz="1200" dirty="0" smtClean="0"/>
              <a:t>порок - </a:t>
            </a:r>
            <a:r>
              <a:rPr lang="ru-RU" sz="1200" dirty="0" err="1" smtClean="0"/>
              <a:t>поверхність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Чоловік</a:t>
            </a:r>
            <a:r>
              <a:rPr lang="ru-RU" sz="1200" dirty="0" smtClean="0"/>
              <a:t> </a:t>
            </a:r>
            <a:r>
              <a:rPr lang="ru-RU" sz="1200" dirty="0" err="1" smtClean="0"/>
              <a:t>може</a:t>
            </a:r>
            <a:r>
              <a:rPr lang="ru-RU" sz="1200" dirty="0" smtClean="0"/>
              <a:t> бути </a:t>
            </a:r>
            <a:r>
              <a:rPr lang="ru-RU" sz="1200" dirty="0" err="1" smtClean="0"/>
              <a:t>щасливий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будь-якою</a:t>
            </a:r>
            <a:r>
              <a:rPr lang="ru-RU" sz="1200" dirty="0" smtClean="0"/>
              <a:t> </a:t>
            </a:r>
            <a:r>
              <a:rPr lang="ru-RU" sz="1200" dirty="0" err="1" smtClean="0"/>
              <a:t>жінкою</a:t>
            </a:r>
            <a:r>
              <a:rPr lang="ru-RU" sz="1200" dirty="0" smtClean="0"/>
              <a:t> - за </a:t>
            </a:r>
            <a:r>
              <a:rPr lang="ru-RU" sz="1200" dirty="0" err="1" smtClean="0"/>
              <a:t>умови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її</a:t>
            </a:r>
            <a:r>
              <a:rPr lang="ru-RU" sz="1200" dirty="0" smtClean="0"/>
              <a:t> не любить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Зі</a:t>
            </a:r>
            <a:r>
              <a:rPr lang="ru-RU" sz="1200" dirty="0" smtClean="0"/>
              <a:t> </a:t>
            </a:r>
            <a:r>
              <a:rPr lang="ru-RU" sz="1200" dirty="0" smtClean="0"/>
              <a:t>свободою, </a:t>
            </a:r>
            <a:r>
              <a:rPr lang="ru-RU" sz="1200" dirty="0" err="1" smtClean="0"/>
              <a:t>квітами</a:t>
            </a:r>
            <a:r>
              <a:rPr lang="ru-RU" sz="1200" dirty="0" smtClean="0"/>
              <a:t>, книгами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місяцем</a:t>
            </a:r>
            <a:r>
              <a:rPr lang="ru-RU" sz="1200" dirty="0" smtClean="0"/>
              <a:t> - </a:t>
            </a:r>
            <a:r>
              <a:rPr lang="ru-RU" sz="1200" dirty="0" err="1" smtClean="0"/>
              <a:t>хіба</a:t>
            </a:r>
            <a:r>
              <a:rPr lang="ru-RU" sz="1200" dirty="0" smtClean="0"/>
              <a:t> </a:t>
            </a:r>
            <a:r>
              <a:rPr lang="ru-RU" sz="1200" dirty="0" err="1" smtClean="0"/>
              <a:t>можна</a:t>
            </a:r>
            <a:r>
              <a:rPr lang="ru-RU" sz="1200" dirty="0" smtClean="0"/>
              <a:t> не бути </a:t>
            </a:r>
            <a:r>
              <a:rPr lang="ru-RU" sz="1200" dirty="0" err="1" smtClean="0"/>
              <a:t>щасливим</a:t>
            </a:r>
            <a:r>
              <a:rPr lang="ru-RU" sz="1200" dirty="0" smtClean="0"/>
              <a:t> </a:t>
            </a:r>
            <a:r>
              <a:rPr lang="ru-RU" sz="1200" dirty="0" err="1" smtClean="0"/>
              <a:t>цілком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Літні</a:t>
            </a:r>
            <a:r>
              <a:rPr lang="ru-RU" sz="1200" dirty="0" smtClean="0"/>
              <a:t> </a:t>
            </a:r>
            <a:r>
              <a:rPr lang="ru-RU" sz="1200" dirty="0" smtClean="0"/>
              <a:t>люди </a:t>
            </a:r>
            <a:r>
              <a:rPr lang="ru-RU" sz="1200" dirty="0" err="1" smtClean="0"/>
              <a:t>всьому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вірять</a:t>
            </a:r>
            <a:r>
              <a:rPr lang="ru-RU" sz="1200" dirty="0" smtClean="0"/>
              <a:t>, </a:t>
            </a:r>
            <a:r>
              <a:rPr lang="ru-RU" sz="1200" dirty="0" err="1" smtClean="0"/>
              <a:t>люди</a:t>
            </a:r>
            <a:r>
              <a:rPr lang="ru-RU" sz="1200" dirty="0" smtClean="0"/>
              <a:t> </a:t>
            </a:r>
            <a:r>
              <a:rPr lang="ru-RU" sz="1200" dirty="0" err="1" smtClean="0"/>
              <a:t>середніх</a:t>
            </a:r>
            <a:r>
              <a:rPr lang="ru-RU" sz="1200" dirty="0" smtClean="0"/>
              <a:t> </a:t>
            </a:r>
            <a:r>
              <a:rPr lang="ru-RU" sz="1200" dirty="0" err="1" smtClean="0"/>
              <a:t>років</a:t>
            </a:r>
            <a:r>
              <a:rPr lang="ru-RU" sz="1200" dirty="0" smtClean="0"/>
              <a:t> </a:t>
            </a:r>
            <a:r>
              <a:rPr lang="ru-RU" sz="1200" dirty="0" err="1" smtClean="0"/>
              <a:t>усіх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підозрюють</a:t>
            </a:r>
            <a:r>
              <a:rPr lang="ru-RU" sz="1200" dirty="0" smtClean="0"/>
              <a:t>, </a:t>
            </a:r>
            <a:r>
              <a:rPr lang="ru-RU" sz="1200" dirty="0" err="1" smtClean="0"/>
              <a:t>молоді</a:t>
            </a:r>
            <a:r>
              <a:rPr lang="ru-RU" sz="1200" dirty="0" smtClean="0"/>
              <a:t> все </a:t>
            </a:r>
            <a:r>
              <a:rPr lang="ru-RU" sz="1200" dirty="0" err="1" smtClean="0"/>
              <a:t>знають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Терпіти</a:t>
            </a:r>
            <a:r>
              <a:rPr lang="ru-RU" sz="1200" dirty="0" smtClean="0"/>
              <a:t> </a:t>
            </a:r>
            <a:r>
              <a:rPr lang="ru-RU" sz="1200" dirty="0" smtClean="0"/>
              <a:t>не </a:t>
            </a:r>
            <a:r>
              <a:rPr lang="ru-RU" sz="1200" dirty="0" err="1" smtClean="0"/>
              <a:t>можу</a:t>
            </a:r>
            <a:r>
              <a:rPr lang="ru-RU" sz="1200" dirty="0" smtClean="0"/>
              <a:t> </a:t>
            </a:r>
            <a:r>
              <a:rPr lang="ru-RU" sz="1200" dirty="0" err="1" smtClean="0"/>
              <a:t>логіки</a:t>
            </a:r>
            <a:r>
              <a:rPr lang="ru-RU" sz="1200" dirty="0" smtClean="0"/>
              <a:t>, вона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банальна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нерідко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переконлива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Своїх</a:t>
            </a:r>
            <a:r>
              <a:rPr lang="ru-RU" sz="1200" dirty="0" smtClean="0"/>
              <a:t> </a:t>
            </a:r>
            <a:r>
              <a:rPr lang="ru-RU" sz="1200" dirty="0" err="1" smtClean="0"/>
              <a:t>чоловіків</a:t>
            </a:r>
            <a:r>
              <a:rPr lang="ru-RU" sz="1200" dirty="0" smtClean="0"/>
              <a:t>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ревнують</a:t>
            </a:r>
            <a:r>
              <a:rPr lang="ru-RU" sz="1200" dirty="0" smtClean="0"/>
              <a:t> </a:t>
            </a:r>
            <a:r>
              <a:rPr lang="ru-RU" sz="1200" dirty="0" err="1" smtClean="0"/>
              <a:t>некрасиві</a:t>
            </a:r>
            <a:r>
              <a:rPr lang="ru-RU" sz="1200" dirty="0" smtClean="0"/>
              <a:t> </a:t>
            </a:r>
            <a:r>
              <a:rPr lang="ru-RU" sz="1200" dirty="0" err="1" smtClean="0"/>
              <a:t>жінки</a:t>
            </a:r>
            <a:r>
              <a:rPr lang="ru-RU" sz="1200" dirty="0" smtClean="0"/>
              <a:t>; </a:t>
            </a:r>
            <a:r>
              <a:rPr lang="ru-RU" sz="1200" dirty="0" err="1" smtClean="0"/>
              <a:t>красивим</a:t>
            </a:r>
            <a:r>
              <a:rPr lang="ru-RU" sz="1200" dirty="0" smtClean="0"/>
              <a:t> - не до </a:t>
            </a:r>
            <a:r>
              <a:rPr lang="ru-RU" sz="1200" dirty="0" err="1" smtClean="0"/>
              <a:t>цього</a:t>
            </a:r>
            <a:r>
              <a:rPr lang="ru-RU" sz="1200" dirty="0" smtClean="0"/>
              <a:t>, вони </a:t>
            </a:r>
            <a:r>
              <a:rPr lang="ru-RU" sz="1200" dirty="0" err="1" smtClean="0"/>
              <a:t>ревнують</a:t>
            </a:r>
            <a:r>
              <a:rPr lang="ru-RU" sz="1200" dirty="0" smtClean="0"/>
              <a:t> чужих</a:t>
            </a:r>
            <a:r>
              <a:rPr lang="ru-RU" sz="1200" dirty="0" smtClean="0"/>
              <a:t>.</a:t>
            </a:r>
            <a:endParaRPr lang="ru-RU" sz="1200" dirty="0" smtClean="0"/>
          </a:p>
          <a:p>
            <a:r>
              <a:rPr lang="ru-RU" sz="1200" dirty="0" err="1" smtClean="0"/>
              <a:t>Співпереживати</a:t>
            </a:r>
            <a:r>
              <a:rPr lang="ru-RU" sz="1200" dirty="0" smtClean="0"/>
              <a:t> </a:t>
            </a:r>
            <a:r>
              <a:rPr lang="ru-RU" sz="1200" dirty="0" err="1" smtClean="0"/>
              <a:t>страждань</a:t>
            </a:r>
            <a:r>
              <a:rPr lang="ru-RU" sz="1200" dirty="0" smtClean="0"/>
              <a:t> одного </a:t>
            </a:r>
            <a:r>
              <a:rPr lang="ru-RU" sz="1200" dirty="0" err="1" smtClean="0"/>
              <a:t>може</a:t>
            </a:r>
            <a:r>
              <a:rPr lang="ru-RU" sz="1200" dirty="0" smtClean="0"/>
              <a:t> всякий, а от </a:t>
            </a:r>
            <a:r>
              <a:rPr lang="ru-RU" sz="1200" dirty="0" err="1" smtClean="0"/>
              <a:t>успіхам</a:t>
            </a:r>
            <a:r>
              <a:rPr lang="ru-RU" sz="1200" dirty="0" smtClean="0"/>
              <a:t> - </a:t>
            </a:r>
            <a:r>
              <a:rPr lang="ru-RU" sz="1200" dirty="0" err="1" smtClean="0"/>
              <a:t>лише</a:t>
            </a:r>
            <a:r>
              <a:rPr lang="ru-RU" sz="1200" dirty="0" smtClean="0"/>
              <a:t> натура </a:t>
            </a:r>
            <a:r>
              <a:rPr lang="ru-RU" sz="1200" dirty="0" err="1" smtClean="0"/>
              <a:t>надзвичайно</a:t>
            </a:r>
            <a:r>
              <a:rPr lang="ru-RU" sz="1200" dirty="0" smtClean="0"/>
              <a:t> </a:t>
            </a:r>
            <a:r>
              <a:rPr lang="ru-RU" sz="1200" dirty="0" smtClean="0"/>
              <a:t>тонка.</a:t>
            </a:r>
          </a:p>
          <a:p>
            <a:r>
              <a:rPr lang="ru-RU" sz="1200" dirty="0" err="1" smtClean="0"/>
              <a:t>Тільки</a:t>
            </a:r>
            <a:r>
              <a:rPr lang="ru-RU" sz="1200" dirty="0" smtClean="0"/>
              <a:t> </a:t>
            </a:r>
            <a:r>
              <a:rPr lang="ru-RU" sz="1200" dirty="0" err="1" smtClean="0"/>
              <a:t>по-справжньому</a:t>
            </a:r>
            <a:r>
              <a:rPr lang="ru-RU" sz="1200" dirty="0" smtClean="0"/>
              <a:t> </a:t>
            </a:r>
            <a:r>
              <a:rPr lang="ru-RU" sz="1200" dirty="0" smtClean="0"/>
              <a:t>добра </a:t>
            </a:r>
            <a:r>
              <a:rPr lang="ru-RU" sz="1200" dirty="0" err="1" smtClean="0"/>
              <a:t>жінка</a:t>
            </a:r>
            <a:r>
              <a:rPr lang="ru-RU" sz="1200" dirty="0" smtClean="0"/>
              <a:t> </a:t>
            </a:r>
            <a:r>
              <a:rPr lang="ru-RU" sz="1200" dirty="0" err="1" smtClean="0"/>
              <a:t>здатна</a:t>
            </a:r>
            <a:r>
              <a:rPr lang="ru-RU" sz="1200" dirty="0" smtClean="0"/>
              <a:t> </a:t>
            </a:r>
            <a:r>
              <a:rPr lang="ru-RU" sz="1200" dirty="0" err="1" smtClean="0"/>
              <a:t>зробити</a:t>
            </a:r>
            <a:r>
              <a:rPr lang="ru-RU" sz="1200" dirty="0" smtClean="0"/>
              <a:t> </a:t>
            </a:r>
            <a:r>
              <a:rPr lang="ru-RU" sz="1200" dirty="0" err="1" smtClean="0"/>
              <a:t>по-справжньому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дурний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вчинок</a:t>
            </a:r>
            <a:r>
              <a:rPr lang="ru-RU" sz="1200" dirty="0" smtClean="0"/>
              <a:t>.</a:t>
            </a:r>
            <a:r>
              <a:rPr lang="ru-RU" sz="1200" dirty="0" smtClean="0"/>
              <a:t> </a:t>
            </a:r>
            <a:endParaRPr lang="ru-RU" sz="1200" dirty="0" smtClean="0"/>
          </a:p>
          <a:p>
            <a:r>
              <a:rPr lang="ru-RU" sz="1200" dirty="0" err="1" smtClean="0"/>
              <a:t>Запитання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ніколи</a:t>
            </a:r>
            <a:r>
              <a:rPr lang="ru-RU" sz="1200" dirty="0" smtClean="0"/>
              <a:t> не </a:t>
            </a:r>
            <a:r>
              <a:rPr lang="ru-RU" sz="1200" dirty="0" err="1" smtClean="0"/>
              <a:t>бувають</a:t>
            </a:r>
            <a:r>
              <a:rPr lang="ru-RU" sz="1200" dirty="0" smtClean="0"/>
              <a:t> </a:t>
            </a:r>
            <a:r>
              <a:rPr lang="ru-RU" sz="1200" dirty="0" err="1" smtClean="0"/>
              <a:t>нескромними</a:t>
            </a:r>
            <a:r>
              <a:rPr lang="ru-RU" sz="1200" dirty="0" smtClean="0"/>
              <a:t>. На </a:t>
            </a:r>
            <a:r>
              <a:rPr lang="ru-RU" sz="1200" dirty="0" err="1" smtClean="0"/>
              <a:t>відміну</a:t>
            </a:r>
            <a:r>
              <a:rPr lang="ru-RU" sz="1200" dirty="0" smtClean="0"/>
              <a:t> </a:t>
            </a:r>
            <a:r>
              <a:rPr lang="ru-RU" sz="1200" dirty="0" err="1" smtClean="0"/>
              <a:t>від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відповідей</a:t>
            </a:r>
            <a:r>
              <a:rPr lang="ru-RU" sz="1200" dirty="0" smtClean="0"/>
              <a:t>.</a:t>
            </a:r>
          </a:p>
          <a:p>
            <a:r>
              <a:rPr lang="ru-RU" sz="1200" dirty="0" smtClean="0"/>
              <a:t>У </a:t>
            </a:r>
            <a:r>
              <a:rPr lang="ru-RU" sz="1200" dirty="0" err="1" smtClean="0"/>
              <a:t>поведінці</a:t>
            </a:r>
            <a:r>
              <a:rPr lang="ru-RU" sz="1200" dirty="0" smtClean="0"/>
              <a:t> людей, </a:t>
            </a:r>
            <a:r>
              <a:rPr lang="ru-RU" sz="1200" dirty="0" err="1" smtClean="0"/>
              <a:t>яких</a:t>
            </a:r>
            <a:r>
              <a:rPr lang="ru-RU" sz="1200" dirty="0" smtClean="0"/>
              <a:t> </a:t>
            </a:r>
            <a:r>
              <a:rPr lang="ru-RU" sz="1200" dirty="0" err="1" smtClean="0"/>
              <a:t>розлюбили</a:t>
            </a:r>
            <a:r>
              <a:rPr lang="ru-RU" sz="1200" dirty="0" smtClean="0"/>
              <a:t>, </a:t>
            </a:r>
            <a:r>
              <a:rPr lang="ru-RU" sz="1200" dirty="0" err="1" smtClean="0"/>
              <a:t>завжди</a:t>
            </a:r>
            <a:r>
              <a:rPr lang="ru-RU" sz="1200" dirty="0" smtClean="0"/>
              <a:t> </a:t>
            </a:r>
            <a:r>
              <a:rPr lang="ru-RU" sz="1200" dirty="0" err="1" smtClean="0"/>
              <a:t>є</a:t>
            </a:r>
            <a:r>
              <a:rPr lang="ru-RU" sz="1200" dirty="0" smtClean="0"/>
              <a:t> </a:t>
            </a:r>
            <a:r>
              <a:rPr lang="ru-RU" sz="1200" dirty="0" err="1" smtClean="0"/>
              <a:t>щось</a:t>
            </a:r>
            <a:r>
              <a:rPr lang="ru-RU" sz="1200" dirty="0" smtClean="0"/>
              <a:t> </a:t>
            </a:r>
            <a:r>
              <a:rPr lang="ru-RU" sz="1200" dirty="0" err="1" smtClean="0"/>
              <a:t>безглузде</a:t>
            </a:r>
            <a:r>
              <a:rPr lang="ru-RU" sz="1200" dirty="0" smtClean="0"/>
              <a:t>.</a:t>
            </a:r>
          </a:p>
          <a:p>
            <a:r>
              <a:rPr lang="ru-RU" sz="1200" dirty="0" err="1" smtClean="0"/>
              <a:t>Атеїзм</a:t>
            </a:r>
            <a:r>
              <a:rPr lang="ru-RU" sz="1200" dirty="0" smtClean="0"/>
              <a:t> </a:t>
            </a:r>
            <a:r>
              <a:rPr lang="ru-RU" sz="1200" dirty="0" err="1" smtClean="0"/>
              <a:t>потребує</a:t>
            </a:r>
            <a:r>
              <a:rPr lang="ru-RU" sz="1200" dirty="0" smtClean="0"/>
              <a:t> </a:t>
            </a:r>
            <a:r>
              <a:rPr lang="ru-RU" sz="1200" dirty="0" err="1" smtClean="0"/>
              <a:t>релігії</a:t>
            </a:r>
            <a:r>
              <a:rPr lang="ru-RU" sz="1200" dirty="0" smtClean="0"/>
              <a:t> </a:t>
            </a:r>
            <a:r>
              <a:rPr lang="ru-RU" sz="1200" dirty="0" err="1" smtClean="0"/>
              <a:t>нітрохи</a:t>
            </a:r>
            <a:r>
              <a:rPr lang="ru-RU" sz="1200" dirty="0" smtClean="0"/>
              <a:t> не </a:t>
            </a:r>
            <a:r>
              <a:rPr lang="ru-RU" sz="1200" dirty="0" err="1" smtClean="0"/>
              <a:t>менше</a:t>
            </a:r>
            <a:r>
              <a:rPr lang="ru-RU" sz="1200" dirty="0" smtClean="0"/>
              <a:t>, </a:t>
            </a:r>
            <a:r>
              <a:rPr lang="ru-RU" sz="1200" dirty="0" err="1" smtClean="0"/>
              <a:t>ніж</a:t>
            </a:r>
            <a:r>
              <a:rPr lang="ru-RU" sz="1200" dirty="0" smtClean="0"/>
              <a:t> </a:t>
            </a:r>
            <a:r>
              <a:rPr lang="ru-RU" sz="1200" dirty="0" err="1" smtClean="0"/>
              <a:t>віра</a:t>
            </a:r>
            <a:r>
              <a:rPr lang="ru-RU" sz="1200" dirty="0" smtClean="0"/>
              <a:t>.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9595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r>
              <a:rPr lang="ru-RU" sz="4800" dirty="0" err="1" smtClean="0"/>
              <a:t>Гірше</a:t>
            </a:r>
            <a:r>
              <a:rPr lang="ru-RU" sz="4800" dirty="0" smtClean="0"/>
              <a:t> </a:t>
            </a:r>
            <a:r>
              <a:rPr lang="ru-RU" sz="4800" dirty="0" err="1" smtClean="0"/>
              <a:t>Несправедливості</a:t>
            </a:r>
            <a:r>
              <a:rPr lang="ru-RU" sz="4800" dirty="0" smtClean="0"/>
              <a:t> </a:t>
            </a:r>
            <a:r>
              <a:rPr lang="ru-RU" sz="4800" dirty="0" err="1" smtClean="0"/>
              <a:t>тільки</a:t>
            </a:r>
            <a:r>
              <a:rPr lang="ru-RU" sz="4800" dirty="0" smtClean="0"/>
              <a:t> </a:t>
            </a:r>
            <a:r>
              <a:rPr lang="ru-RU" sz="4800" dirty="0" err="1" smtClean="0"/>
              <a:t>Справедливість</a:t>
            </a:r>
            <a:r>
              <a:rPr lang="ru-RU" sz="4800" dirty="0" smtClean="0"/>
              <a:t> без </a:t>
            </a:r>
            <a:r>
              <a:rPr lang="ru-RU" sz="4800" dirty="0" err="1" smtClean="0"/>
              <a:t>караючого</a:t>
            </a:r>
            <a:r>
              <a:rPr lang="ru-RU" sz="4800" dirty="0" smtClean="0"/>
              <a:t> меча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Мета </a:t>
            </a:r>
            <a:r>
              <a:rPr lang="ru-RU" sz="4800" dirty="0" err="1" smtClean="0"/>
              <a:t>життя</a:t>
            </a:r>
            <a:r>
              <a:rPr lang="ru-RU" sz="4800" dirty="0" smtClean="0"/>
              <a:t> - </a:t>
            </a:r>
            <a:r>
              <a:rPr lang="ru-RU" sz="4800" dirty="0" err="1" smtClean="0"/>
              <a:t>самовираження</a:t>
            </a:r>
            <a:r>
              <a:rPr lang="ru-RU" sz="4800" dirty="0" smtClean="0"/>
              <a:t>. </a:t>
            </a:r>
            <a:r>
              <a:rPr lang="ru-RU" sz="4800" dirty="0" err="1" smtClean="0"/>
              <a:t>Проявити</a:t>
            </a:r>
            <a:r>
              <a:rPr lang="ru-RU" sz="4800" dirty="0" smtClean="0"/>
              <a:t> у </a:t>
            </a:r>
            <a:r>
              <a:rPr lang="ru-RU" sz="4800" dirty="0" err="1" smtClean="0"/>
              <a:t>всій</a:t>
            </a:r>
            <a:r>
              <a:rPr lang="ru-RU" sz="4800" dirty="0" smtClean="0"/>
              <a:t> </a:t>
            </a:r>
            <a:r>
              <a:rPr lang="ru-RU" sz="4800" dirty="0" err="1" smtClean="0"/>
              <a:t>повноті</a:t>
            </a:r>
            <a:r>
              <a:rPr lang="ru-RU" sz="4800" dirty="0" smtClean="0"/>
              <a:t> свою </a:t>
            </a:r>
            <a:r>
              <a:rPr lang="ru-RU" sz="4800" dirty="0" err="1" smtClean="0"/>
              <a:t>сутність</a:t>
            </a:r>
            <a:r>
              <a:rPr lang="ru-RU" sz="4800" dirty="0" smtClean="0"/>
              <a:t> - ось для </a:t>
            </a:r>
            <a:r>
              <a:rPr lang="ru-RU" sz="4800" dirty="0" err="1" smtClean="0"/>
              <a:t>чого</a:t>
            </a:r>
            <a:r>
              <a:rPr lang="ru-RU" sz="4800" dirty="0" smtClean="0"/>
              <a:t> ми </a:t>
            </a:r>
            <a:r>
              <a:rPr lang="ru-RU" sz="4800" dirty="0" err="1" smtClean="0"/>
              <a:t>живемо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Циник </a:t>
            </a:r>
            <a:r>
              <a:rPr lang="ru-RU" sz="4800" dirty="0" err="1" smtClean="0"/>
              <a:t>знає</a:t>
            </a:r>
            <a:r>
              <a:rPr lang="ru-RU" sz="4800" dirty="0" smtClean="0"/>
              <a:t> </a:t>
            </a:r>
            <a:r>
              <a:rPr lang="ru-RU" sz="4800" dirty="0" err="1" smtClean="0"/>
              <a:t>всьому</a:t>
            </a:r>
            <a:r>
              <a:rPr lang="ru-RU" sz="4800" dirty="0" smtClean="0"/>
              <a:t> </a:t>
            </a:r>
            <a:r>
              <a:rPr lang="ru-RU" sz="4800" dirty="0" err="1" smtClean="0"/>
              <a:t>ціну</a:t>
            </a:r>
            <a:r>
              <a:rPr lang="ru-RU" sz="4800" dirty="0" smtClean="0"/>
              <a:t>, </a:t>
            </a:r>
            <a:r>
              <a:rPr lang="ru-RU" sz="4800" dirty="0" err="1" smtClean="0"/>
              <a:t>але</a:t>
            </a:r>
            <a:r>
              <a:rPr lang="ru-RU" sz="4800" dirty="0" smtClean="0"/>
              <a:t> не </a:t>
            </a:r>
            <a:r>
              <a:rPr lang="ru-RU" sz="4800" dirty="0" err="1" smtClean="0"/>
              <a:t>знає</a:t>
            </a:r>
            <a:r>
              <a:rPr lang="ru-RU" sz="4800" dirty="0" smtClean="0"/>
              <a:t> </a:t>
            </a:r>
            <a:r>
              <a:rPr lang="ru-RU" sz="4800" dirty="0" err="1" smtClean="0"/>
              <a:t>цінності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Людина </a:t>
            </a:r>
            <a:r>
              <a:rPr lang="ru-RU" sz="4800" dirty="0" smtClean="0"/>
              <a:t>не </a:t>
            </a:r>
            <a:r>
              <a:rPr lang="ru-RU" sz="4800" dirty="0" err="1" smtClean="0"/>
              <a:t>може</a:t>
            </a:r>
            <a:r>
              <a:rPr lang="ru-RU" sz="4800" dirty="0" smtClean="0"/>
              <a:t> бути </a:t>
            </a:r>
            <a:r>
              <a:rPr lang="ru-RU" sz="4800" dirty="0" err="1" smtClean="0"/>
              <a:t>достатньо</a:t>
            </a:r>
            <a:r>
              <a:rPr lang="ru-RU" sz="4800" dirty="0" smtClean="0"/>
              <a:t> </a:t>
            </a:r>
            <a:r>
              <a:rPr lang="ru-RU" sz="4800" dirty="0" err="1" smtClean="0"/>
              <a:t>обачний</a:t>
            </a:r>
            <a:r>
              <a:rPr lang="ru-RU" sz="4800" dirty="0" smtClean="0"/>
              <a:t> у </a:t>
            </a:r>
            <a:r>
              <a:rPr lang="ru-RU" sz="4800" dirty="0" err="1" smtClean="0"/>
              <a:t>виборі</a:t>
            </a:r>
            <a:r>
              <a:rPr lang="ru-RU" sz="4800" dirty="0" smtClean="0"/>
              <a:t> </a:t>
            </a:r>
            <a:r>
              <a:rPr lang="ru-RU" sz="4800" dirty="0" err="1" smtClean="0"/>
              <a:t>ворогів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Скептицизм </a:t>
            </a:r>
            <a:r>
              <a:rPr lang="ru-RU" sz="4800" dirty="0" smtClean="0"/>
              <a:t>- початок </a:t>
            </a:r>
            <a:r>
              <a:rPr lang="ru-RU" sz="4800" dirty="0" err="1" smtClean="0"/>
              <a:t>віри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Сміх</a:t>
            </a:r>
            <a:r>
              <a:rPr lang="ru-RU" sz="4800" dirty="0" smtClean="0"/>
              <a:t> </a:t>
            </a:r>
            <a:r>
              <a:rPr lang="ru-RU" sz="4800" dirty="0" smtClean="0"/>
              <a:t>- </a:t>
            </a:r>
            <a:r>
              <a:rPr lang="ru-RU" sz="4800" dirty="0" err="1" smtClean="0"/>
              <a:t>непоганий</a:t>
            </a:r>
            <a:r>
              <a:rPr lang="ru-RU" sz="4800" dirty="0" smtClean="0"/>
              <a:t> початок для </a:t>
            </a:r>
            <a:r>
              <a:rPr lang="ru-RU" sz="4800" dirty="0" err="1" smtClean="0"/>
              <a:t>дружби</a:t>
            </a:r>
            <a:r>
              <a:rPr lang="ru-RU" sz="4800" dirty="0" smtClean="0"/>
              <a:t>, </a:t>
            </a:r>
            <a:r>
              <a:rPr lang="ru-RU" sz="4800" dirty="0" err="1" smtClean="0"/>
              <a:t>і</a:t>
            </a:r>
            <a:r>
              <a:rPr lang="ru-RU" sz="4800" dirty="0" smtClean="0"/>
              <a:t> </a:t>
            </a:r>
            <a:r>
              <a:rPr lang="ru-RU" sz="4800" dirty="0" err="1" smtClean="0"/>
              <a:t>сміхом</a:t>
            </a:r>
            <a:r>
              <a:rPr lang="ru-RU" sz="4800" dirty="0" smtClean="0"/>
              <a:t> само добре </a:t>
            </a:r>
            <a:r>
              <a:rPr lang="ru-RU" sz="4800" dirty="0" err="1" smtClean="0"/>
              <a:t>її</a:t>
            </a:r>
            <a:r>
              <a:rPr lang="ru-RU" sz="4800" dirty="0" smtClean="0"/>
              <a:t> </a:t>
            </a:r>
            <a:r>
              <a:rPr lang="ru-RU" sz="4800" dirty="0" err="1" smtClean="0"/>
              <a:t>закінчити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Згрішивши</a:t>
            </a:r>
            <a:r>
              <a:rPr lang="ru-RU" sz="4800" dirty="0" smtClean="0"/>
              <a:t>, </a:t>
            </a:r>
            <a:r>
              <a:rPr lang="ru-RU" sz="4800" dirty="0" err="1" smtClean="0"/>
              <a:t>людина</a:t>
            </a:r>
            <a:r>
              <a:rPr lang="ru-RU" sz="4800" dirty="0" smtClean="0"/>
              <a:t> </a:t>
            </a:r>
            <a:r>
              <a:rPr lang="ru-RU" sz="4800" dirty="0" err="1" smtClean="0"/>
              <a:t>позбавляється</a:t>
            </a:r>
            <a:r>
              <a:rPr lang="ru-RU" sz="4800" dirty="0" smtClean="0"/>
              <a:t> </a:t>
            </a:r>
            <a:r>
              <a:rPr lang="ru-RU" sz="4800" dirty="0" err="1" smtClean="0"/>
              <a:t>від</a:t>
            </a:r>
            <a:r>
              <a:rPr lang="ru-RU" sz="4800" dirty="0" smtClean="0"/>
              <a:t> потягу до </a:t>
            </a:r>
            <a:r>
              <a:rPr lang="ru-RU" sz="4800" dirty="0" err="1" smtClean="0"/>
              <a:t>гріха</a:t>
            </a:r>
            <a:r>
              <a:rPr lang="ru-RU" sz="4800" dirty="0" smtClean="0"/>
              <a:t>, </a:t>
            </a:r>
            <a:r>
              <a:rPr lang="ru-RU" sz="4800" dirty="0" err="1" smtClean="0"/>
              <a:t>бо</a:t>
            </a:r>
            <a:r>
              <a:rPr lang="ru-RU" sz="4800" dirty="0" smtClean="0"/>
              <a:t> </a:t>
            </a:r>
            <a:r>
              <a:rPr lang="ru-RU" sz="4800" dirty="0" err="1" smtClean="0"/>
              <a:t>здійснення</a:t>
            </a:r>
            <a:r>
              <a:rPr lang="ru-RU" sz="4800" dirty="0" smtClean="0"/>
              <a:t> - </a:t>
            </a:r>
            <a:r>
              <a:rPr lang="ru-RU" sz="4800" dirty="0" err="1" smtClean="0"/>
              <a:t>це</a:t>
            </a:r>
            <a:r>
              <a:rPr lang="ru-RU" sz="4800" dirty="0" smtClean="0"/>
              <a:t> шлях до </a:t>
            </a:r>
            <a:r>
              <a:rPr lang="ru-RU" sz="4800" dirty="0" err="1" smtClean="0"/>
              <a:t>очищення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Щоб</a:t>
            </a:r>
            <a:r>
              <a:rPr lang="ru-RU" sz="4800" dirty="0" smtClean="0"/>
              <a:t> </a:t>
            </a:r>
            <a:r>
              <a:rPr lang="ru-RU" sz="4800" dirty="0" smtClean="0"/>
              <a:t>бути </a:t>
            </a:r>
            <a:r>
              <a:rPr lang="ru-RU" sz="4800" dirty="0" err="1" smtClean="0"/>
              <a:t>природним</a:t>
            </a:r>
            <a:r>
              <a:rPr lang="ru-RU" sz="4800" dirty="0" smtClean="0"/>
              <a:t>, </a:t>
            </a:r>
            <a:r>
              <a:rPr lang="ru-RU" sz="4800" dirty="0" err="1" smtClean="0"/>
              <a:t>необхідно</a:t>
            </a:r>
            <a:r>
              <a:rPr lang="ru-RU" sz="4800" dirty="0" smtClean="0"/>
              <a:t> </a:t>
            </a:r>
            <a:r>
              <a:rPr lang="ru-RU" sz="4800" dirty="0" err="1" smtClean="0"/>
              <a:t>вміти</a:t>
            </a:r>
            <a:r>
              <a:rPr lang="ru-RU" sz="4800" dirty="0" smtClean="0"/>
              <a:t> </a:t>
            </a:r>
            <a:r>
              <a:rPr lang="ru-RU" sz="4800" dirty="0" err="1" smtClean="0"/>
              <a:t>прикидатися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Що</a:t>
            </a:r>
            <a:r>
              <a:rPr lang="ru-RU" sz="4800" dirty="0" smtClean="0"/>
              <a:t> </a:t>
            </a:r>
            <a:r>
              <a:rPr lang="ru-RU" sz="4800" dirty="0" err="1" smtClean="0"/>
              <a:t>стосується</a:t>
            </a:r>
            <a:r>
              <a:rPr lang="ru-RU" sz="4800" dirty="0" smtClean="0"/>
              <a:t> </a:t>
            </a:r>
            <a:r>
              <a:rPr lang="ru-RU" sz="4800" dirty="0" err="1" smtClean="0"/>
              <a:t>чесної</a:t>
            </a:r>
            <a:r>
              <a:rPr lang="ru-RU" sz="4800" dirty="0" smtClean="0"/>
              <a:t> </a:t>
            </a:r>
            <a:r>
              <a:rPr lang="ru-RU" sz="4800" dirty="0" err="1" smtClean="0"/>
              <a:t>бідності</a:t>
            </a:r>
            <a:r>
              <a:rPr lang="ru-RU" sz="4800" dirty="0" smtClean="0"/>
              <a:t>, то </a:t>
            </a:r>
            <a:r>
              <a:rPr lang="ru-RU" sz="4800" dirty="0" err="1" smtClean="0"/>
              <a:t>її</a:t>
            </a:r>
            <a:r>
              <a:rPr lang="ru-RU" sz="4800" dirty="0" smtClean="0"/>
              <a:t>, </a:t>
            </a:r>
            <a:r>
              <a:rPr lang="ru-RU" sz="4800" dirty="0" err="1" smtClean="0"/>
              <a:t>зрозуміло</a:t>
            </a:r>
            <a:r>
              <a:rPr lang="ru-RU" sz="4800" dirty="0" smtClean="0"/>
              <a:t>, </a:t>
            </a:r>
            <a:r>
              <a:rPr lang="ru-RU" sz="4800" dirty="0" err="1" smtClean="0"/>
              <a:t>можна</a:t>
            </a:r>
            <a:r>
              <a:rPr lang="ru-RU" sz="4800" dirty="0" smtClean="0"/>
              <a:t> </a:t>
            </a:r>
            <a:r>
              <a:rPr lang="ru-RU" sz="4800" dirty="0" err="1" smtClean="0"/>
              <a:t>пошкодувати</a:t>
            </a:r>
            <a:r>
              <a:rPr lang="ru-RU" sz="4800" dirty="0" smtClean="0"/>
              <a:t>, </a:t>
            </a:r>
            <a:r>
              <a:rPr lang="ru-RU" sz="4800" dirty="0" err="1" smtClean="0"/>
              <a:t>але</a:t>
            </a:r>
            <a:r>
              <a:rPr lang="ru-RU" sz="4800" dirty="0" smtClean="0"/>
              <a:t> </a:t>
            </a:r>
            <a:r>
              <a:rPr lang="ru-RU" sz="4800" dirty="0" err="1" smtClean="0"/>
              <a:t>захоплюватися</a:t>
            </a:r>
            <a:r>
              <a:rPr lang="ru-RU" sz="4800" dirty="0" smtClean="0"/>
              <a:t> нею - </a:t>
            </a:r>
            <a:r>
              <a:rPr lang="ru-RU" sz="4800" dirty="0" err="1" smtClean="0"/>
              <a:t>звільніть</a:t>
            </a:r>
            <a:r>
              <a:rPr lang="ru-RU" sz="4800" dirty="0" smtClean="0"/>
              <a:t>!</a:t>
            </a:r>
            <a:endParaRPr lang="ru-RU" sz="4800" dirty="0" smtClean="0"/>
          </a:p>
          <a:p>
            <a:r>
              <a:rPr lang="ru-RU" sz="4800" dirty="0" smtClean="0"/>
              <a:t>Той</a:t>
            </a:r>
            <a:r>
              <a:rPr lang="ru-RU" sz="4800" dirty="0" smtClean="0"/>
              <a:t>, </a:t>
            </a:r>
            <a:r>
              <a:rPr lang="ru-RU" sz="4800" dirty="0" err="1" smtClean="0"/>
              <a:t>хто</a:t>
            </a:r>
            <a:r>
              <a:rPr lang="ru-RU" sz="4800" dirty="0" smtClean="0"/>
              <a:t> </a:t>
            </a:r>
            <a:r>
              <a:rPr lang="ru-RU" sz="4800" dirty="0" err="1" smtClean="0"/>
              <a:t>озирається</a:t>
            </a:r>
            <a:r>
              <a:rPr lang="ru-RU" sz="4800" dirty="0" smtClean="0"/>
              <a:t> на </a:t>
            </a:r>
            <a:r>
              <a:rPr lang="ru-RU" sz="4800" dirty="0" err="1" smtClean="0"/>
              <a:t>своє</a:t>
            </a:r>
            <a:r>
              <a:rPr lang="ru-RU" sz="4800" dirty="0" smtClean="0"/>
              <a:t> </a:t>
            </a:r>
            <a:r>
              <a:rPr lang="ru-RU" sz="4800" dirty="0" err="1" smtClean="0"/>
              <a:t>минуле</a:t>
            </a:r>
            <a:r>
              <a:rPr lang="ru-RU" sz="4800" dirty="0" smtClean="0"/>
              <a:t>, не </a:t>
            </a:r>
            <a:r>
              <a:rPr lang="ru-RU" sz="4800" dirty="0" err="1" smtClean="0"/>
              <a:t>заслуговує</a:t>
            </a:r>
            <a:r>
              <a:rPr lang="ru-RU" sz="4800" dirty="0" smtClean="0"/>
              <a:t> </a:t>
            </a:r>
            <a:r>
              <a:rPr lang="ru-RU" sz="4800" dirty="0" err="1" smtClean="0"/>
              <a:t>майбутнього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Трагедія</a:t>
            </a:r>
            <a:r>
              <a:rPr lang="ru-RU" sz="4800" dirty="0" smtClean="0"/>
              <a:t> </a:t>
            </a:r>
            <a:r>
              <a:rPr lang="ru-RU" sz="4800" dirty="0" err="1" smtClean="0"/>
              <a:t>старості</a:t>
            </a:r>
            <a:r>
              <a:rPr lang="ru-RU" sz="4800" dirty="0" smtClean="0"/>
              <a:t> не в тому, </a:t>
            </a:r>
            <a:r>
              <a:rPr lang="ru-RU" sz="4800" dirty="0" err="1" smtClean="0"/>
              <a:t>що</a:t>
            </a:r>
            <a:r>
              <a:rPr lang="ru-RU" sz="4800" dirty="0" smtClean="0"/>
              <a:t> </a:t>
            </a:r>
            <a:r>
              <a:rPr lang="ru-RU" sz="4800" dirty="0" err="1" smtClean="0"/>
              <a:t>ти</a:t>
            </a:r>
            <a:r>
              <a:rPr lang="ru-RU" sz="4800" dirty="0" smtClean="0"/>
              <a:t> </a:t>
            </a:r>
            <a:r>
              <a:rPr lang="ru-RU" sz="4800" dirty="0" err="1" smtClean="0"/>
              <a:t>старий</a:t>
            </a:r>
            <a:r>
              <a:rPr lang="ru-RU" sz="4800" dirty="0" smtClean="0"/>
              <a:t>, а в тому, </a:t>
            </a:r>
            <a:r>
              <a:rPr lang="ru-RU" sz="4800" dirty="0" err="1" smtClean="0"/>
              <a:t>що</a:t>
            </a:r>
            <a:r>
              <a:rPr lang="ru-RU" sz="4800" dirty="0" smtClean="0"/>
              <a:t> не </a:t>
            </a:r>
            <a:r>
              <a:rPr lang="ru-RU" sz="4800" dirty="0" err="1" smtClean="0"/>
              <a:t>молодий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У </a:t>
            </a:r>
            <a:r>
              <a:rPr lang="ru-RU" sz="4800" dirty="0" err="1" smtClean="0"/>
              <a:t>жінки</a:t>
            </a:r>
            <a:r>
              <a:rPr lang="ru-RU" sz="4800" dirty="0" smtClean="0"/>
              <a:t> </a:t>
            </a:r>
            <a:r>
              <a:rPr lang="ru-RU" sz="4800" dirty="0" err="1" smtClean="0"/>
              <a:t>разюча</a:t>
            </a:r>
            <a:r>
              <a:rPr lang="ru-RU" sz="4800" dirty="0" smtClean="0"/>
              <a:t> </a:t>
            </a:r>
            <a:r>
              <a:rPr lang="ru-RU" sz="4800" dirty="0" err="1" smtClean="0"/>
              <a:t>інтуїція</a:t>
            </a:r>
            <a:r>
              <a:rPr lang="ru-RU" sz="4800" dirty="0" smtClean="0"/>
              <a:t>: вона </a:t>
            </a:r>
            <a:r>
              <a:rPr lang="ru-RU" sz="4800" dirty="0" err="1" smtClean="0"/>
              <a:t>може</a:t>
            </a:r>
            <a:r>
              <a:rPr lang="ru-RU" sz="4800" dirty="0" smtClean="0"/>
              <a:t> </a:t>
            </a:r>
            <a:r>
              <a:rPr lang="ru-RU" sz="4800" dirty="0" err="1" smtClean="0"/>
              <a:t>здогадатися</a:t>
            </a:r>
            <a:r>
              <a:rPr lang="ru-RU" sz="4800" dirty="0" smtClean="0"/>
              <a:t> про все, </a:t>
            </a:r>
            <a:r>
              <a:rPr lang="ru-RU" sz="4800" dirty="0" err="1" smtClean="0"/>
              <a:t>крім</a:t>
            </a:r>
            <a:r>
              <a:rPr lang="ru-RU" sz="4800" dirty="0" smtClean="0"/>
              <a:t> самого очевидного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У </a:t>
            </a:r>
            <a:r>
              <a:rPr lang="ru-RU" sz="4800" dirty="0" err="1" smtClean="0"/>
              <a:t>сучасної</a:t>
            </a:r>
            <a:r>
              <a:rPr lang="ru-RU" sz="4800" dirty="0" smtClean="0"/>
              <a:t> </a:t>
            </a:r>
            <a:r>
              <a:rPr lang="ru-RU" sz="4800" dirty="0" err="1" smtClean="0"/>
              <a:t>демократії</a:t>
            </a:r>
            <a:r>
              <a:rPr lang="ru-RU" sz="4800" dirty="0" smtClean="0"/>
              <a:t> </a:t>
            </a:r>
            <a:r>
              <a:rPr lang="ru-RU" sz="4800" dirty="0" err="1" smtClean="0"/>
              <a:t>є</a:t>
            </a:r>
            <a:r>
              <a:rPr lang="ru-RU" sz="4800" dirty="0" smtClean="0"/>
              <a:t> </a:t>
            </a:r>
            <a:r>
              <a:rPr lang="ru-RU" sz="4800" dirty="0" err="1" smtClean="0"/>
              <a:t>тільки</a:t>
            </a:r>
            <a:r>
              <a:rPr lang="ru-RU" sz="4800" dirty="0" smtClean="0"/>
              <a:t> один </a:t>
            </a:r>
            <a:r>
              <a:rPr lang="ru-RU" sz="4800" dirty="0" err="1" smtClean="0"/>
              <a:t>небезпечний</a:t>
            </a:r>
            <a:r>
              <a:rPr lang="ru-RU" sz="4800" dirty="0" smtClean="0"/>
              <a:t> ворог - </a:t>
            </a:r>
            <a:r>
              <a:rPr lang="ru-RU" sz="4800" dirty="0" err="1" smtClean="0"/>
              <a:t>добрий</a:t>
            </a:r>
            <a:r>
              <a:rPr lang="ru-RU" sz="4800" dirty="0" smtClean="0"/>
              <a:t> </a:t>
            </a:r>
            <a:r>
              <a:rPr lang="ru-RU" sz="4800" dirty="0" smtClean="0"/>
              <a:t>монарх</a:t>
            </a:r>
            <a:endParaRPr lang="ru-RU" sz="4800" dirty="0" smtClean="0"/>
          </a:p>
          <a:p>
            <a:r>
              <a:rPr lang="ru-RU" sz="4800" dirty="0" err="1" smtClean="0"/>
              <a:t>Філософія</a:t>
            </a:r>
            <a:r>
              <a:rPr lang="ru-RU" sz="4800" dirty="0" smtClean="0"/>
              <a:t> </a:t>
            </a:r>
            <a:r>
              <a:rPr lang="ru-RU" sz="4800" dirty="0" err="1" smtClean="0"/>
              <a:t>вчить</a:t>
            </a:r>
            <a:r>
              <a:rPr lang="ru-RU" sz="4800" dirty="0" smtClean="0"/>
              <a:t> нас </a:t>
            </a:r>
            <a:r>
              <a:rPr lang="ru-RU" sz="4800" dirty="0" err="1" smtClean="0"/>
              <a:t>з</a:t>
            </a:r>
            <a:r>
              <a:rPr lang="ru-RU" sz="4800" dirty="0" smtClean="0"/>
              <a:t> </a:t>
            </a:r>
            <a:r>
              <a:rPr lang="ru-RU" sz="4800" dirty="0" err="1" smtClean="0"/>
              <a:t>незворушністю</a:t>
            </a:r>
            <a:r>
              <a:rPr lang="ru-RU" sz="4800" dirty="0" smtClean="0"/>
              <a:t> </a:t>
            </a:r>
            <a:r>
              <a:rPr lang="ru-RU" sz="4800" dirty="0" err="1" smtClean="0"/>
              <a:t>відноситися</a:t>
            </a:r>
            <a:r>
              <a:rPr lang="ru-RU" sz="4800" dirty="0" smtClean="0"/>
              <a:t> до </a:t>
            </a:r>
            <a:r>
              <a:rPr lang="ru-RU" sz="4800" dirty="0" err="1" smtClean="0"/>
              <a:t>невдач</a:t>
            </a:r>
            <a:r>
              <a:rPr lang="ru-RU" sz="4800" dirty="0" smtClean="0"/>
              <a:t> </a:t>
            </a:r>
            <a:r>
              <a:rPr lang="ru-RU" sz="4800" dirty="0" err="1" smtClean="0"/>
              <a:t>інших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Філософські</a:t>
            </a:r>
            <a:r>
              <a:rPr lang="ru-RU" sz="4800" dirty="0" smtClean="0"/>
              <a:t> </a:t>
            </a:r>
            <a:r>
              <a:rPr lang="ru-RU" sz="4800" dirty="0" err="1" smtClean="0"/>
              <a:t>системи</a:t>
            </a:r>
            <a:r>
              <a:rPr lang="ru-RU" sz="4800" dirty="0" smtClean="0"/>
              <a:t> </a:t>
            </a:r>
            <a:r>
              <a:rPr lang="ru-RU" sz="4800" dirty="0" err="1" smtClean="0"/>
              <a:t>розсипаються</a:t>
            </a:r>
            <a:r>
              <a:rPr lang="ru-RU" sz="4800" dirty="0" smtClean="0"/>
              <a:t>, як </a:t>
            </a:r>
            <a:r>
              <a:rPr lang="ru-RU" sz="4800" dirty="0" err="1" smtClean="0"/>
              <a:t>пісок</a:t>
            </a:r>
            <a:r>
              <a:rPr lang="ru-RU" sz="4800" dirty="0" smtClean="0"/>
              <a:t>, </a:t>
            </a:r>
            <a:r>
              <a:rPr lang="ru-RU" sz="4800" dirty="0" err="1" smtClean="0"/>
              <a:t>релігії</a:t>
            </a:r>
            <a:r>
              <a:rPr lang="ru-RU" sz="4800" dirty="0" smtClean="0"/>
              <a:t> </a:t>
            </a:r>
            <a:r>
              <a:rPr lang="ru-RU" sz="4800" dirty="0" err="1" smtClean="0"/>
              <a:t>падають</a:t>
            </a:r>
            <a:r>
              <a:rPr lang="ru-RU" sz="4800" dirty="0" smtClean="0"/>
              <a:t> одна за одною, як </a:t>
            </a:r>
            <a:r>
              <a:rPr lang="ru-RU" sz="4800" dirty="0" err="1" smtClean="0"/>
              <a:t>сухі</a:t>
            </a:r>
            <a:r>
              <a:rPr lang="ru-RU" sz="4800" dirty="0" smtClean="0"/>
              <a:t> </a:t>
            </a:r>
            <a:r>
              <a:rPr lang="ru-RU" sz="4800" dirty="0" err="1" smtClean="0"/>
              <a:t>осіннє</a:t>
            </a:r>
            <a:r>
              <a:rPr lang="ru-RU" sz="4800" dirty="0" smtClean="0"/>
              <a:t> </a:t>
            </a:r>
            <a:r>
              <a:rPr lang="ru-RU" sz="4800" dirty="0" err="1" smtClean="0"/>
              <a:t>листя</a:t>
            </a:r>
            <a:r>
              <a:rPr lang="ru-RU" sz="4800" dirty="0" smtClean="0"/>
              <a:t>; </a:t>
            </a:r>
            <a:r>
              <a:rPr lang="ru-RU" sz="4800" dirty="0" err="1" smtClean="0"/>
              <a:t>але</a:t>
            </a:r>
            <a:r>
              <a:rPr lang="ru-RU" sz="4800" dirty="0" smtClean="0"/>
              <a:t> те, </a:t>
            </a:r>
            <a:r>
              <a:rPr lang="ru-RU" sz="4800" dirty="0" err="1" smtClean="0"/>
              <a:t>що</a:t>
            </a:r>
            <a:r>
              <a:rPr lang="ru-RU" sz="4800" dirty="0" smtClean="0"/>
              <a:t> прекрасно, </a:t>
            </a:r>
            <a:r>
              <a:rPr lang="ru-RU" sz="4800" dirty="0" err="1" smtClean="0"/>
              <a:t>є</a:t>
            </a:r>
            <a:r>
              <a:rPr lang="ru-RU" sz="4800" dirty="0" smtClean="0"/>
              <a:t> </a:t>
            </a:r>
            <a:r>
              <a:rPr lang="ru-RU" sz="4800" dirty="0" err="1" smtClean="0"/>
              <a:t>скарби</a:t>
            </a:r>
            <a:r>
              <a:rPr lang="ru-RU" sz="4800" dirty="0" smtClean="0"/>
              <a:t> </a:t>
            </a:r>
            <a:r>
              <a:rPr lang="ru-RU" sz="4800" dirty="0" err="1" smtClean="0"/>
              <a:t>вічності</a:t>
            </a:r>
            <a:r>
              <a:rPr lang="ru-RU" sz="4800" dirty="0" smtClean="0"/>
              <a:t> </a:t>
            </a:r>
            <a:r>
              <a:rPr lang="ru-RU" sz="4800" dirty="0" err="1" smtClean="0"/>
              <a:t>і</a:t>
            </a:r>
            <a:r>
              <a:rPr lang="ru-RU" sz="4800" dirty="0" smtClean="0"/>
              <a:t> - </a:t>
            </a:r>
            <a:r>
              <a:rPr lang="ru-RU" sz="4800" dirty="0" err="1" smtClean="0"/>
              <a:t>радість</a:t>
            </a:r>
            <a:r>
              <a:rPr lang="ru-RU" sz="4800" dirty="0" smtClean="0"/>
              <a:t> на </a:t>
            </a:r>
            <a:r>
              <a:rPr lang="ru-RU" sz="4800" dirty="0" err="1" smtClean="0"/>
              <a:t>всі</a:t>
            </a:r>
            <a:r>
              <a:rPr lang="ru-RU" sz="4800" dirty="0" smtClean="0"/>
              <a:t> </a:t>
            </a:r>
            <a:r>
              <a:rPr lang="ru-RU" sz="4800" dirty="0" err="1" smtClean="0"/>
              <a:t>часи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Хороші</a:t>
            </a:r>
            <a:r>
              <a:rPr lang="ru-RU" sz="4800" dirty="0" smtClean="0"/>
              <a:t> </a:t>
            </a:r>
            <a:r>
              <a:rPr lang="ru-RU" sz="4800" dirty="0" err="1" smtClean="0"/>
              <a:t>поради</a:t>
            </a:r>
            <a:r>
              <a:rPr lang="ru-RU" sz="4800" dirty="0" smtClean="0"/>
              <a:t> я </a:t>
            </a:r>
            <a:r>
              <a:rPr lang="ru-RU" sz="4800" dirty="0" err="1" smtClean="0"/>
              <a:t>завжди</a:t>
            </a:r>
            <a:r>
              <a:rPr lang="ru-RU" sz="4800" dirty="0" smtClean="0"/>
              <a:t> передаю </a:t>
            </a:r>
            <a:r>
              <a:rPr lang="ru-RU" sz="4800" dirty="0" err="1" smtClean="0"/>
              <a:t>іншим</a:t>
            </a:r>
            <a:r>
              <a:rPr lang="ru-RU" sz="4800" dirty="0" smtClean="0"/>
              <a:t>. </a:t>
            </a:r>
            <a:r>
              <a:rPr lang="ru-RU" sz="4800" dirty="0" err="1" smtClean="0"/>
              <a:t>Більше</a:t>
            </a:r>
            <a:r>
              <a:rPr lang="ru-RU" sz="4800" dirty="0" smtClean="0"/>
              <a:t> </a:t>
            </a:r>
            <a:r>
              <a:rPr lang="ru-RU" sz="4800" dirty="0" err="1" smtClean="0"/>
              <a:t>з</a:t>
            </a:r>
            <a:r>
              <a:rPr lang="ru-RU" sz="4800" dirty="0" smtClean="0"/>
              <a:t> ними </a:t>
            </a:r>
            <a:r>
              <a:rPr lang="ru-RU" sz="4800" dirty="0" err="1" smtClean="0"/>
              <a:t>робити</a:t>
            </a:r>
            <a:r>
              <a:rPr lang="ru-RU" sz="4800" dirty="0" smtClean="0"/>
              <a:t> </a:t>
            </a:r>
            <a:r>
              <a:rPr lang="ru-RU" sz="4800" dirty="0" err="1" smtClean="0"/>
              <a:t>нічого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Чоловіки</a:t>
            </a:r>
            <a:r>
              <a:rPr lang="ru-RU" sz="4800" dirty="0" smtClean="0"/>
              <a:t> </a:t>
            </a:r>
            <a:r>
              <a:rPr lang="ru-RU" sz="4800" dirty="0" err="1" smtClean="0"/>
              <a:t>одружуються</a:t>
            </a:r>
            <a:r>
              <a:rPr lang="ru-RU" sz="4800" dirty="0" smtClean="0"/>
              <a:t> </a:t>
            </a:r>
            <a:r>
              <a:rPr lang="ru-RU" sz="4800" dirty="0" err="1" smtClean="0"/>
              <a:t>з</a:t>
            </a:r>
            <a:r>
              <a:rPr lang="ru-RU" sz="4800" dirty="0" smtClean="0"/>
              <a:t> </a:t>
            </a:r>
            <a:r>
              <a:rPr lang="ru-RU" sz="4800" dirty="0" err="1" smtClean="0"/>
              <a:t>нудьги</a:t>
            </a:r>
            <a:r>
              <a:rPr lang="ru-RU" sz="4800" dirty="0" smtClean="0"/>
              <a:t>, </a:t>
            </a:r>
            <a:r>
              <a:rPr lang="ru-RU" sz="4800" dirty="0" err="1" smtClean="0"/>
              <a:t>жінки</a:t>
            </a:r>
            <a:r>
              <a:rPr lang="ru-RU" sz="4800" dirty="0" smtClean="0"/>
              <a:t> - </a:t>
            </a:r>
            <a:r>
              <a:rPr lang="ru-RU" sz="4800" dirty="0" err="1" smtClean="0"/>
              <a:t>з</a:t>
            </a:r>
            <a:r>
              <a:rPr lang="ru-RU" sz="4800" dirty="0" smtClean="0"/>
              <a:t> </a:t>
            </a:r>
            <a:r>
              <a:rPr lang="ru-RU" sz="4800" dirty="0" err="1" smtClean="0"/>
              <a:t>цікавості</a:t>
            </a:r>
            <a:r>
              <a:rPr lang="ru-RU" sz="4800" dirty="0" smtClean="0"/>
              <a:t>. І </a:t>
            </a:r>
            <a:r>
              <a:rPr lang="ru-RU" sz="4800" dirty="0" err="1" smtClean="0"/>
              <a:t>ті</a:t>
            </a:r>
            <a:r>
              <a:rPr lang="ru-RU" sz="4800" dirty="0" smtClean="0"/>
              <a:t> </a:t>
            </a:r>
            <a:r>
              <a:rPr lang="ru-RU" sz="4800" dirty="0" err="1" smtClean="0"/>
              <a:t>й</a:t>
            </a:r>
            <a:r>
              <a:rPr lang="ru-RU" sz="4800" dirty="0" smtClean="0"/>
              <a:t> </a:t>
            </a:r>
            <a:r>
              <a:rPr lang="ru-RU" sz="4800" dirty="0" err="1" smtClean="0"/>
              <a:t>інші</a:t>
            </a:r>
            <a:r>
              <a:rPr lang="ru-RU" sz="4800" dirty="0" smtClean="0"/>
              <a:t> </a:t>
            </a:r>
            <a:r>
              <a:rPr lang="ru-RU" sz="4800" dirty="0" err="1" smtClean="0"/>
              <a:t>відчувають</a:t>
            </a:r>
            <a:r>
              <a:rPr lang="ru-RU" sz="4800" dirty="0" smtClean="0"/>
              <a:t> </a:t>
            </a:r>
            <a:r>
              <a:rPr lang="ru-RU" sz="4800" dirty="0" err="1" smtClean="0"/>
              <a:t>розчарування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Суспільство</a:t>
            </a:r>
            <a:r>
              <a:rPr lang="ru-RU" sz="4800" dirty="0" smtClean="0"/>
              <a:t> </a:t>
            </a:r>
            <a:r>
              <a:rPr lang="ru-RU" sz="4800" dirty="0" err="1" smtClean="0"/>
              <a:t>відчуває</a:t>
            </a:r>
            <a:r>
              <a:rPr lang="ru-RU" sz="4800" dirty="0" smtClean="0"/>
              <a:t> </a:t>
            </a:r>
            <a:r>
              <a:rPr lang="ru-RU" sz="4800" dirty="0" err="1" smtClean="0"/>
              <a:t>воістину</a:t>
            </a:r>
            <a:r>
              <a:rPr lang="ru-RU" sz="4800" dirty="0" smtClean="0"/>
              <a:t> </a:t>
            </a:r>
            <a:r>
              <a:rPr lang="ru-RU" sz="4800" dirty="0" err="1" smtClean="0"/>
              <a:t>ненаситну</a:t>
            </a:r>
            <a:r>
              <a:rPr lang="ru-RU" sz="4800" dirty="0" smtClean="0"/>
              <a:t> </a:t>
            </a:r>
            <a:r>
              <a:rPr lang="ru-RU" sz="4800" dirty="0" err="1" smtClean="0"/>
              <a:t>цікавість</a:t>
            </a:r>
            <a:r>
              <a:rPr lang="ru-RU" sz="4800" dirty="0" smtClean="0"/>
              <a:t> до </a:t>
            </a:r>
            <a:r>
              <a:rPr lang="ru-RU" sz="4800" dirty="0" err="1" smtClean="0"/>
              <a:t>всього</a:t>
            </a:r>
            <a:r>
              <a:rPr lang="ru-RU" sz="4800" dirty="0" smtClean="0"/>
              <a:t>, </a:t>
            </a:r>
            <a:r>
              <a:rPr lang="ru-RU" sz="4800" dirty="0" err="1" smtClean="0"/>
              <a:t>цікавості</a:t>
            </a:r>
            <a:r>
              <a:rPr lang="ru-RU" sz="4800" dirty="0" smtClean="0"/>
              <a:t> не </a:t>
            </a:r>
            <a:r>
              <a:rPr lang="ru-RU" sz="4800" dirty="0" err="1" smtClean="0"/>
              <a:t>заслуговує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Коли </a:t>
            </a:r>
            <a:r>
              <a:rPr lang="ru-RU" sz="4800" dirty="0" smtClean="0"/>
              <a:t>на руках </a:t>
            </a:r>
            <a:r>
              <a:rPr lang="ru-RU" sz="4800" dirty="0" err="1" smtClean="0"/>
              <a:t>виграшні</a:t>
            </a:r>
            <a:r>
              <a:rPr lang="ru-RU" sz="4800" dirty="0" smtClean="0"/>
              <a:t> </a:t>
            </a:r>
            <a:r>
              <a:rPr lang="ru-RU" sz="4800" dirty="0" err="1" smtClean="0"/>
              <a:t>карти</a:t>
            </a:r>
            <a:r>
              <a:rPr lang="ru-RU" sz="4800" dirty="0" smtClean="0"/>
              <a:t>, </a:t>
            </a:r>
            <a:r>
              <a:rPr lang="ru-RU" sz="4800" dirty="0" err="1" smtClean="0"/>
              <a:t>слід</a:t>
            </a:r>
            <a:r>
              <a:rPr lang="ru-RU" sz="4800" dirty="0" smtClean="0"/>
              <a:t> </a:t>
            </a:r>
            <a:r>
              <a:rPr lang="ru-RU" sz="4800" dirty="0" err="1" smtClean="0"/>
              <a:t>грати</a:t>
            </a:r>
            <a:r>
              <a:rPr lang="ru-RU" sz="4800" dirty="0" smtClean="0"/>
              <a:t> </a:t>
            </a:r>
            <a:r>
              <a:rPr lang="ru-RU" sz="4800" dirty="0" err="1" smtClean="0"/>
              <a:t>чесно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Добра </a:t>
            </a:r>
            <a:r>
              <a:rPr lang="ru-RU" sz="4800" dirty="0" smtClean="0"/>
              <a:t>половина </a:t>
            </a:r>
            <a:r>
              <a:rPr lang="ru-RU" sz="4800" dirty="0" err="1" smtClean="0"/>
              <a:t>сучасної</a:t>
            </a:r>
            <a:r>
              <a:rPr lang="ru-RU" sz="4800" dirty="0" smtClean="0"/>
              <a:t> </a:t>
            </a:r>
            <a:r>
              <a:rPr lang="ru-RU" sz="4800" dirty="0" err="1" smtClean="0"/>
              <a:t>культури</a:t>
            </a:r>
            <a:r>
              <a:rPr lang="ru-RU" sz="4800" dirty="0" smtClean="0"/>
              <a:t> </a:t>
            </a:r>
            <a:r>
              <a:rPr lang="ru-RU" sz="4800" dirty="0" err="1" smtClean="0"/>
              <a:t>грунтується</a:t>
            </a:r>
            <a:r>
              <a:rPr lang="ru-RU" sz="4800" dirty="0" smtClean="0"/>
              <a:t> на тому, </a:t>
            </a:r>
            <a:r>
              <a:rPr lang="ru-RU" sz="4800" dirty="0" err="1" smtClean="0"/>
              <a:t>чого</a:t>
            </a:r>
            <a:r>
              <a:rPr lang="ru-RU" sz="4800" dirty="0" smtClean="0"/>
              <a:t> </a:t>
            </a:r>
            <a:r>
              <a:rPr lang="ru-RU" sz="4800" dirty="0" err="1" smtClean="0"/>
              <a:t>читати</a:t>
            </a:r>
            <a:r>
              <a:rPr lang="ru-RU" sz="4800" dirty="0" smtClean="0"/>
              <a:t> не </a:t>
            </a:r>
            <a:r>
              <a:rPr lang="ru-RU" sz="4800" dirty="0" err="1" smtClean="0"/>
              <a:t>слід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err="1" smtClean="0"/>
              <a:t>Шлюб</a:t>
            </a:r>
            <a:r>
              <a:rPr lang="ru-RU" sz="4800" dirty="0" smtClean="0"/>
              <a:t> </a:t>
            </a:r>
            <a:r>
              <a:rPr lang="ru-RU" sz="4800" dirty="0" smtClean="0"/>
              <a:t>без </a:t>
            </a:r>
            <a:r>
              <a:rPr lang="ru-RU" sz="4800" dirty="0" err="1" smtClean="0"/>
              <a:t>кохання</a:t>
            </a:r>
            <a:r>
              <a:rPr lang="ru-RU" sz="4800" dirty="0" smtClean="0"/>
              <a:t> - </a:t>
            </a:r>
            <a:r>
              <a:rPr lang="ru-RU" sz="4800" dirty="0" err="1" smtClean="0"/>
              <a:t>жах</a:t>
            </a:r>
            <a:r>
              <a:rPr lang="ru-RU" sz="4800" dirty="0" smtClean="0"/>
              <a:t>. Але </a:t>
            </a:r>
            <a:r>
              <a:rPr lang="ru-RU" sz="4800" dirty="0" err="1" smtClean="0"/>
              <a:t>є</a:t>
            </a:r>
            <a:r>
              <a:rPr lang="ru-RU" sz="4800" dirty="0" smtClean="0"/>
              <a:t> </a:t>
            </a:r>
            <a:r>
              <a:rPr lang="ru-RU" sz="4800" dirty="0" err="1" smtClean="0"/>
              <a:t>ще</a:t>
            </a:r>
            <a:r>
              <a:rPr lang="ru-RU" sz="4800" dirty="0" smtClean="0"/>
              <a:t> </a:t>
            </a:r>
            <a:r>
              <a:rPr lang="ru-RU" sz="4800" dirty="0" err="1" smtClean="0"/>
              <a:t>щось</a:t>
            </a:r>
            <a:r>
              <a:rPr lang="ru-RU" sz="4800" dirty="0" smtClean="0"/>
              <a:t> </a:t>
            </a:r>
            <a:r>
              <a:rPr lang="ru-RU" sz="4800" dirty="0" err="1" smtClean="0"/>
              <a:t>гірше</a:t>
            </a:r>
            <a:r>
              <a:rPr lang="ru-RU" sz="4800" dirty="0" smtClean="0"/>
              <a:t>: </a:t>
            </a:r>
            <a:r>
              <a:rPr lang="ru-RU" sz="4800" dirty="0" err="1" smtClean="0"/>
              <a:t>це</a:t>
            </a:r>
            <a:r>
              <a:rPr lang="ru-RU" sz="4800" dirty="0" smtClean="0"/>
              <a:t> </a:t>
            </a:r>
            <a:r>
              <a:rPr lang="ru-RU" sz="4800" dirty="0" err="1" smtClean="0"/>
              <a:t>шлюб</a:t>
            </a:r>
            <a:r>
              <a:rPr lang="ru-RU" sz="4800" dirty="0" smtClean="0"/>
              <a:t>, в </a:t>
            </a:r>
            <a:r>
              <a:rPr lang="ru-RU" sz="4800" dirty="0" err="1" smtClean="0"/>
              <a:t>якому</a:t>
            </a:r>
            <a:r>
              <a:rPr lang="ru-RU" sz="4800" dirty="0" smtClean="0"/>
              <a:t> </a:t>
            </a:r>
            <a:r>
              <a:rPr lang="ru-RU" sz="4800" dirty="0" err="1" smtClean="0"/>
              <a:t>любов</a:t>
            </a:r>
            <a:r>
              <a:rPr lang="ru-RU" sz="4800" dirty="0" smtClean="0"/>
              <a:t> </a:t>
            </a:r>
            <a:r>
              <a:rPr lang="ru-RU" sz="4800" dirty="0" err="1" smtClean="0"/>
              <a:t>наявності</a:t>
            </a:r>
            <a:r>
              <a:rPr lang="ru-RU" sz="4800" dirty="0" smtClean="0"/>
              <a:t>, </a:t>
            </a:r>
            <a:r>
              <a:rPr lang="ru-RU" sz="4800" dirty="0" err="1" smtClean="0"/>
              <a:t>але</a:t>
            </a:r>
            <a:r>
              <a:rPr lang="ru-RU" sz="4800" dirty="0" smtClean="0"/>
              <a:t> </a:t>
            </a:r>
            <a:r>
              <a:rPr lang="ru-RU" sz="4800" dirty="0" err="1" smtClean="0"/>
              <a:t>тільки</a:t>
            </a:r>
            <a:r>
              <a:rPr lang="ru-RU" sz="4800" dirty="0" smtClean="0"/>
              <a:t> на </a:t>
            </a:r>
            <a:r>
              <a:rPr lang="ru-RU" sz="4800" dirty="0" err="1" smtClean="0"/>
              <a:t>одній</a:t>
            </a:r>
            <a:r>
              <a:rPr lang="ru-RU" sz="4800" dirty="0" smtClean="0"/>
              <a:t> </a:t>
            </a:r>
            <a:r>
              <a:rPr lang="ru-RU" sz="4800" dirty="0" err="1" smtClean="0"/>
              <a:t>стороні</a:t>
            </a:r>
            <a:r>
              <a:rPr lang="ru-RU" sz="4800" dirty="0" smtClean="0"/>
              <a:t>; </a:t>
            </a:r>
            <a:r>
              <a:rPr lang="ru-RU" sz="4800" dirty="0" err="1" smtClean="0"/>
              <a:t>вірність</a:t>
            </a:r>
            <a:r>
              <a:rPr lang="ru-RU" sz="4800" dirty="0" smtClean="0"/>
              <a:t>, </a:t>
            </a:r>
            <a:r>
              <a:rPr lang="ru-RU" sz="4800" dirty="0" err="1" smtClean="0"/>
              <a:t>але</a:t>
            </a:r>
            <a:r>
              <a:rPr lang="ru-RU" sz="4800" dirty="0" smtClean="0"/>
              <a:t> </a:t>
            </a:r>
            <a:r>
              <a:rPr lang="ru-RU" sz="4800" dirty="0" err="1" smtClean="0"/>
              <a:t>тільки</a:t>
            </a:r>
            <a:r>
              <a:rPr lang="ru-RU" sz="4800" dirty="0" smtClean="0"/>
              <a:t> </a:t>
            </a:r>
            <a:r>
              <a:rPr lang="ru-RU" sz="4800" dirty="0" err="1" smtClean="0"/>
              <a:t>на</a:t>
            </a:r>
            <a:r>
              <a:rPr lang="ru-RU" sz="4800" dirty="0" smtClean="0"/>
              <a:t> </a:t>
            </a:r>
            <a:r>
              <a:rPr lang="ru-RU" sz="4800" dirty="0" err="1" smtClean="0"/>
              <a:t>одній</a:t>
            </a:r>
            <a:r>
              <a:rPr lang="ru-RU" sz="4800" dirty="0" smtClean="0"/>
              <a:t> </a:t>
            </a:r>
            <a:r>
              <a:rPr lang="ru-RU" sz="4800" dirty="0" err="1" smtClean="0"/>
              <a:t>стороні</a:t>
            </a:r>
            <a:r>
              <a:rPr lang="ru-RU" sz="4800" dirty="0" smtClean="0"/>
              <a:t> ... в такому </a:t>
            </a:r>
            <a:r>
              <a:rPr lang="ru-RU" sz="4800" dirty="0" err="1" smtClean="0"/>
              <a:t>шлюбі</a:t>
            </a:r>
            <a:r>
              <a:rPr lang="ru-RU" sz="4800" dirty="0" smtClean="0"/>
              <a:t> </a:t>
            </a:r>
            <a:r>
              <a:rPr lang="ru-RU" sz="4800" dirty="0" err="1" smtClean="0"/>
              <a:t>з</a:t>
            </a:r>
            <a:r>
              <a:rPr lang="ru-RU" sz="4800" dirty="0" smtClean="0"/>
              <a:t> </a:t>
            </a:r>
            <a:r>
              <a:rPr lang="ru-RU" sz="4800" dirty="0" err="1" smtClean="0"/>
              <a:t>двох</a:t>
            </a:r>
            <a:r>
              <a:rPr lang="ru-RU" sz="4800" dirty="0" smtClean="0"/>
              <a:t> </a:t>
            </a:r>
            <a:r>
              <a:rPr lang="ru-RU" sz="4800" dirty="0" err="1" smtClean="0"/>
              <a:t>сердець</a:t>
            </a:r>
            <a:r>
              <a:rPr lang="ru-RU" sz="4800" dirty="0" smtClean="0"/>
              <a:t> </a:t>
            </a:r>
            <a:r>
              <a:rPr lang="ru-RU" sz="4800" dirty="0" err="1" smtClean="0"/>
              <a:t>одне</a:t>
            </a:r>
            <a:r>
              <a:rPr lang="ru-RU" sz="4800" dirty="0" smtClean="0"/>
              <a:t> </a:t>
            </a:r>
            <a:r>
              <a:rPr lang="ru-RU" sz="4800" dirty="0" err="1" smtClean="0"/>
              <a:t>безсумнівно</a:t>
            </a:r>
            <a:r>
              <a:rPr lang="ru-RU" sz="4800" dirty="0" smtClean="0"/>
              <a:t> </a:t>
            </a:r>
            <a:r>
              <a:rPr lang="ru-RU" sz="4800" dirty="0" err="1" smtClean="0"/>
              <a:t>розбите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Бути </a:t>
            </a:r>
            <a:r>
              <a:rPr lang="ru-RU" sz="4800" dirty="0" smtClean="0"/>
              <a:t>хорошим - значить </a:t>
            </a:r>
            <a:r>
              <a:rPr lang="ru-RU" sz="4800" dirty="0" err="1" smtClean="0"/>
              <a:t>жити</a:t>
            </a:r>
            <a:r>
              <a:rPr lang="ru-RU" sz="4800" dirty="0" smtClean="0"/>
              <a:t> у </a:t>
            </a:r>
            <a:r>
              <a:rPr lang="ru-RU" sz="4800" dirty="0" err="1" smtClean="0"/>
              <a:t>злагоді</a:t>
            </a:r>
            <a:r>
              <a:rPr lang="ru-RU" sz="4800" dirty="0" smtClean="0"/>
              <a:t> </a:t>
            </a:r>
            <a:r>
              <a:rPr lang="ru-RU" sz="4800" dirty="0" err="1" smtClean="0"/>
              <a:t>з</a:t>
            </a:r>
            <a:r>
              <a:rPr lang="ru-RU" sz="4800" dirty="0" smtClean="0"/>
              <a:t> самим собою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Бути </a:t>
            </a:r>
            <a:r>
              <a:rPr lang="ru-RU" sz="4800" dirty="0" err="1" smtClean="0"/>
              <a:t>егоїстом</a:t>
            </a:r>
            <a:r>
              <a:rPr lang="ru-RU" sz="4800" dirty="0" smtClean="0"/>
              <a:t> - </a:t>
            </a:r>
            <a:r>
              <a:rPr lang="ru-RU" sz="4800" dirty="0" err="1" smtClean="0"/>
              <a:t>це</a:t>
            </a:r>
            <a:r>
              <a:rPr lang="ru-RU" sz="4800" dirty="0" smtClean="0"/>
              <a:t> не значить </a:t>
            </a:r>
            <a:r>
              <a:rPr lang="ru-RU" sz="4800" dirty="0" err="1" smtClean="0"/>
              <a:t>жити</a:t>
            </a:r>
            <a:r>
              <a:rPr lang="ru-RU" sz="4800" dirty="0" smtClean="0"/>
              <a:t>, як </a:t>
            </a:r>
            <a:r>
              <a:rPr lang="ru-RU" sz="4800" dirty="0" err="1" smtClean="0"/>
              <a:t>тобі</a:t>
            </a:r>
            <a:r>
              <a:rPr lang="ru-RU" sz="4800" dirty="0" smtClean="0"/>
              <a:t> </a:t>
            </a:r>
            <a:r>
              <a:rPr lang="ru-RU" sz="4800" dirty="0" err="1" smtClean="0"/>
              <a:t>хочеться</a:t>
            </a:r>
            <a:r>
              <a:rPr lang="ru-RU" sz="4800" dirty="0" smtClean="0"/>
              <a:t>. </a:t>
            </a:r>
            <a:r>
              <a:rPr lang="ru-RU" sz="4800" dirty="0" err="1" smtClean="0"/>
              <a:t>Це</a:t>
            </a:r>
            <a:r>
              <a:rPr lang="ru-RU" sz="4800" dirty="0" smtClean="0"/>
              <a:t> </a:t>
            </a:r>
            <a:r>
              <a:rPr lang="ru-RU" sz="4800" dirty="0" err="1" smtClean="0"/>
              <a:t>означає</a:t>
            </a:r>
            <a:r>
              <a:rPr lang="ru-RU" sz="4800" dirty="0" smtClean="0"/>
              <a:t> </a:t>
            </a:r>
            <a:r>
              <a:rPr lang="ru-RU" sz="4800" dirty="0" err="1" smtClean="0"/>
              <a:t>просити</a:t>
            </a:r>
            <a:r>
              <a:rPr lang="ru-RU" sz="4800" dirty="0" smtClean="0"/>
              <a:t> </a:t>
            </a:r>
            <a:r>
              <a:rPr lang="ru-RU" sz="4800" dirty="0" err="1" smtClean="0"/>
              <a:t>інших</a:t>
            </a:r>
            <a:r>
              <a:rPr lang="ru-RU" sz="4800" dirty="0" smtClean="0"/>
              <a:t>, </a:t>
            </a:r>
            <a:r>
              <a:rPr lang="ru-RU" sz="4800" dirty="0" err="1" smtClean="0"/>
              <a:t>щоб</a:t>
            </a:r>
            <a:r>
              <a:rPr lang="ru-RU" sz="4800" dirty="0" smtClean="0"/>
              <a:t> вони жили так, як </a:t>
            </a:r>
            <a:r>
              <a:rPr lang="ru-RU" sz="4800" dirty="0" err="1" smtClean="0"/>
              <a:t>тобі</a:t>
            </a:r>
            <a:r>
              <a:rPr lang="ru-RU" sz="4800" dirty="0" smtClean="0"/>
              <a:t> б </a:t>
            </a:r>
            <a:r>
              <a:rPr lang="ru-RU" sz="4800" dirty="0" err="1" smtClean="0"/>
              <a:t>хотілося</a:t>
            </a:r>
            <a:r>
              <a:rPr lang="ru-RU" sz="4800" dirty="0" smtClean="0"/>
              <a:t>.</a:t>
            </a:r>
            <a:endParaRPr lang="ru-RU" sz="4800" dirty="0" smtClean="0"/>
          </a:p>
          <a:p>
            <a:r>
              <a:rPr lang="ru-RU" sz="4800" dirty="0" smtClean="0"/>
              <a:t>У </a:t>
            </a:r>
            <a:r>
              <a:rPr lang="ru-RU" sz="4800" dirty="0" smtClean="0"/>
              <a:t>наше </a:t>
            </a:r>
            <a:r>
              <a:rPr lang="ru-RU" sz="4800" dirty="0" err="1" smtClean="0"/>
              <a:t>століття</a:t>
            </a:r>
            <a:r>
              <a:rPr lang="ru-RU" sz="4800" dirty="0" smtClean="0"/>
              <a:t> </a:t>
            </a:r>
            <a:r>
              <a:rPr lang="ru-RU" sz="4800" dirty="0" err="1" smtClean="0"/>
              <a:t>занадто</a:t>
            </a:r>
            <a:r>
              <a:rPr lang="ru-RU" sz="4800" dirty="0" smtClean="0"/>
              <a:t> </a:t>
            </a:r>
            <a:r>
              <a:rPr lang="ru-RU" sz="4800" dirty="0" err="1" smtClean="0"/>
              <a:t>багато</a:t>
            </a:r>
            <a:r>
              <a:rPr lang="ru-RU" sz="4800" dirty="0" smtClean="0"/>
              <a:t> </a:t>
            </a:r>
            <a:r>
              <a:rPr lang="ru-RU" sz="4800" dirty="0" err="1" smtClean="0"/>
              <a:t>читають</a:t>
            </a:r>
            <a:r>
              <a:rPr lang="ru-RU" sz="4800" dirty="0" smtClean="0"/>
              <a:t>, </a:t>
            </a:r>
            <a:r>
              <a:rPr lang="ru-RU" sz="4800" dirty="0" err="1" smtClean="0"/>
              <a:t>це</a:t>
            </a:r>
            <a:r>
              <a:rPr lang="ru-RU" sz="4800" dirty="0" smtClean="0"/>
              <a:t> </a:t>
            </a:r>
            <a:r>
              <a:rPr lang="ru-RU" sz="4800" dirty="0" err="1" smtClean="0"/>
              <a:t>заважає</a:t>
            </a:r>
            <a:r>
              <a:rPr lang="ru-RU" sz="4800" dirty="0" smtClean="0"/>
              <a:t> бути </a:t>
            </a:r>
            <a:r>
              <a:rPr lang="ru-RU" sz="4800" dirty="0" err="1" smtClean="0"/>
              <a:t>мудрими</a:t>
            </a:r>
            <a:r>
              <a:rPr lang="ru-RU" sz="4800" dirty="0" smtClean="0"/>
              <a:t>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chemeClr val="bg1"/>
                </a:solidFill>
                <a:latin typeface="Monotype Corsiva" pitchFamily="66" charset="0"/>
              </a:rPr>
              <a:t>З найкращими побажаннями!</a:t>
            </a:r>
          </a:p>
          <a:p>
            <a:r>
              <a:rPr lang="uk-UA" sz="3200" dirty="0" smtClean="0">
                <a:solidFill>
                  <a:schemeClr val="bg1"/>
                </a:solidFill>
                <a:latin typeface="Monotype Corsiva" pitchFamily="66" charset="0"/>
              </a:rPr>
              <a:t>Сподіваюсь вам сподобалось)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Життя</a:t>
            </a:r>
            <a:r>
              <a:rPr lang="ru-RU" dirty="0" smtClean="0">
                <a:solidFill>
                  <a:schemeClr val="bg1"/>
                </a:solidFill>
              </a:rPr>
              <a:t>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Цікаві факти;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uk-UA" dirty="0" smtClean="0">
                <a:solidFill>
                  <a:schemeClr val="bg1"/>
                </a:solidFill>
              </a:rPr>
              <a:t>Б</a:t>
            </a:r>
            <a:r>
              <a:rPr lang="uk-UA" dirty="0" smtClean="0">
                <a:solidFill>
                  <a:schemeClr val="bg1"/>
                </a:solidFill>
              </a:rPr>
              <a:t>ібліографія;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Кіномистецтво;</a:t>
            </a:r>
          </a:p>
          <a:p>
            <a:r>
              <a:rPr lang="uk-UA" dirty="0" smtClean="0">
                <a:solidFill>
                  <a:schemeClr val="bg1"/>
                </a:solidFill>
              </a:rPr>
              <a:t>Цитати.</a:t>
            </a:r>
            <a:endParaRPr lang="uk-UA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  <a:latin typeface="Monotype Corsiva" pitchFamily="66" charset="0"/>
              </a:rPr>
              <a:t>П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лан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6000" dirty="0" err="1" smtClean="0">
                <a:solidFill>
                  <a:schemeClr val="bg1"/>
                </a:solidFill>
              </a:rPr>
              <a:t>Ранній</a:t>
            </a:r>
            <a:r>
              <a:rPr lang="ru-RU" sz="6000" dirty="0" smtClean="0">
                <a:solidFill>
                  <a:schemeClr val="bg1"/>
                </a:solidFill>
              </a:rPr>
              <a:t> </a:t>
            </a:r>
            <a:r>
              <a:rPr lang="ru-RU" sz="6000" dirty="0" err="1" smtClean="0">
                <a:solidFill>
                  <a:schemeClr val="bg1"/>
                </a:solidFill>
              </a:rPr>
              <a:t>період</a:t>
            </a:r>
            <a:endParaRPr lang="ru-RU" sz="6000" dirty="0" smtClean="0">
              <a:solidFill>
                <a:schemeClr val="bg1"/>
              </a:solidFill>
            </a:endParaRPr>
          </a:p>
          <a:p>
            <a:endParaRPr lang="ru-RU" sz="6000" dirty="0" smtClean="0">
              <a:solidFill>
                <a:schemeClr val="bg1"/>
              </a:solidFill>
            </a:endParaRPr>
          </a:p>
          <a:p>
            <a:r>
              <a:rPr lang="ru-RU" dirty="0" smtClean="0"/>
              <a:t>Оскар Уайльд </a:t>
            </a:r>
            <a:r>
              <a:rPr lang="ru-RU" dirty="0" err="1" smtClean="0"/>
              <a:t>народився</a:t>
            </a:r>
            <a:r>
              <a:rPr lang="ru-RU" dirty="0" smtClean="0"/>
              <a:t> в </a:t>
            </a:r>
            <a:r>
              <a:rPr lang="ru-RU" dirty="0" err="1" smtClean="0"/>
              <a:t>будинку</a:t>
            </a:r>
            <a:r>
              <a:rPr lang="ru-RU" dirty="0" smtClean="0"/>
              <a:t> 21 по </a:t>
            </a:r>
            <a:r>
              <a:rPr lang="ru-RU" dirty="0" err="1" smtClean="0"/>
              <a:t>вулиці</a:t>
            </a:r>
            <a:r>
              <a:rPr lang="ru-RU" dirty="0" smtClean="0"/>
              <a:t> </a:t>
            </a:r>
            <a:r>
              <a:rPr lang="ru-RU" dirty="0" err="1" smtClean="0"/>
              <a:t>Уестленд-Роу</a:t>
            </a:r>
            <a:r>
              <a:rPr lang="ru-RU" dirty="0" smtClean="0"/>
              <a:t> в </a:t>
            </a:r>
            <a:r>
              <a:rPr lang="ru-RU" dirty="0" err="1" smtClean="0"/>
              <a:t>Дубліні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другою </a:t>
            </a:r>
            <a:r>
              <a:rPr lang="ru-RU" dirty="0" err="1" smtClean="0"/>
              <a:t>дитиною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шлюбу</a:t>
            </a:r>
            <a:r>
              <a:rPr lang="ru-RU" dirty="0" smtClean="0"/>
              <a:t> сера </a:t>
            </a:r>
            <a:r>
              <a:rPr lang="ru-RU" dirty="0" err="1" smtClean="0"/>
              <a:t>Вільяма</a:t>
            </a:r>
            <a:r>
              <a:rPr lang="ru-RU" dirty="0" smtClean="0"/>
              <a:t> Уайльда </a:t>
            </a:r>
            <a:r>
              <a:rPr lang="ru-RU" dirty="0" err="1" smtClean="0"/>
              <a:t>і</a:t>
            </a:r>
            <a:r>
              <a:rPr lang="ru-RU" dirty="0" smtClean="0"/>
              <a:t> Джейн </a:t>
            </a:r>
            <a:r>
              <a:rPr lang="ru-RU" dirty="0" err="1" smtClean="0"/>
              <a:t>Франчески</a:t>
            </a:r>
            <a:r>
              <a:rPr lang="ru-RU" dirty="0" smtClean="0"/>
              <a:t> Уайльд (старший брат </a:t>
            </a:r>
            <a:r>
              <a:rPr lang="ru-RU" dirty="0" err="1" smtClean="0"/>
              <a:t>Вільям</a:t>
            </a:r>
            <a:r>
              <a:rPr lang="ru-RU" dirty="0" smtClean="0"/>
              <a:t>, «</a:t>
            </a:r>
            <a:r>
              <a:rPr lang="ru-RU" dirty="0" err="1" smtClean="0"/>
              <a:t>Уіллі</a:t>
            </a:r>
            <a:r>
              <a:rPr lang="ru-RU" dirty="0" smtClean="0"/>
              <a:t>», </a:t>
            </a:r>
            <a:r>
              <a:rPr lang="ru-RU" dirty="0" err="1" smtClean="0"/>
              <a:t>був</a:t>
            </a:r>
            <a:r>
              <a:rPr lang="ru-RU" dirty="0" smtClean="0"/>
              <a:t> на два роки старший). Джейн Уайльд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псевдонімом</a:t>
            </a:r>
            <a:r>
              <a:rPr lang="ru-RU" dirty="0" smtClean="0"/>
              <a:t> «</a:t>
            </a:r>
            <a:r>
              <a:rPr lang="en-US" dirty="0" err="1" smtClean="0"/>
              <a:t>Speranza</a:t>
            </a:r>
            <a:r>
              <a:rPr lang="en-US" dirty="0" smtClean="0"/>
              <a:t>» (</a:t>
            </a:r>
            <a:r>
              <a:rPr lang="ru-RU" dirty="0" err="1" smtClean="0"/>
              <a:t>іт</a:t>
            </a:r>
            <a:r>
              <a:rPr lang="ru-RU" dirty="0" smtClean="0"/>
              <a:t>. «</a:t>
            </a:r>
            <a:r>
              <a:rPr lang="ru-RU" dirty="0" err="1" smtClean="0"/>
              <a:t>Надія</a:t>
            </a:r>
            <a:r>
              <a:rPr lang="ru-RU" dirty="0" smtClean="0"/>
              <a:t>») писала </a:t>
            </a:r>
            <a:r>
              <a:rPr lang="ru-RU" dirty="0" err="1" smtClean="0"/>
              <a:t>вірші</a:t>
            </a:r>
            <a:r>
              <a:rPr lang="ru-RU" dirty="0" smtClean="0"/>
              <a:t> для </a:t>
            </a:r>
            <a:r>
              <a:rPr lang="ru-RU" dirty="0" err="1" smtClean="0"/>
              <a:t>революційного</a:t>
            </a:r>
            <a:r>
              <a:rPr lang="ru-RU" dirty="0" smtClean="0"/>
              <a:t> </a:t>
            </a:r>
            <a:r>
              <a:rPr lang="ru-RU" dirty="0" err="1" smtClean="0"/>
              <a:t>руху</a:t>
            </a:r>
            <a:r>
              <a:rPr lang="ru-RU" dirty="0" smtClean="0"/>
              <a:t> «</a:t>
            </a:r>
            <a:r>
              <a:rPr lang="ru-RU" dirty="0" err="1" smtClean="0"/>
              <a:t>Молоді</a:t>
            </a:r>
            <a:r>
              <a:rPr lang="ru-RU" dirty="0" smtClean="0"/>
              <a:t> </a:t>
            </a:r>
            <a:r>
              <a:rPr lang="ru-RU" dirty="0" err="1" smtClean="0"/>
              <a:t>ірландці</a:t>
            </a:r>
            <a:r>
              <a:rPr lang="ru-RU" dirty="0" smtClean="0"/>
              <a:t>» в 1848 </a:t>
            </a:r>
            <a:r>
              <a:rPr lang="ru-RU" dirty="0" err="1" smtClean="0"/>
              <a:t>році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все </a:t>
            </a:r>
            <a:r>
              <a:rPr lang="ru-RU" dirty="0" err="1" smtClean="0"/>
              <a:t>життя</a:t>
            </a:r>
            <a:r>
              <a:rPr lang="ru-RU" dirty="0" smtClean="0"/>
              <a:t> </a:t>
            </a:r>
            <a:r>
              <a:rPr lang="ru-RU" dirty="0" err="1" smtClean="0"/>
              <a:t>залишалася</a:t>
            </a:r>
            <a:r>
              <a:rPr lang="ru-RU" dirty="0" smtClean="0"/>
              <a:t> </a:t>
            </a:r>
            <a:r>
              <a:rPr lang="ru-RU" dirty="0" err="1" smtClean="0"/>
              <a:t>ірландської</a:t>
            </a:r>
            <a:r>
              <a:rPr lang="ru-RU" dirty="0" smtClean="0"/>
              <a:t> </a:t>
            </a:r>
            <a:r>
              <a:rPr lang="ru-RU" dirty="0" err="1" smtClean="0"/>
              <a:t>націоналісткою</a:t>
            </a:r>
            <a:r>
              <a:rPr lang="ru-RU" dirty="0" smtClean="0"/>
              <a:t>. </a:t>
            </a:r>
            <a:r>
              <a:rPr lang="ru-RU" dirty="0" err="1" smtClean="0"/>
              <a:t>Вірші</a:t>
            </a:r>
            <a:r>
              <a:rPr lang="ru-RU" dirty="0" smtClean="0"/>
              <a:t> </a:t>
            </a:r>
            <a:r>
              <a:rPr lang="ru-RU" dirty="0" err="1" smtClean="0"/>
              <a:t>учасників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руху</a:t>
            </a:r>
            <a:r>
              <a:rPr lang="ru-RU" dirty="0" smtClean="0"/>
              <a:t> вона читала Оскару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Уіллі</a:t>
            </a:r>
            <a:r>
              <a:rPr lang="ru-RU" dirty="0" smtClean="0"/>
              <a:t>, </a:t>
            </a:r>
            <a:r>
              <a:rPr lang="ru-RU" dirty="0" err="1" smtClean="0"/>
              <a:t>прищеплюючи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</a:t>
            </a:r>
            <a:r>
              <a:rPr lang="ru-RU" dirty="0" err="1" smtClean="0"/>
              <a:t>любов</a:t>
            </a:r>
            <a:r>
              <a:rPr lang="ru-RU" dirty="0" smtClean="0"/>
              <a:t> до </a:t>
            </a:r>
            <a:r>
              <a:rPr lang="ru-RU" dirty="0" err="1" smtClean="0"/>
              <a:t>цих</a:t>
            </a:r>
            <a:r>
              <a:rPr lang="ru-RU" dirty="0" smtClean="0"/>
              <a:t> </a:t>
            </a:r>
            <a:r>
              <a:rPr lang="ru-RU" dirty="0" err="1" smtClean="0"/>
              <a:t>поетам</a:t>
            </a:r>
            <a:r>
              <a:rPr lang="ru-RU" dirty="0" smtClean="0"/>
              <a:t>. </a:t>
            </a:r>
            <a:r>
              <a:rPr lang="ru-RU" dirty="0" err="1" smtClean="0"/>
              <a:t>Інтерес</a:t>
            </a:r>
            <a:r>
              <a:rPr lang="ru-RU" dirty="0" smtClean="0"/>
              <a:t> </a:t>
            </a:r>
            <a:r>
              <a:rPr lang="ru-RU" dirty="0" err="1" smtClean="0"/>
              <a:t>леді</a:t>
            </a:r>
            <a:r>
              <a:rPr lang="ru-RU" dirty="0" smtClean="0"/>
              <a:t> Уайльд до </a:t>
            </a:r>
            <a:r>
              <a:rPr lang="ru-RU" dirty="0" err="1" smtClean="0"/>
              <a:t>неокласичного</a:t>
            </a:r>
            <a:r>
              <a:rPr lang="ru-RU" dirty="0" smtClean="0"/>
              <a:t> </a:t>
            </a:r>
            <a:r>
              <a:rPr lang="ru-RU" dirty="0" err="1" smtClean="0"/>
              <a:t>відродження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очевидним</a:t>
            </a:r>
            <a:r>
              <a:rPr lang="ru-RU" dirty="0" smtClean="0"/>
              <a:t> по </a:t>
            </a:r>
            <a:r>
              <a:rPr lang="ru-RU" dirty="0" err="1" smtClean="0"/>
              <a:t>великій</a:t>
            </a:r>
            <a:r>
              <a:rPr lang="ru-RU" dirty="0" smtClean="0"/>
              <a:t> </a:t>
            </a:r>
            <a:r>
              <a:rPr lang="ru-RU" dirty="0" err="1" smtClean="0"/>
              <a:t>кількості</a:t>
            </a:r>
            <a:r>
              <a:rPr lang="ru-RU" dirty="0" smtClean="0"/>
              <a:t> </a:t>
            </a:r>
            <a:r>
              <a:rPr lang="ru-RU" dirty="0" err="1" smtClean="0"/>
              <a:t>давньогрецьких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давньоримських</a:t>
            </a:r>
            <a:r>
              <a:rPr lang="ru-RU" dirty="0" smtClean="0"/>
              <a:t> картин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бюстів</a:t>
            </a:r>
            <a:r>
              <a:rPr lang="ru-RU" dirty="0" smtClean="0"/>
              <a:t> в </a:t>
            </a:r>
            <a:r>
              <a:rPr lang="ru-RU" dirty="0" err="1" smtClean="0"/>
              <a:t>будинку</a:t>
            </a:r>
            <a:r>
              <a:rPr lang="ru-RU" dirty="0" smtClean="0"/>
              <a:t>. </a:t>
            </a:r>
            <a:r>
              <a:rPr lang="ru-RU" dirty="0" err="1" smtClean="0"/>
              <a:t>Вільям</a:t>
            </a:r>
            <a:r>
              <a:rPr lang="ru-RU" dirty="0" smtClean="0"/>
              <a:t> Уайльд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ведучим</a:t>
            </a:r>
            <a:r>
              <a:rPr lang="ru-RU" dirty="0" smtClean="0"/>
              <a:t> в </a:t>
            </a:r>
            <a:r>
              <a:rPr lang="ru-RU" dirty="0" err="1" smtClean="0"/>
              <a:t>Ірландії</a:t>
            </a:r>
            <a:r>
              <a:rPr lang="ru-RU" dirty="0" smtClean="0"/>
              <a:t> </a:t>
            </a:r>
            <a:r>
              <a:rPr lang="ru-RU" dirty="0" err="1" smtClean="0"/>
              <a:t>ото-офтальмологом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посвячений</a:t>
            </a:r>
            <a:r>
              <a:rPr lang="ru-RU" dirty="0" smtClean="0"/>
              <a:t> у </a:t>
            </a:r>
            <a:r>
              <a:rPr lang="ru-RU" dirty="0" err="1" smtClean="0"/>
              <a:t>лицарі</a:t>
            </a:r>
            <a:r>
              <a:rPr lang="ru-RU" dirty="0" smtClean="0"/>
              <a:t> в 1864 </a:t>
            </a:r>
            <a:r>
              <a:rPr lang="ru-RU" dirty="0" err="1" smtClean="0"/>
              <a:t>році</a:t>
            </a:r>
            <a:r>
              <a:rPr lang="ru-RU" dirty="0" smtClean="0"/>
              <a:t> за службу </a:t>
            </a:r>
            <a:r>
              <a:rPr lang="ru-RU" dirty="0" err="1" smtClean="0"/>
              <a:t>лікарем-консультантом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помічником</a:t>
            </a:r>
            <a:r>
              <a:rPr lang="ru-RU" dirty="0" smtClean="0"/>
              <a:t> </a:t>
            </a:r>
            <a:r>
              <a:rPr lang="ru-RU" dirty="0" err="1" smtClean="0"/>
              <a:t>спеціального</a:t>
            </a:r>
            <a:r>
              <a:rPr lang="ru-RU" dirty="0" smtClean="0"/>
              <a:t> </a:t>
            </a:r>
            <a:r>
              <a:rPr lang="ru-RU" dirty="0" err="1" smtClean="0"/>
              <a:t>уповноваженого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перепису</a:t>
            </a:r>
            <a:r>
              <a:rPr lang="ru-RU" dirty="0" smtClean="0"/>
              <a:t> </a:t>
            </a:r>
            <a:r>
              <a:rPr lang="ru-RU" dirty="0" err="1" smtClean="0"/>
              <a:t>населення</a:t>
            </a:r>
            <a:r>
              <a:rPr lang="ru-RU" dirty="0" smtClean="0"/>
              <a:t> </a:t>
            </a:r>
            <a:r>
              <a:rPr lang="ru-RU" dirty="0" err="1" smtClean="0"/>
              <a:t>Ірландії</a:t>
            </a:r>
            <a:r>
              <a:rPr lang="ru-RU" dirty="0" smtClean="0"/>
              <a:t>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також</a:t>
            </a:r>
            <a:r>
              <a:rPr lang="ru-RU" dirty="0" smtClean="0"/>
              <a:t> писав книги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ірландської</a:t>
            </a:r>
            <a:r>
              <a:rPr lang="ru-RU" dirty="0" smtClean="0"/>
              <a:t> </a:t>
            </a:r>
            <a:r>
              <a:rPr lang="ru-RU" dirty="0" err="1" smtClean="0"/>
              <a:t>археології</a:t>
            </a:r>
            <a:r>
              <a:rPr lang="ru-RU" dirty="0" smtClean="0"/>
              <a:t> та фольклору.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філантропом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заснував</a:t>
            </a:r>
            <a:r>
              <a:rPr lang="ru-RU" dirty="0" smtClean="0"/>
              <a:t> </a:t>
            </a:r>
            <a:r>
              <a:rPr lang="ru-RU" dirty="0" err="1" smtClean="0"/>
              <a:t>безкоштовний</a:t>
            </a:r>
            <a:r>
              <a:rPr lang="ru-RU" dirty="0" smtClean="0"/>
              <a:t> </a:t>
            </a:r>
            <a:r>
              <a:rPr lang="ru-RU" dirty="0" err="1" smtClean="0"/>
              <a:t>медичний</a:t>
            </a:r>
            <a:r>
              <a:rPr lang="ru-RU" dirty="0" smtClean="0"/>
              <a:t> пункт, </a:t>
            </a:r>
            <a:r>
              <a:rPr lang="ru-RU" dirty="0" err="1" smtClean="0"/>
              <a:t>обслуговуючий</a:t>
            </a:r>
            <a:r>
              <a:rPr lang="ru-RU" dirty="0" smtClean="0"/>
              <a:t> </a:t>
            </a:r>
            <a:r>
              <a:rPr lang="ru-RU" dirty="0" err="1" smtClean="0"/>
              <a:t>бідняків</a:t>
            </a:r>
            <a:r>
              <a:rPr lang="ru-RU" dirty="0" smtClean="0"/>
              <a:t> </a:t>
            </a:r>
            <a:r>
              <a:rPr lang="ru-RU" dirty="0" err="1" smtClean="0"/>
              <a:t>міста</a:t>
            </a:r>
            <a:r>
              <a:rPr lang="ru-RU" dirty="0" smtClean="0"/>
              <a:t>. </a:t>
            </a:r>
            <a:r>
              <a:rPr lang="ru-RU" dirty="0" err="1" smtClean="0"/>
              <a:t>Розміщений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зворотного</a:t>
            </a:r>
            <a:r>
              <a:rPr lang="ru-RU" dirty="0" smtClean="0"/>
              <a:t> боку </a:t>
            </a:r>
            <a:r>
              <a:rPr lang="ru-RU" dirty="0" err="1" smtClean="0"/>
              <a:t>дублінського</a:t>
            </a:r>
            <a:r>
              <a:rPr lang="ru-RU" dirty="0" smtClean="0"/>
              <a:t> </a:t>
            </a:r>
            <a:r>
              <a:rPr lang="ru-RU" dirty="0" err="1" smtClean="0"/>
              <a:t>Трініті-коледжу</a:t>
            </a:r>
            <a:r>
              <a:rPr lang="ru-RU" dirty="0" smtClean="0"/>
              <a:t>, медпункт </a:t>
            </a:r>
            <a:r>
              <a:rPr lang="ru-RU" dirty="0" err="1" smtClean="0"/>
              <a:t>переріс</a:t>
            </a:r>
            <a:r>
              <a:rPr lang="ru-RU" dirty="0" smtClean="0"/>
              <a:t> </a:t>
            </a:r>
            <a:r>
              <a:rPr lang="ru-RU" dirty="0" err="1" smtClean="0"/>
              <a:t>згодом</a:t>
            </a:r>
            <a:r>
              <a:rPr lang="ru-RU" dirty="0" smtClean="0"/>
              <a:t> у </a:t>
            </a:r>
            <a:r>
              <a:rPr lang="ru-RU" dirty="0" err="1" smtClean="0"/>
              <a:t>міську</a:t>
            </a:r>
            <a:r>
              <a:rPr lang="ru-RU" dirty="0" smtClean="0"/>
              <a:t> </a:t>
            </a:r>
            <a:r>
              <a:rPr lang="ru-RU" dirty="0" err="1" smtClean="0"/>
              <a:t>очну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вушну</a:t>
            </a:r>
            <a:r>
              <a:rPr lang="ru-RU" dirty="0" smtClean="0"/>
              <a:t> </a:t>
            </a:r>
            <a:r>
              <a:rPr lang="ru-RU" dirty="0" err="1" smtClean="0"/>
              <a:t>лікарню</a:t>
            </a:r>
            <a:r>
              <a:rPr lang="ru-RU" dirty="0" smtClean="0"/>
              <a:t>, яка </a:t>
            </a:r>
            <a:r>
              <a:rPr lang="ru-RU" dirty="0" err="1" smtClean="0"/>
              <a:t>тепер</a:t>
            </a:r>
            <a:r>
              <a:rPr lang="ru-RU" dirty="0" smtClean="0"/>
              <a:t> </a:t>
            </a:r>
            <a:r>
              <a:rPr lang="ru-RU" dirty="0" err="1" smtClean="0"/>
              <a:t>розташована</a:t>
            </a:r>
            <a:r>
              <a:rPr lang="ru-RU" dirty="0" smtClean="0"/>
              <a:t> на </a:t>
            </a:r>
            <a:r>
              <a:rPr lang="ru-RU" dirty="0" err="1" smtClean="0"/>
              <a:t>Аделейд-роуд</a:t>
            </a:r>
            <a:r>
              <a:rPr lang="ru-RU" dirty="0" smtClean="0"/>
              <a:t>.</a:t>
            </a:r>
          </a:p>
          <a:p>
            <a:r>
              <a:rPr lang="ru-RU" dirty="0" smtClean="0"/>
              <a:t>У 1855 </a:t>
            </a:r>
            <a:r>
              <a:rPr lang="ru-RU" dirty="0" err="1" smtClean="0"/>
              <a:t>році</a:t>
            </a:r>
            <a:r>
              <a:rPr lang="ru-RU" dirty="0" smtClean="0"/>
              <a:t> родина </a:t>
            </a:r>
            <a:r>
              <a:rPr lang="ru-RU" dirty="0" err="1" smtClean="0"/>
              <a:t>переїхала</a:t>
            </a:r>
            <a:r>
              <a:rPr lang="ru-RU" dirty="0" smtClean="0"/>
              <a:t> в </a:t>
            </a:r>
            <a:r>
              <a:rPr lang="ru-RU" dirty="0" err="1" smtClean="0"/>
              <a:t>будинок</a:t>
            </a:r>
            <a:r>
              <a:rPr lang="ru-RU" dirty="0" smtClean="0"/>
              <a:t> № 1 по </a:t>
            </a:r>
            <a:r>
              <a:rPr lang="ru-RU" dirty="0" err="1" smtClean="0"/>
              <a:t>Мерріон-сквер</a:t>
            </a:r>
            <a:r>
              <a:rPr lang="ru-RU" dirty="0" smtClean="0"/>
              <a:t>, де </a:t>
            </a:r>
            <a:r>
              <a:rPr lang="ru-RU" dirty="0" err="1" smtClean="0"/>
              <a:t>рік</a:t>
            </a:r>
            <a:r>
              <a:rPr lang="ru-RU" dirty="0" smtClean="0"/>
              <a:t> потому </a:t>
            </a:r>
            <a:r>
              <a:rPr lang="ru-RU" dirty="0" err="1" smtClean="0"/>
              <a:t>народилася</a:t>
            </a:r>
            <a:r>
              <a:rPr lang="ru-RU" dirty="0" smtClean="0"/>
              <a:t> сестра Уайльда </a:t>
            </a:r>
            <a:r>
              <a:rPr lang="ru-RU" dirty="0" err="1" smtClean="0"/>
              <a:t>Ізола</a:t>
            </a:r>
            <a:r>
              <a:rPr lang="ru-RU" dirty="0" smtClean="0"/>
              <a:t>. </a:t>
            </a:r>
            <a:r>
              <a:rPr lang="ru-RU" dirty="0" err="1" smtClean="0"/>
              <a:t>Новий</a:t>
            </a:r>
            <a:r>
              <a:rPr lang="ru-RU" dirty="0" smtClean="0"/>
              <a:t> </a:t>
            </a:r>
            <a:r>
              <a:rPr lang="ru-RU" dirty="0" err="1" smtClean="0"/>
              <a:t>будинок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просторіше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завдяки</a:t>
            </a:r>
            <a:r>
              <a:rPr lang="ru-RU" dirty="0" smtClean="0"/>
              <a:t> </a:t>
            </a:r>
            <a:r>
              <a:rPr lang="ru-RU" dirty="0" err="1" smtClean="0"/>
              <a:t>зв'язкам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успіху</a:t>
            </a:r>
            <a:r>
              <a:rPr lang="ru-RU" dirty="0" smtClean="0"/>
              <a:t> </a:t>
            </a:r>
            <a:r>
              <a:rPr lang="ru-RU" dirty="0" err="1" smtClean="0"/>
              <a:t>батьків</a:t>
            </a:r>
            <a:r>
              <a:rPr lang="ru-RU" dirty="0" smtClean="0"/>
              <a:t> тут </a:t>
            </a:r>
            <a:r>
              <a:rPr lang="ru-RU" dirty="0" err="1" smtClean="0"/>
              <a:t>запанувала</a:t>
            </a:r>
            <a:r>
              <a:rPr lang="ru-RU" dirty="0" smtClean="0"/>
              <a:t> «</a:t>
            </a:r>
            <a:r>
              <a:rPr lang="ru-RU" dirty="0" err="1" smtClean="0"/>
              <a:t>унікальна</a:t>
            </a:r>
            <a:r>
              <a:rPr lang="ru-RU" dirty="0" smtClean="0"/>
              <a:t> </a:t>
            </a:r>
            <a:r>
              <a:rPr lang="ru-RU" dirty="0" err="1" smtClean="0"/>
              <a:t>медична</a:t>
            </a:r>
            <a:r>
              <a:rPr lang="ru-RU" dirty="0" smtClean="0"/>
              <a:t> та культурна </a:t>
            </a:r>
            <a:r>
              <a:rPr lang="ru-RU" dirty="0" err="1" smtClean="0"/>
              <a:t>середовище</a:t>
            </a:r>
            <a:r>
              <a:rPr lang="ru-RU" dirty="0" smtClean="0"/>
              <a:t>». Гостями </a:t>
            </a:r>
            <a:r>
              <a:rPr lang="ru-RU" dirty="0" err="1" smtClean="0"/>
              <a:t>їх</a:t>
            </a:r>
            <a:r>
              <a:rPr lang="ru-RU" dirty="0" smtClean="0"/>
              <a:t> салону </a:t>
            </a:r>
            <a:r>
              <a:rPr lang="ru-RU" dirty="0" err="1" smtClean="0"/>
              <a:t>були</a:t>
            </a:r>
            <a:r>
              <a:rPr lang="ru-RU" dirty="0" smtClean="0"/>
              <a:t> Джозеф </a:t>
            </a:r>
            <a:r>
              <a:rPr lang="ru-RU" dirty="0" err="1" smtClean="0"/>
              <a:t>Шерідан</a:t>
            </a:r>
            <a:r>
              <a:rPr lang="ru-RU" dirty="0" smtClean="0"/>
              <a:t> </a:t>
            </a:r>
            <a:r>
              <a:rPr lang="ru-RU" dirty="0" err="1" smtClean="0"/>
              <a:t>Ле</a:t>
            </a:r>
            <a:r>
              <a:rPr lang="ru-RU" dirty="0" smtClean="0"/>
              <a:t> Фаню, Чарльз </a:t>
            </a:r>
            <a:r>
              <a:rPr lang="ru-RU" dirty="0" err="1" smtClean="0"/>
              <a:t>Левер</a:t>
            </a:r>
            <a:r>
              <a:rPr lang="ru-RU" dirty="0" smtClean="0"/>
              <a:t>, Джордж </a:t>
            </a:r>
            <a:r>
              <a:rPr lang="ru-RU" dirty="0" err="1" smtClean="0"/>
              <a:t>Петрі</a:t>
            </a:r>
            <a:r>
              <a:rPr lang="ru-RU" dirty="0" smtClean="0"/>
              <a:t>, </a:t>
            </a:r>
            <a:r>
              <a:rPr lang="ru-RU" dirty="0" err="1" smtClean="0"/>
              <a:t>Айзек</a:t>
            </a:r>
            <a:r>
              <a:rPr lang="ru-RU" dirty="0" smtClean="0"/>
              <a:t> </a:t>
            </a:r>
            <a:r>
              <a:rPr lang="ru-RU" dirty="0" err="1" smtClean="0"/>
              <a:t>Батт</a:t>
            </a:r>
            <a:r>
              <a:rPr lang="ru-RU" dirty="0" smtClean="0"/>
              <a:t>, </a:t>
            </a:r>
            <a:r>
              <a:rPr lang="ru-RU" dirty="0" err="1" smtClean="0"/>
              <a:t>Вільям</a:t>
            </a:r>
            <a:r>
              <a:rPr lang="ru-RU" dirty="0" smtClean="0"/>
              <a:t> </a:t>
            </a:r>
            <a:r>
              <a:rPr lang="ru-RU" dirty="0" err="1" smtClean="0"/>
              <a:t>Роуен</a:t>
            </a:r>
            <a:r>
              <a:rPr lang="ru-RU" dirty="0" smtClean="0"/>
              <a:t> </a:t>
            </a:r>
            <a:r>
              <a:rPr lang="ru-RU" dirty="0" err="1" smtClean="0"/>
              <a:t>Гамільтон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Семюел</a:t>
            </a:r>
            <a:r>
              <a:rPr lang="ru-RU" dirty="0" smtClean="0"/>
              <a:t> </a:t>
            </a:r>
            <a:r>
              <a:rPr lang="ru-RU" dirty="0" err="1" smtClean="0"/>
              <a:t>Фергюсон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До </a:t>
            </a:r>
            <a:r>
              <a:rPr lang="ru-RU" dirty="0" err="1" smtClean="0"/>
              <a:t>дев'яти</a:t>
            </a:r>
            <a:r>
              <a:rPr lang="ru-RU" dirty="0" smtClean="0"/>
              <a:t> </a:t>
            </a:r>
            <a:r>
              <a:rPr lang="ru-RU" dirty="0" err="1" smtClean="0"/>
              <a:t>років</a:t>
            </a:r>
            <a:r>
              <a:rPr lang="ru-RU" dirty="0" smtClean="0"/>
              <a:t> Оскар Уайльд </a:t>
            </a:r>
            <a:r>
              <a:rPr lang="ru-RU" dirty="0" err="1" smtClean="0"/>
              <a:t>отримував</a:t>
            </a:r>
            <a:r>
              <a:rPr lang="ru-RU" dirty="0" smtClean="0"/>
              <a:t> </a:t>
            </a:r>
            <a:r>
              <a:rPr lang="ru-RU" dirty="0" err="1" smtClean="0"/>
              <a:t>освіту</a:t>
            </a:r>
            <a:r>
              <a:rPr lang="ru-RU" dirty="0" smtClean="0"/>
              <a:t> </a:t>
            </a:r>
            <a:r>
              <a:rPr lang="ru-RU" dirty="0" err="1" smtClean="0"/>
              <a:t>вдома</a:t>
            </a:r>
            <a:r>
              <a:rPr lang="ru-RU" dirty="0" smtClean="0"/>
              <a:t>,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французької</a:t>
            </a:r>
            <a:r>
              <a:rPr lang="ru-RU" dirty="0" smtClean="0"/>
              <a:t> гувернантки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навчився</a:t>
            </a:r>
            <a:r>
              <a:rPr lang="ru-RU" dirty="0" smtClean="0"/>
              <a:t> </a:t>
            </a:r>
            <a:r>
              <a:rPr lang="ru-RU" dirty="0" err="1" smtClean="0"/>
              <a:t>французької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,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німецької</a:t>
            </a:r>
            <a:r>
              <a:rPr lang="ru-RU" dirty="0" smtClean="0"/>
              <a:t> - </a:t>
            </a:r>
            <a:r>
              <a:rPr lang="ru-RU" dirty="0" err="1" smtClean="0"/>
              <a:t>німецькому</a:t>
            </a:r>
            <a:r>
              <a:rPr lang="ru-RU" dirty="0" smtClean="0"/>
              <a:t>.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</a:t>
            </a:r>
            <a:r>
              <a:rPr lang="ru-RU" dirty="0" err="1" smtClean="0"/>
              <a:t>навчався</a:t>
            </a:r>
            <a:r>
              <a:rPr lang="ru-RU" dirty="0" smtClean="0"/>
              <a:t> в </a:t>
            </a:r>
            <a:r>
              <a:rPr lang="ru-RU" dirty="0" err="1" smtClean="0"/>
              <a:t>Королівській</a:t>
            </a:r>
            <a:r>
              <a:rPr lang="ru-RU" dirty="0" smtClean="0"/>
              <a:t> </a:t>
            </a:r>
            <a:r>
              <a:rPr lang="ru-RU" dirty="0" err="1" smtClean="0"/>
              <a:t>школі</a:t>
            </a:r>
            <a:r>
              <a:rPr lang="ru-RU" dirty="0" smtClean="0"/>
              <a:t> </a:t>
            </a:r>
            <a:r>
              <a:rPr lang="ru-RU" dirty="0" err="1" smtClean="0"/>
              <a:t>Портора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місті</a:t>
            </a:r>
            <a:r>
              <a:rPr lang="ru-RU" dirty="0" smtClean="0"/>
              <a:t> </a:t>
            </a:r>
            <a:r>
              <a:rPr lang="ru-RU" dirty="0" err="1" smtClean="0"/>
              <a:t>Енніскіллен</a:t>
            </a:r>
            <a:r>
              <a:rPr lang="ru-RU" dirty="0" smtClean="0"/>
              <a:t>, графство </a:t>
            </a:r>
            <a:r>
              <a:rPr lang="ru-RU" dirty="0" err="1" smtClean="0"/>
              <a:t>Фермана</a:t>
            </a:r>
            <a:r>
              <a:rPr lang="ru-RU" dirty="0" smtClean="0"/>
              <a:t>. До </a:t>
            </a:r>
            <a:r>
              <a:rPr lang="ru-RU" dirty="0" err="1" smtClean="0"/>
              <a:t>двадцяти</a:t>
            </a:r>
            <a:r>
              <a:rPr lang="ru-RU" dirty="0" smtClean="0"/>
              <a:t> </a:t>
            </a:r>
            <a:r>
              <a:rPr lang="ru-RU" dirty="0" err="1" smtClean="0"/>
              <a:t>років</a:t>
            </a:r>
            <a:r>
              <a:rPr lang="ru-RU" dirty="0" smtClean="0"/>
              <a:t> Уайльд проводив </a:t>
            </a:r>
            <a:r>
              <a:rPr lang="ru-RU" dirty="0" err="1" smtClean="0"/>
              <a:t>літо</a:t>
            </a:r>
            <a:r>
              <a:rPr lang="ru-RU" dirty="0" smtClean="0"/>
              <a:t> в </a:t>
            </a:r>
            <a:r>
              <a:rPr lang="ru-RU" dirty="0" err="1" smtClean="0"/>
              <a:t>заміській</a:t>
            </a:r>
            <a:r>
              <a:rPr lang="ru-RU" dirty="0" smtClean="0"/>
              <a:t> </a:t>
            </a:r>
            <a:r>
              <a:rPr lang="ru-RU" dirty="0" err="1" smtClean="0"/>
              <a:t>віллі</a:t>
            </a:r>
            <a:r>
              <a:rPr lang="ru-RU" dirty="0" smtClean="0"/>
              <a:t> батька в </a:t>
            </a:r>
            <a:r>
              <a:rPr lang="ru-RU" dirty="0" err="1" smtClean="0"/>
              <a:t>Мойтуре</a:t>
            </a:r>
            <a:r>
              <a:rPr lang="ru-RU" dirty="0" smtClean="0"/>
              <a:t>, графство </a:t>
            </a:r>
            <a:r>
              <a:rPr lang="ru-RU" dirty="0" err="1" smtClean="0"/>
              <a:t>Мейо</a:t>
            </a:r>
            <a:r>
              <a:rPr lang="ru-RU" dirty="0" smtClean="0"/>
              <a:t>. Там </a:t>
            </a:r>
            <a:r>
              <a:rPr lang="ru-RU" dirty="0" err="1" smtClean="0"/>
              <a:t>молодий</a:t>
            </a:r>
            <a:r>
              <a:rPr lang="ru-RU" dirty="0" smtClean="0"/>
              <a:t> Уайльд </a:t>
            </a:r>
            <a:r>
              <a:rPr lang="ru-RU" dirty="0" err="1" smtClean="0"/>
              <a:t>з</a:t>
            </a:r>
            <a:r>
              <a:rPr lang="ru-RU" dirty="0" smtClean="0"/>
              <a:t> братом </a:t>
            </a:r>
            <a:r>
              <a:rPr lang="ru-RU" dirty="0" err="1" smtClean="0"/>
              <a:t>Уіллі</a:t>
            </a:r>
            <a:r>
              <a:rPr lang="ru-RU" dirty="0" smtClean="0"/>
              <a:t> часто </a:t>
            </a:r>
            <a:r>
              <a:rPr lang="ru-RU" dirty="0" err="1" smtClean="0"/>
              <a:t>грав</a:t>
            </a:r>
            <a:r>
              <a:rPr lang="ru-RU" dirty="0" smtClean="0"/>
              <a:t> разом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майбутнім</a:t>
            </a:r>
            <a:r>
              <a:rPr lang="ru-RU" dirty="0" smtClean="0"/>
              <a:t> </a:t>
            </a:r>
            <a:r>
              <a:rPr lang="ru-RU" dirty="0" err="1" smtClean="0"/>
              <a:t>письменником</a:t>
            </a:r>
            <a:r>
              <a:rPr lang="ru-RU" dirty="0" smtClean="0"/>
              <a:t> Джорджем Муром.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uk-UA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uk-UA" sz="4000" dirty="0" smtClean="0">
                <a:solidFill>
                  <a:schemeClr val="bg1"/>
                </a:solidFill>
                <a:latin typeface="Monotype Corsiva" pitchFamily="66" charset="0"/>
              </a:rPr>
              <a:t>Біографія</a:t>
            </a:r>
            <a:r>
              <a:rPr lang="uk-UA" dirty="0" smtClean="0">
                <a:solidFill>
                  <a:schemeClr val="bg1"/>
                </a:solidFill>
              </a:rPr>
              <a:t/>
            </a:r>
            <a:br>
              <a:rPr lang="uk-UA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1864-1871 </a:t>
            </a:r>
            <a:r>
              <a:rPr lang="ru-RU" sz="1200" dirty="0" err="1" smtClean="0"/>
              <a:t>рр</a:t>
            </a:r>
            <a:r>
              <a:rPr lang="ru-RU" sz="1200" dirty="0" smtClean="0"/>
              <a:t>.. - </a:t>
            </a:r>
            <a:r>
              <a:rPr lang="ru-RU" sz="1200" dirty="0" err="1" smtClean="0"/>
              <a:t>Навчання</a:t>
            </a:r>
            <a:r>
              <a:rPr lang="ru-RU" sz="1200" dirty="0" smtClean="0"/>
              <a:t> в </a:t>
            </a:r>
            <a:r>
              <a:rPr lang="ru-RU" sz="1200" dirty="0" err="1" smtClean="0"/>
              <a:t>Королівській</a:t>
            </a:r>
            <a:r>
              <a:rPr lang="ru-RU" sz="1200" dirty="0" smtClean="0"/>
              <a:t> </a:t>
            </a:r>
            <a:r>
              <a:rPr lang="ru-RU" sz="1200" dirty="0" err="1" smtClean="0"/>
              <a:t>школі</a:t>
            </a:r>
            <a:r>
              <a:rPr lang="ru-RU" sz="1200" dirty="0" smtClean="0"/>
              <a:t> </a:t>
            </a:r>
            <a:r>
              <a:rPr lang="ru-RU" sz="1200" dirty="0" err="1" smtClean="0"/>
              <a:t>Портора</a:t>
            </a:r>
            <a:r>
              <a:rPr lang="ru-RU" sz="1200" dirty="0" smtClean="0"/>
              <a:t> (</a:t>
            </a:r>
            <a:r>
              <a:rPr lang="ru-RU" sz="1200" dirty="0" err="1" smtClean="0"/>
              <a:t>місто</a:t>
            </a:r>
            <a:r>
              <a:rPr lang="ru-RU" sz="1200" dirty="0" smtClean="0"/>
              <a:t> </a:t>
            </a:r>
            <a:r>
              <a:rPr lang="ru-RU" sz="1200" dirty="0" err="1" smtClean="0"/>
              <a:t>Енніскіллен</a:t>
            </a:r>
            <a:r>
              <a:rPr lang="ru-RU" sz="1200" dirty="0" smtClean="0"/>
              <a:t>, </a:t>
            </a:r>
            <a:r>
              <a:rPr lang="ru-RU" sz="1200" dirty="0" err="1" smtClean="0"/>
              <a:t>поблизу</a:t>
            </a:r>
            <a:r>
              <a:rPr lang="ru-RU" sz="1200" dirty="0" smtClean="0"/>
              <a:t> </a:t>
            </a:r>
            <a:r>
              <a:rPr lang="ru-RU" sz="1200" dirty="0" err="1" smtClean="0"/>
              <a:t>Дубліна</a:t>
            </a:r>
            <a:r>
              <a:rPr lang="ru-RU" sz="1200" dirty="0" smtClean="0"/>
              <a:t>).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не </a:t>
            </a:r>
            <a:r>
              <a:rPr lang="ru-RU" sz="1200" dirty="0" err="1" smtClean="0"/>
              <a:t>був</a:t>
            </a:r>
            <a:r>
              <a:rPr lang="ru-RU" sz="1200" dirty="0" smtClean="0"/>
              <a:t> </a:t>
            </a:r>
            <a:r>
              <a:rPr lang="ru-RU" sz="1200" dirty="0" err="1" smtClean="0"/>
              <a:t>вундеркіндом</a:t>
            </a:r>
            <a:r>
              <a:rPr lang="ru-RU" sz="1200" dirty="0" smtClean="0"/>
              <a:t>, </a:t>
            </a:r>
            <a:r>
              <a:rPr lang="ru-RU" sz="1200" dirty="0" err="1" smtClean="0"/>
              <a:t>проте</a:t>
            </a:r>
            <a:r>
              <a:rPr lang="ru-RU" sz="1200" dirty="0" smtClean="0"/>
              <a:t> </a:t>
            </a:r>
            <a:r>
              <a:rPr lang="ru-RU" sz="1200" dirty="0" err="1" smtClean="0"/>
              <a:t>його</a:t>
            </a:r>
            <a:r>
              <a:rPr lang="ru-RU" sz="1200" dirty="0" smtClean="0"/>
              <a:t> самим </a:t>
            </a:r>
            <a:r>
              <a:rPr lang="ru-RU" sz="1200" dirty="0" err="1" smtClean="0"/>
              <a:t>блискучим</a:t>
            </a:r>
            <a:r>
              <a:rPr lang="ru-RU" sz="1200" dirty="0" smtClean="0"/>
              <a:t> талантом </a:t>
            </a:r>
            <a:r>
              <a:rPr lang="ru-RU" sz="1200" dirty="0" err="1" smtClean="0"/>
              <a:t>було</a:t>
            </a:r>
            <a:r>
              <a:rPr lang="ru-RU" sz="1200" dirty="0" smtClean="0"/>
              <a:t> </a:t>
            </a:r>
            <a:r>
              <a:rPr lang="ru-RU" sz="1200" dirty="0" err="1" smtClean="0"/>
              <a:t>швидке</a:t>
            </a:r>
            <a:r>
              <a:rPr lang="ru-RU" sz="1200" dirty="0" smtClean="0"/>
              <a:t> </a:t>
            </a:r>
            <a:r>
              <a:rPr lang="ru-RU" sz="1200" dirty="0" err="1" smtClean="0"/>
              <a:t>читання</a:t>
            </a:r>
            <a:r>
              <a:rPr lang="ru-RU" sz="1200" dirty="0" smtClean="0"/>
              <a:t>. Оскар </a:t>
            </a:r>
            <a:r>
              <a:rPr lang="ru-RU" sz="1200" dirty="0" err="1" smtClean="0"/>
              <a:t>був</a:t>
            </a:r>
            <a:r>
              <a:rPr lang="ru-RU" sz="1200" dirty="0" smtClean="0"/>
              <a:t> </a:t>
            </a:r>
            <a:r>
              <a:rPr lang="ru-RU" sz="1200" dirty="0" err="1" smtClean="0"/>
              <a:t>дуже</a:t>
            </a:r>
            <a:r>
              <a:rPr lang="ru-RU" sz="1200" dirty="0" smtClean="0"/>
              <a:t> </a:t>
            </a:r>
            <a:r>
              <a:rPr lang="ru-RU" sz="1200" dirty="0" err="1" smtClean="0"/>
              <a:t>жвавий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балакучий</a:t>
            </a:r>
            <a:r>
              <a:rPr lang="ru-RU" sz="1200" dirty="0" smtClean="0"/>
              <a:t>,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вже</a:t>
            </a:r>
            <a:r>
              <a:rPr lang="ru-RU" sz="1200" dirty="0" smtClean="0"/>
              <a:t> </a:t>
            </a:r>
            <a:r>
              <a:rPr lang="ru-RU" sz="1200" dirty="0" err="1" smtClean="0"/>
              <a:t>тоді</a:t>
            </a:r>
            <a:r>
              <a:rPr lang="ru-RU" sz="1200" dirty="0" smtClean="0"/>
              <a:t> </a:t>
            </a:r>
            <a:r>
              <a:rPr lang="ru-RU" sz="1200" dirty="0" err="1" smtClean="0"/>
              <a:t>славився</a:t>
            </a:r>
            <a:r>
              <a:rPr lang="ru-RU" sz="1200" dirty="0" smtClean="0"/>
              <a:t> </a:t>
            </a:r>
            <a:r>
              <a:rPr lang="ru-RU" sz="1200" dirty="0" err="1" smtClean="0"/>
              <a:t>своїм</a:t>
            </a:r>
            <a:r>
              <a:rPr lang="ru-RU" sz="1200" dirty="0" smtClean="0"/>
              <a:t> </a:t>
            </a:r>
            <a:r>
              <a:rPr lang="ru-RU" sz="1200" dirty="0" err="1" smtClean="0"/>
              <a:t>умінням</a:t>
            </a:r>
            <a:r>
              <a:rPr lang="ru-RU" sz="1200" dirty="0" smtClean="0"/>
              <a:t> </a:t>
            </a:r>
            <a:r>
              <a:rPr lang="ru-RU" sz="1200" dirty="0" err="1" smtClean="0"/>
              <a:t>гумористично</a:t>
            </a:r>
            <a:r>
              <a:rPr lang="ru-RU" sz="1200" dirty="0" smtClean="0"/>
              <a:t> </a:t>
            </a:r>
            <a:r>
              <a:rPr lang="ru-RU" sz="1200" dirty="0" err="1" smtClean="0"/>
              <a:t>переінакшити</a:t>
            </a:r>
            <a:r>
              <a:rPr lang="ru-RU" sz="1200" dirty="0" smtClean="0"/>
              <a:t> </a:t>
            </a:r>
            <a:r>
              <a:rPr lang="ru-RU" sz="1200" dirty="0" err="1" smtClean="0"/>
              <a:t>шкільні</a:t>
            </a:r>
            <a:r>
              <a:rPr lang="ru-RU" sz="1200" dirty="0" smtClean="0"/>
              <a:t> </a:t>
            </a:r>
            <a:r>
              <a:rPr lang="ru-RU" sz="1200" dirty="0" err="1" smtClean="0"/>
              <a:t>події</a:t>
            </a:r>
            <a:r>
              <a:rPr lang="ru-RU" sz="1200" dirty="0" smtClean="0"/>
              <a:t>. У </a:t>
            </a:r>
            <a:r>
              <a:rPr lang="ru-RU" sz="1200" dirty="0" err="1" smtClean="0"/>
              <a:t>школі</a:t>
            </a:r>
            <a:r>
              <a:rPr lang="ru-RU" sz="1200" dirty="0" smtClean="0"/>
              <a:t> Уайльд </a:t>
            </a:r>
            <a:r>
              <a:rPr lang="ru-RU" sz="1200" dirty="0" err="1" smtClean="0"/>
              <a:t>навіть</a:t>
            </a:r>
            <a:r>
              <a:rPr lang="ru-RU" sz="1200" dirty="0" smtClean="0"/>
              <a:t> </a:t>
            </a:r>
            <a:r>
              <a:rPr lang="ru-RU" sz="1200" dirty="0" err="1" smtClean="0"/>
              <a:t>отримав</a:t>
            </a:r>
            <a:r>
              <a:rPr lang="ru-RU" sz="1200" dirty="0" smtClean="0"/>
              <a:t> </a:t>
            </a:r>
            <a:r>
              <a:rPr lang="ru-RU" sz="1200" dirty="0" err="1" smtClean="0"/>
              <a:t>особливу</a:t>
            </a:r>
            <a:r>
              <a:rPr lang="ru-RU" sz="1200" dirty="0" smtClean="0"/>
              <a:t> </a:t>
            </a:r>
            <a:r>
              <a:rPr lang="ru-RU" sz="1200" dirty="0" err="1" smtClean="0"/>
              <a:t>премію</a:t>
            </a:r>
            <a:r>
              <a:rPr lang="ru-RU" sz="1200" dirty="0" smtClean="0"/>
              <a:t> за </a:t>
            </a:r>
            <a:r>
              <a:rPr lang="ru-RU" sz="1200" dirty="0" err="1" smtClean="0"/>
              <a:t>знання</a:t>
            </a:r>
            <a:r>
              <a:rPr lang="ru-RU" sz="1200" dirty="0" smtClean="0"/>
              <a:t> </a:t>
            </a:r>
            <a:r>
              <a:rPr lang="ru-RU" sz="1200" dirty="0" err="1" smtClean="0"/>
              <a:t>грецького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оригіналу</a:t>
            </a:r>
            <a:r>
              <a:rPr lang="ru-RU" sz="1200" dirty="0" smtClean="0"/>
              <a:t> Нового </a:t>
            </a:r>
            <a:r>
              <a:rPr lang="ru-RU" sz="1200" dirty="0" err="1" smtClean="0"/>
              <a:t>Завіту</a:t>
            </a:r>
            <a:r>
              <a:rPr lang="ru-RU" sz="1200" dirty="0" smtClean="0"/>
              <a:t>. </a:t>
            </a:r>
            <a:r>
              <a:rPr lang="ru-RU" sz="1200" dirty="0" err="1" smtClean="0"/>
              <a:t>Закінчивши</a:t>
            </a:r>
            <a:r>
              <a:rPr lang="ru-RU" sz="1200" dirty="0" smtClean="0"/>
              <a:t> </a:t>
            </a:r>
            <a:r>
              <a:rPr lang="ru-RU" sz="1200" dirty="0" err="1" smtClean="0"/>
              <a:t>Порторскую</a:t>
            </a:r>
            <a:r>
              <a:rPr lang="ru-RU" sz="1200" dirty="0" smtClean="0"/>
              <a:t> школу </a:t>
            </a:r>
            <a:r>
              <a:rPr lang="ru-RU" sz="1200" dirty="0" err="1" smtClean="0"/>
              <a:t>із</a:t>
            </a:r>
            <a:r>
              <a:rPr lang="ru-RU" sz="1200" dirty="0" smtClean="0"/>
              <a:t> золотою </a:t>
            </a:r>
            <a:r>
              <a:rPr lang="ru-RU" sz="1200" dirty="0" err="1" smtClean="0"/>
              <a:t>медаллю</a:t>
            </a:r>
            <a:r>
              <a:rPr lang="ru-RU" sz="1200" dirty="0" smtClean="0"/>
              <a:t>, Уайльд </a:t>
            </a:r>
            <a:r>
              <a:rPr lang="ru-RU" sz="1200" dirty="0" err="1" smtClean="0"/>
              <a:t>був</a:t>
            </a:r>
            <a:r>
              <a:rPr lang="ru-RU" sz="1200" dirty="0" smtClean="0"/>
              <a:t> </a:t>
            </a:r>
            <a:r>
              <a:rPr lang="ru-RU" sz="1200" dirty="0" err="1" smtClean="0"/>
              <a:t>удостоєний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Королівської</a:t>
            </a:r>
            <a:r>
              <a:rPr lang="ru-RU" sz="1200" dirty="0" smtClean="0"/>
              <a:t> </a:t>
            </a:r>
            <a:r>
              <a:rPr lang="ru-RU" sz="1200" dirty="0" err="1" smtClean="0"/>
              <a:t>шкільної</a:t>
            </a:r>
            <a:r>
              <a:rPr lang="ru-RU" sz="1200" dirty="0" smtClean="0"/>
              <a:t> </a:t>
            </a:r>
            <a:r>
              <a:rPr lang="ru-RU" sz="1200" dirty="0" err="1" smtClean="0"/>
              <a:t>стипендії</a:t>
            </a:r>
            <a:r>
              <a:rPr lang="ru-RU" sz="1200" dirty="0" smtClean="0"/>
              <a:t> для </a:t>
            </a:r>
            <a:r>
              <a:rPr lang="ru-RU" sz="1200" dirty="0" err="1" smtClean="0"/>
              <a:t>навчання</a:t>
            </a:r>
            <a:r>
              <a:rPr lang="ru-RU" sz="1200" dirty="0" smtClean="0"/>
              <a:t> в </a:t>
            </a:r>
            <a:r>
              <a:rPr lang="ru-RU" sz="1200" dirty="0" err="1" smtClean="0"/>
              <a:t>дублінському</a:t>
            </a:r>
            <a:r>
              <a:rPr lang="ru-RU" sz="1200" dirty="0" smtClean="0"/>
              <a:t> </a:t>
            </a:r>
            <a:r>
              <a:rPr lang="ru-RU" sz="1200" dirty="0" err="1" smtClean="0"/>
              <a:t>Трініті-коледжі</a:t>
            </a:r>
            <a:r>
              <a:rPr lang="ru-RU" sz="1200" dirty="0" smtClean="0"/>
              <a:t> (</a:t>
            </a:r>
            <a:r>
              <a:rPr lang="ru-RU" sz="1200" dirty="0" err="1" smtClean="0"/>
              <a:t>коледжі</a:t>
            </a:r>
            <a:r>
              <a:rPr lang="ru-RU" sz="1200" dirty="0" smtClean="0"/>
              <a:t> Св. </a:t>
            </a:r>
            <a:r>
              <a:rPr lang="ru-RU" sz="1200" dirty="0" err="1" smtClean="0"/>
              <a:t>Трійці</a:t>
            </a:r>
            <a:r>
              <a:rPr lang="ru-RU" sz="1200" dirty="0" smtClean="0"/>
              <a:t>).</a:t>
            </a:r>
          </a:p>
          <a:p>
            <a:r>
              <a:rPr lang="ru-RU" sz="1200" dirty="0" smtClean="0"/>
              <a:t>У </a:t>
            </a:r>
            <a:r>
              <a:rPr lang="ru-RU" sz="1200" dirty="0" err="1" smtClean="0"/>
              <a:t>Трініті-коледжі</a:t>
            </a:r>
            <a:r>
              <a:rPr lang="ru-RU" sz="1200" dirty="0" smtClean="0"/>
              <a:t> (1871-1874) Уайльд </a:t>
            </a:r>
            <a:r>
              <a:rPr lang="ru-RU" sz="1200" dirty="0" err="1" smtClean="0"/>
              <a:t>вивчав</a:t>
            </a:r>
            <a:r>
              <a:rPr lang="ru-RU" sz="1200" dirty="0" smtClean="0"/>
              <a:t> </a:t>
            </a:r>
            <a:r>
              <a:rPr lang="ru-RU" sz="1200" dirty="0" err="1" smtClean="0"/>
              <a:t>античну</a:t>
            </a:r>
            <a:r>
              <a:rPr lang="ru-RU" sz="1200" dirty="0" smtClean="0"/>
              <a:t> </a:t>
            </a:r>
            <a:r>
              <a:rPr lang="ru-RU" sz="1200" dirty="0" err="1" smtClean="0"/>
              <a:t>історію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культуру, де </a:t>
            </a:r>
            <a:r>
              <a:rPr lang="ru-RU" sz="1200" dirty="0" err="1" smtClean="0"/>
              <a:t>знову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блиском</a:t>
            </a:r>
            <a:r>
              <a:rPr lang="ru-RU" sz="1200" dirty="0" smtClean="0"/>
              <a:t> </a:t>
            </a:r>
            <a:r>
              <a:rPr lang="ru-RU" sz="1200" dirty="0" err="1" smtClean="0"/>
              <a:t>виявляв</a:t>
            </a:r>
            <a:r>
              <a:rPr lang="ru-RU" sz="1200" dirty="0" smtClean="0"/>
              <a:t> </a:t>
            </a:r>
            <a:r>
              <a:rPr lang="ru-RU" sz="1200" dirty="0" err="1" smtClean="0"/>
              <a:t>свої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здібності</a:t>
            </a:r>
            <a:r>
              <a:rPr lang="ru-RU" sz="1200" dirty="0" smtClean="0"/>
              <a:t> в </a:t>
            </a:r>
            <a:r>
              <a:rPr lang="ru-RU" sz="1200" dirty="0" err="1" smtClean="0"/>
              <a:t>стародавніх</a:t>
            </a:r>
            <a:r>
              <a:rPr lang="ru-RU" sz="1200" dirty="0" smtClean="0"/>
              <a:t> </a:t>
            </a:r>
            <a:r>
              <a:rPr lang="ru-RU" sz="1200" dirty="0" err="1" smtClean="0"/>
              <a:t>мовах</a:t>
            </a:r>
            <a:r>
              <a:rPr lang="ru-RU" sz="1200" dirty="0" smtClean="0"/>
              <a:t>. Тут же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вперше</a:t>
            </a:r>
            <a:r>
              <a:rPr lang="ru-RU" sz="1200" dirty="0" smtClean="0"/>
              <a:t> </a:t>
            </a:r>
            <a:r>
              <a:rPr lang="ru-RU" sz="1200" dirty="0" err="1" smtClean="0"/>
              <a:t>прослухав</a:t>
            </a:r>
            <a:r>
              <a:rPr lang="ru-RU" sz="1200" dirty="0" smtClean="0"/>
              <a:t> курс </a:t>
            </a:r>
            <a:r>
              <a:rPr lang="ru-RU" sz="1200" dirty="0" err="1" smtClean="0"/>
              <a:t>лекцій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естетики</a:t>
            </a:r>
            <a:r>
              <a:rPr lang="ru-RU" sz="1200" dirty="0" smtClean="0"/>
              <a:t>, а </a:t>
            </a:r>
            <a:r>
              <a:rPr lang="ru-RU" sz="1200" dirty="0" err="1" smtClean="0"/>
              <a:t>завдяки</a:t>
            </a:r>
            <a:r>
              <a:rPr lang="ru-RU" sz="1200" dirty="0" smtClean="0"/>
              <a:t> </a:t>
            </a:r>
            <a:r>
              <a:rPr lang="ru-RU" sz="1200" dirty="0" err="1" smtClean="0"/>
              <a:t>тісному</a:t>
            </a:r>
            <a:r>
              <a:rPr lang="ru-RU" sz="1200" dirty="0" smtClean="0"/>
              <a:t> </a:t>
            </a:r>
            <a:r>
              <a:rPr lang="ru-RU" sz="1200" dirty="0" err="1" smtClean="0"/>
              <a:t>спілкуванню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куратором - </a:t>
            </a:r>
            <a:r>
              <a:rPr lang="ru-RU" sz="1200" dirty="0" err="1" smtClean="0"/>
              <a:t>професором</a:t>
            </a:r>
            <a:r>
              <a:rPr lang="ru-RU" sz="1200" dirty="0" smtClean="0"/>
              <a:t> </a:t>
            </a:r>
            <a:r>
              <a:rPr lang="ru-RU" sz="1200" dirty="0" err="1" smtClean="0"/>
              <a:t>античної</a:t>
            </a:r>
            <a:r>
              <a:rPr lang="ru-RU" sz="1200" dirty="0" smtClean="0"/>
              <a:t> </a:t>
            </a:r>
            <a:r>
              <a:rPr lang="ru-RU" sz="1200" dirty="0" err="1" smtClean="0"/>
              <a:t>історії</a:t>
            </a:r>
            <a:r>
              <a:rPr lang="ru-RU" sz="1200" dirty="0" smtClean="0"/>
              <a:t> Дж. П. </a:t>
            </a:r>
            <a:r>
              <a:rPr lang="ru-RU" sz="1200" dirty="0" err="1" smtClean="0"/>
              <a:t>Махаффі</a:t>
            </a:r>
            <a:r>
              <a:rPr lang="ru-RU" sz="1200" dirty="0" smtClean="0"/>
              <a:t>, </a:t>
            </a:r>
            <a:r>
              <a:rPr lang="ru-RU" sz="1200" dirty="0" err="1" smtClean="0"/>
              <a:t>витонченим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високоосвіченою</a:t>
            </a:r>
            <a:r>
              <a:rPr lang="ru-RU" sz="1200" dirty="0" smtClean="0"/>
              <a:t> </a:t>
            </a:r>
            <a:r>
              <a:rPr lang="ru-RU" sz="1200" dirty="0" err="1" smtClean="0"/>
              <a:t>людиною</a:t>
            </a:r>
            <a:r>
              <a:rPr lang="ru-RU" sz="1200" dirty="0" smtClean="0"/>
              <a:t>, - </a:t>
            </a:r>
            <a:r>
              <a:rPr lang="ru-RU" sz="1200" dirty="0" err="1" smtClean="0"/>
              <a:t>поступово</a:t>
            </a:r>
            <a:r>
              <a:rPr lang="ru-RU" sz="1200" dirty="0" smtClean="0"/>
              <a:t> став </a:t>
            </a:r>
            <a:r>
              <a:rPr lang="ru-RU" sz="1200" dirty="0" err="1" smtClean="0"/>
              <a:t>набувати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вкрай</a:t>
            </a:r>
            <a:r>
              <a:rPr lang="ru-RU" sz="1200" dirty="0" smtClean="0"/>
              <a:t> </a:t>
            </a:r>
            <a:r>
              <a:rPr lang="ru-RU" sz="1200" dirty="0" err="1" smtClean="0"/>
              <a:t>важливі</a:t>
            </a:r>
            <a:r>
              <a:rPr lang="ru-RU" sz="1200" dirty="0" smtClean="0"/>
              <a:t> </a:t>
            </a:r>
            <a:r>
              <a:rPr lang="ru-RU" sz="1200" dirty="0" err="1" smtClean="0"/>
              <a:t>елементи</a:t>
            </a:r>
            <a:r>
              <a:rPr lang="ru-RU" sz="1200" dirty="0" smtClean="0"/>
              <a:t> </a:t>
            </a:r>
            <a:r>
              <a:rPr lang="ru-RU" sz="1200" dirty="0" err="1" smtClean="0"/>
              <a:t>свого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майбутнього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естетського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поведінки</a:t>
            </a:r>
            <a:r>
              <a:rPr lang="ru-RU" sz="1200" dirty="0" smtClean="0"/>
              <a:t> (</a:t>
            </a:r>
            <a:r>
              <a:rPr lang="ru-RU" sz="1200" dirty="0" err="1" smtClean="0"/>
              <a:t>деяке</a:t>
            </a:r>
            <a:r>
              <a:rPr lang="ru-RU" sz="1200" dirty="0" smtClean="0"/>
              <a:t> </a:t>
            </a:r>
            <a:r>
              <a:rPr lang="ru-RU" sz="1200" dirty="0" err="1" smtClean="0"/>
              <a:t>презирство</a:t>
            </a:r>
            <a:r>
              <a:rPr lang="ru-RU" sz="1200" dirty="0" smtClean="0"/>
              <a:t> до </a:t>
            </a:r>
            <a:r>
              <a:rPr lang="ru-RU" sz="1200" dirty="0" err="1" smtClean="0"/>
              <a:t>загальноприйнятої</a:t>
            </a:r>
            <a:r>
              <a:rPr lang="ru-RU" sz="1200" dirty="0" smtClean="0"/>
              <a:t> </a:t>
            </a:r>
            <a:r>
              <a:rPr lang="ru-RU" sz="1200" dirty="0" err="1" smtClean="0"/>
              <a:t>моралі</a:t>
            </a:r>
            <a:r>
              <a:rPr lang="ru-RU" sz="1200" dirty="0" smtClean="0"/>
              <a:t>, </a:t>
            </a:r>
            <a:r>
              <a:rPr lang="ru-RU" sz="1200" dirty="0" err="1" smtClean="0"/>
              <a:t>дендізм</a:t>
            </a:r>
            <a:r>
              <a:rPr lang="ru-RU" sz="1200" dirty="0" smtClean="0"/>
              <a:t> в </a:t>
            </a:r>
            <a:r>
              <a:rPr lang="ru-RU" sz="1200" dirty="0" err="1" smtClean="0"/>
              <a:t>одязі</a:t>
            </a:r>
            <a:r>
              <a:rPr lang="ru-RU" sz="1200" dirty="0" smtClean="0"/>
              <a:t>, </a:t>
            </a:r>
            <a:r>
              <a:rPr lang="ru-RU" sz="1200" dirty="0" err="1" smtClean="0"/>
              <a:t>симпатія</a:t>
            </a:r>
            <a:r>
              <a:rPr lang="ru-RU" sz="1200" dirty="0" smtClean="0"/>
              <a:t> до </a:t>
            </a:r>
            <a:r>
              <a:rPr lang="ru-RU" sz="1200" dirty="0" err="1" smtClean="0"/>
              <a:t>прерафаелітів</a:t>
            </a:r>
            <a:r>
              <a:rPr lang="ru-RU" sz="1200" dirty="0" smtClean="0"/>
              <a:t>, легка </a:t>
            </a:r>
            <a:r>
              <a:rPr lang="ru-RU" sz="1200" dirty="0" err="1" smtClean="0"/>
              <a:t>самоіронія</a:t>
            </a:r>
            <a:r>
              <a:rPr lang="ru-RU" sz="1200" dirty="0" smtClean="0"/>
              <a:t>, </a:t>
            </a:r>
            <a:r>
              <a:rPr lang="ru-RU" sz="1200" dirty="0" err="1" smtClean="0"/>
              <a:t>елліністичні</a:t>
            </a:r>
            <a:r>
              <a:rPr lang="ru-RU" sz="1200" dirty="0" smtClean="0"/>
              <a:t> </a:t>
            </a:r>
            <a:r>
              <a:rPr lang="ru-RU" sz="1200" dirty="0" err="1" smtClean="0"/>
              <a:t>пристрасті</a:t>
            </a:r>
            <a:r>
              <a:rPr lang="ru-RU" sz="1200" dirty="0" smtClean="0"/>
              <a:t>).</a:t>
            </a:r>
          </a:p>
          <a:p>
            <a:r>
              <a:rPr lang="ru-RU" sz="1200" dirty="0" smtClean="0"/>
              <a:t>У 1874 Уайльд, </a:t>
            </a:r>
            <a:r>
              <a:rPr lang="ru-RU" sz="1200" dirty="0" err="1" smtClean="0"/>
              <a:t>вигравши</a:t>
            </a:r>
            <a:r>
              <a:rPr lang="ru-RU" sz="1200" dirty="0" smtClean="0"/>
              <a:t> </a:t>
            </a:r>
            <a:r>
              <a:rPr lang="ru-RU" sz="1200" dirty="0" err="1" smtClean="0"/>
              <a:t>стипендію</a:t>
            </a:r>
            <a:r>
              <a:rPr lang="ru-RU" sz="1200" dirty="0" smtClean="0"/>
              <a:t> на </a:t>
            </a:r>
            <a:r>
              <a:rPr lang="ru-RU" sz="1200" dirty="0" err="1" smtClean="0"/>
              <a:t>навчання</a:t>
            </a:r>
            <a:r>
              <a:rPr lang="ru-RU" sz="1200" dirty="0" smtClean="0"/>
              <a:t> в </a:t>
            </a:r>
            <a:r>
              <a:rPr lang="ru-RU" sz="1200" dirty="0" err="1" smtClean="0"/>
              <a:t>оксфордському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коледжі</a:t>
            </a:r>
            <a:r>
              <a:rPr lang="ru-RU" sz="1200" dirty="0" smtClean="0"/>
              <a:t> </a:t>
            </a:r>
            <a:r>
              <a:rPr lang="ru-RU" sz="1200" dirty="0" err="1" smtClean="0"/>
              <a:t>Магдалини</a:t>
            </a:r>
            <a:r>
              <a:rPr lang="ru-RU" sz="1200" dirty="0" smtClean="0"/>
              <a:t> на </a:t>
            </a:r>
            <a:r>
              <a:rPr lang="ru-RU" sz="1200" dirty="0" err="1" smtClean="0"/>
              <a:t>класичному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відділенні</a:t>
            </a:r>
            <a:r>
              <a:rPr lang="ru-RU" sz="1200" dirty="0" smtClean="0"/>
              <a:t>. </a:t>
            </a:r>
            <a:r>
              <a:rPr lang="ru-RU" sz="1200" dirty="0" smtClean="0"/>
              <a:t>В </a:t>
            </a:r>
            <a:r>
              <a:rPr lang="ru-RU" sz="1200" dirty="0" err="1" smtClean="0"/>
              <a:t>Оксфорді</a:t>
            </a:r>
            <a:r>
              <a:rPr lang="ru-RU" sz="1200" dirty="0" smtClean="0"/>
              <a:t> Уайльд </a:t>
            </a:r>
            <a:r>
              <a:rPr lang="ru-RU" sz="1200" dirty="0" err="1" smtClean="0"/>
              <a:t>виробив</a:t>
            </a:r>
            <a:r>
              <a:rPr lang="ru-RU" sz="1200" dirty="0" smtClean="0"/>
              <a:t> </a:t>
            </a:r>
            <a:r>
              <a:rPr lang="ru-RU" sz="1200" dirty="0" err="1" smtClean="0"/>
              <a:t>кристальне</a:t>
            </a:r>
            <a:r>
              <a:rPr lang="ru-RU" sz="1200" dirty="0" smtClean="0"/>
              <a:t> </a:t>
            </a:r>
            <a:r>
              <a:rPr lang="ru-RU" sz="1200" dirty="0" err="1" smtClean="0"/>
              <a:t>англійську</a:t>
            </a:r>
            <a:r>
              <a:rPr lang="ru-RU" sz="1200" dirty="0" smtClean="0"/>
              <a:t> </a:t>
            </a:r>
            <a:r>
              <a:rPr lang="ru-RU" sz="1200" dirty="0" err="1" smtClean="0"/>
              <a:t>вимову</a:t>
            </a:r>
            <a:r>
              <a:rPr lang="ru-RU" sz="1200" dirty="0" smtClean="0"/>
              <a:t>: </a:t>
            </a:r>
            <a:r>
              <a:rPr lang="ru-RU" sz="1200" dirty="0" smtClean="0"/>
              <a:t>«</a:t>
            </a:r>
            <a:r>
              <a:rPr lang="ru-RU" sz="1200" dirty="0" err="1" smtClean="0"/>
              <a:t>Мій</a:t>
            </a:r>
            <a:r>
              <a:rPr lang="ru-RU" sz="1200" dirty="0" smtClean="0"/>
              <a:t> </a:t>
            </a:r>
            <a:r>
              <a:rPr lang="ru-RU" sz="1200" dirty="0" err="1" smtClean="0"/>
              <a:t>ірландський</a:t>
            </a:r>
            <a:r>
              <a:rPr lang="ru-RU" sz="1200" dirty="0" smtClean="0"/>
              <a:t> акцент </a:t>
            </a:r>
            <a:r>
              <a:rPr lang="ru-RU" sz="1200" dirty="0" err="1" smtClean="0"/>
              <a:t>був</a:t>
            </a:r>
            <a:r>
              <a:rPr lang="ru-RU" sz="1200" dirty="0" smtClean="0"/>
              <a:t> у </a:t>
            </a:r>
            <a:r>
              <a:rPr lang="ru-RU" sz="1200" dirty="0" err="1" smtClean="0"/>
              <a:t>числі</a:t>
            </a:r>
            <a:r>
              <a:rPr lang="ru-RU" sz="1200" dirty="0" smtClean="0"/>
              <a:t> </a:t>
            </a:r>
            <a:r>
              <a:rPr lang="ru-RU" sz="1200" dirty="0" err="1" smtClean="0"/>
              <a:t>багато</a:t>
            </a:r>
            <a:r>
              <a:rPr lang="ru-RU" sz="1200" dirty="0" smtClean="0"/>
              <a:t> </a:t>
            </a:r>
            <a:r>
              <a:rPr lang="ru-RU" sz="1200" dirty="0" err="1" smtClean="0"/>
              <a:t>чого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я </a:t>
            </a:r>
            <a:r>
              <a:rPr lang="ru-RU" sz="1200" dirty="0" err="1" smtClean="0"/>
              <a:t>забув</a:t>
            </a:r>
            <a:r>
              <a:rPr lang="ru-RU" sz="1200" dirty="0" smtClean="0"/>
              <a:t> в </a:t>
            </a:r>
            <a:r>
              <a:rPr lang="ru-RU" sz="1200" dirty="0" err="1" smtClean="0"/>
              <a:t>Оксфорді</a:t>
            </a:r>
            <a:r>
              <a:rPr lang="ru-RU" sz="1200" dirty="0" smtClean="0"/>
              <a:t>».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також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придбав</a:t>
            </a:r>
            <a:r>
              <a:rPr lang="ru-RU" sz="1200" dirty="0" smtClean="0"/>
              <a:t>, як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хотів</a:t>
            </a:r>
            <a:r>
              <a:rPr lang="ru-RU" sz="1200" dirty="0" smtClean="0"/>
              <a:t>, </a:t>
            </a:r>
            <a:r>
              <a:rPr lang="ru-RU" sz="1200" dirty="0" err="1" smtClean="0"/>
              <a:t>репутацію</a:t>
            </a:r>
            <a:r>
              <a:rPr lang="ru-RU" sz="1200" dirty="0" smtClean="0"/>
              <a:t> </a:t>
            </a:r>
            <a:r>
              <a:rPr lang="ru-RU" sz="1200" dirty="0" err="1" smtClean="0"/>
              <a:t>людини</a:t>
            </a:r>
            <a:r>
              <a:rPr lang="ru-RU" sz="1200" dirty="0" smtClean="0"/>
              <a:t>, </a:t>
            </a:r>
            <a:r>
              <a:rPr lang="ru-RU" sz="1200" dirty="0" err="1" smtClean="0"/>
              <a:t>блистающого</a:t>
            </a:r>
            <a:r>
              <a:rPr lang="ru-RU" sz="1200" dirty="0" smtClean="0"/>
              <a:t> </a:t>
            </a:r>
            <a:r>
              <a:rPr lang="ru-RU" sz="1200" dirty="0" smtClean="0"/>
              <a:t>без </a:t>
            </a:r>
            <a:r>
              <a:rPr lang="ru-RU" sz="1200" dirty="0" err="1" smtClean="0"/>
              <a:t>особливих</a:t>
            </a:r>
            <a:r>
              <a:rPr lang="ru-RU" sz="1200" dirty="0" smtClean="0"/>
              <a:t> </a:t>
            </a:r>
            <a:r>
              <a:rPr lang="ru-RU" sz="1200" dirty="0" err="1" smtClean="0"/>
              <a:t>зусиль</a:t>
            </a:r>
            <a:r>
              <a:rPr lang="ru-RU" sz="1200" dirty="0" smtClean="0"/>
              <a:t>. Тут же </a:t>
            </a:r>
            <a:r>
              <a:rPr lang="ru-RU" sz="1200" dirty="0" err="1" smtClean="0"/>
              <a:t>оформилася</a:t>
            </a:r>
            <a:r>
              <a:rPr lang="ru-RU" sz="1200" dirty="0" smtClean="0"/>
              <a:t> </a:t>
            </a:r>
            <a:r>
              <a:rPr lang="ru-RU" sz="1200" dirty="0" err="1" smtClean="0"/>
              <a:t>його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особлива</a:t>
            </a:r>
            <a:r>
              <a:rPr lang="ru-RU" sz="1200" dirty="0" smtClean="0"/>
              <a:t> </a:t>
            </a:r>
            <a:r>
              <a:rPr lang="ru-RU" sz="1200" dirty="0" err="1" smtClean="0"/>
              <a:t>філософія</a:t>
            </a:r>
            <a:r>
              <a:rPr lang="ru-RU" sz="1200" dirty="0" smtClean="0"/>
              <a:t>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Освіта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472386" cy="5483245"/>
          </a:xfrm>
        </p:spPr>
        <p:txBody>
          <a:bodyPr>
            <a:normAutofit/>
          </a:bodyPr>
          <a:lstStyle/>
          <a:p>
            <a:r>
              <a:rPr lang="ru-RU" sz="1200" dirty="0" smtClean="0"/>
              <a:t>В </a:t>
            </a:r>
            <a:r>
              <a:rPr lang="ru-RU" sz="1200" dirty="0" err="1" smtClean="0"/>
              <a:t>Оксфорді</a:t>
            </a:r>
            <a:r>
              <a:rPr lang="ru-RU" sz="1200" dirty="0" smtClean="0"/>
              <a:t> Уайльд </a:t>
            </a:r>
            <a:r>
              <a:rPr lang="ru-RU" sz="1200" dirty="0" err="1" smtClean="0"/>
              <a:t>слухав</a:t>
            </a:r>
            <a:r>
              <a:rPr lang="ru-RU" sz="1200" dirty="0" smtClean="0"/>
              <a:t> </a:t>
            </a:r>
            <a:r>
              <a:rPr lang="ru-RU" sz="1200" dirty="0" err="1" smtClean="0"/>
              <a:t>лекції</a:t>
            </a:r>
            <a:r>
              <a:rPr lang="ru-RU" sz="1200" dirty="0" smtClean="0"/>
              <a:t> теоретика </a:t>
            </a:r>
            <a:r>
              <a:rPr lang="ru-RU" sz="1200" dirty="0" err="1" smtClean="0"/>
              <a:t>мистецтва</a:t>
            </a:r>
            <a:r>
              <a:rPr lang="ru-RU" sz="1200" dirty="0" smtClean="0"/>
              <a:t> Джона </a:t>
            </a:r>
            <a:r>
              <a:rPr lang="ru-RU" sz="1200" dirty="0" err="1" smtClean="0"/>
              <a:t>Раскіна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учня</a:t>
            </a:r>
            <a:r>
              <a:rPr lang="ru-RU" sz="1200" dirty="0" smtClean="0"/>
              <a:t> </a:t>
            </a:r>
            <a:r>
              <a:rPr lang="ru-RU" sz="1200" dirty="0" err="1" smtClean="0"/>
              <a:t>останнього</a:t>
            </a:r>
            <a:r>
              <a:rPr lang="ru-RU" sz="1200" dirty="0" smtClean="0"/>
              <a:t> - </a:t>
            </a:r>
            <a:r>
              <a:rPr lang="ru-RU" sz="1200" dirty="0" err="1" smtClean="0"/>
              <a:t>Уолтера</a:t>
            </a:r>
            <a:r>
              <a:rPr lang="ru-RU" sz="1200" dirty="0" smtClean="0"/>
              <a:t> </a:t>
            </a:r>
            <a:r>
              <a:rPr lang="ru-RU" sz="1200" dirty="0" err="1" smtClean="0"/>
              <a:t>Пейтера</a:t>
            </a:r>
            <a:r>
              <a:rPr lang="ru-RU" sz="1200" dirty="0" smtClean="0"/>
              <a:t>. Вони </a:t>
            </a:r>
            <a:r>
              <a:rPr lang="ru-RU" sz="1200" dirty="0" err="1" smtClean="0"/>
              <a:t>обидва</a:t>
            </a:r>
            <a:r>
              <a:rPr lang="ru-RU" sz="1200" dirty="0" smtClean="0"/>
              <a:t> </a:t>
            </a:r>
            <a:r>
              <a:rPr lang="ru-RU" sz="1200" dirty="0" err="1" smtClean="0"/>
              <a:t>вихваляли</a:t>
            </a:r>
            <a:r>
              <a:rPr lang="ru-RU" sz="1200" dirty="0" smtClean="0"/>
              <a:t> красу, </a:t>
            </a:r>
            <a:r>
              <a:rPr lang="ru-RU" sz="1200" dirty="0" err="1" smtClean="0"/>
              <a:t>проте</a:t>
            </a:r>
            <a:r>
              <a:rPr lang="ru-RU" sz="1200" dirty="0" smtClean="0"/>
              <a:t> </a:t>
            </a:r>
            <a:r>
              <a:rPr lang="ru-RU" sz="1200" dirty="0" err="1" smtClean="0"/>
              <a:t>Рескін</a:t>
            </a:r>
            <a:r>
              <a:rPr lang="ru-RU" sz="1200" dirty="0" smtClean="0"/>
              <a:t> </a:t>
            </a:r>
            <a:r>
              <a:rPr lang="ru-RU" sz="1200" dirty="0" err="1" smtClean="0"/>
              <a:t>бачив</a:t>
            </a:r>
            <a:r>
              <a:rPr lang="ru-RU" sz="1200" dirty="0" smtClean="0"/>
              <a:t> </a:t>
            </a:r>
            <a:r>
              <a:rPr lang="ru-RU" sz="1200" dirty="0" err="1" smtClean="0"/>
              <a:t>її</a:t>
            </a:r>
            <a:r>
              <a:rPr lang="ru-RU" sz="1200" dirty="0" smtClean="0"/>
              <a:t> </a:t>
            </a:r>
            <a:r>
              <a:rPr lang="ru-RU" sz="1200" dirty="0" err="1" smtClean="0"/>
              <a:t>тільки</a:t>
            </a:r>
            <a:r>
              <a:rPr lang="ru-RU" sz="1200" dirty="0" smtClean="0"/>
              <a:t> в </a:t>
            </a:r>
            <a:r>
              <a:rPr lang="ru-RU" sz="1200" dirty="0" err="1" smtClean="0"/>
              <a:t>синтезі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добром, у той час як </a:t>
            </a:r>
            <a:r>
              <a:rPr lang="ru-RU" sz="1200" dirty="0" err="1" smtClean="0"/>
              <a:t>Пейтер</a:t>
            </a:r>
            <a:r>
              <a:rPr lang="ru-RU" sz="1200" dirty="0" smtClean="0"/>
              <a:t> допускав в </a:t>
            </a:r>
            <a:r>
              <a:rPr lang="ru-RU" sz="1200" dirty="0" err="1" smtClean="0"/>
              <a:t>красі</a:t>
            </a:r>
            <a:r>
              <a:rPr lang="ru-RU" sz="1200" dirty="0" smtClean="0"/>
              <a:t> </a:t>
            </a:r>
            <a:r>
              <a:rPr lang="ru-RU" sz="1200" dirty="0" err="1" smtClean="0"/>
              <a:t>домішки</a:t>
            </a:r>
            <a:r>
              <a:rPr lang="ru-RU" sz="1200" dirty="0" smtClean="0"/>
              <a:t> </a:t>
            </a:r>
            <a:r>
              <a:rPr lang="ru-RU" sz="1200" dirty="0" smtClean="0"/>
              <a:t>зла. </a:t>
            </a:r>
            <a:r>
              <a:rPr lang="ru-RU" sz="1200" dirty="0" err="1" smtClean="0"/>
              <a:t>Під</a:t>
            </a:r>
            <a:r>
              <a:rPr lang="ru-RU" sz="1200" dirty="0" smtClean="0"/>
              <a:t> </a:t>
            </a:r>
            <a:r>
              <a:rPr lang="ru-RU" sz="1200" dirty="0" err="1" smtClean="0"/>
              <a:t>чарівністю</a:t>
            </a:r>
            <a:r>
              <a:rPr lang="ru-RU" sz="1200" dirty="0" smtClean="0"/>
              <a:t> </a:t>
            </a:r>
            <a:r>
              <a:rPr lang="ru-RU" sz="1200" dirty="0" err="1" smtClean="0"/>
              <a:t>Рескина</a:t>
            </a:r>
            <a:r>
              <a:rPr lang="ru-RU" sz="1200" dirty="0" smtClean="0"/>
              <a:t> Уайльд </a:t>
            </a:r>
            <a:r>
              <a:rPr lang="ru-RU" sz="1200" dirty="0" err="1" smtClean="0"/>
              <a:t>перебував</a:t>
            </a:r>
            <a:r>
              <a:rPr lang="ru-RU" sz="1200" dirty="0" smtClean="0"/>
              <a:t> </a:t>
            </a:r>
            <a:r>
              <a:rPr lang="ru-RU" sz="1200" dirty="0" err="1" smtClean="0"/>
              <a:t>протягом</a:t>
            </a:r>
            <a:r>
              <a:rPr lang="ru-RU" sz="1200" dirty="0" smtClean="0"/>
              <a:t> </a:t>
            </a:r>
            <a:r>
              <a:rPr lang="ru-RU" sz="1200" dirty="0" err="1" smtClean="0"/>
              <a:t>усього</a:t>
            </a:r>
            <a:r>
              <a:rPr lang="ru-RU" sz="1200" dirty="0" smtClean="0"/>
              <a:t> </a:t>
            </a:r>
            <a:r>
              <a:rPr lang="ru-RU" sz="1200" dirty="0" err="1" smtClean="0"/>
              <a:t>періоду</a:t>
            </a:r>
            <a:r>
              <a:rPr lang="ru-RU" sz="1200" dirty="0" smtClean="0"/>
              <a:t> в </a:t>
            </a:r>
            <a:r>
              <a:rPr lang="ru-RU" sz="1200" dirty="0" err="1" smtClean="0"/>
              <a:t>Оксфорді</a:t>
            </a:r>
            <a:r>
              <a:rPr lang="ru-RU" sz="1200" dirty="0" smtClean="0"/>
              <a:t>. </a:t>
            </a:r>
            <a:r>
              <a:rPr lang="ru-RU" sz="1200" dirty="0" err="1" smtClean="0"/>
              <a:t>Пізніше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напише</a:t>
            </a:r>
            <a:r>
              <a:rPr lang="ru-RU" sz="1200" dirty="0" smtClean="0"/>
              <a:t> </a:t>
            </a:r>
            <a:r>
              <a:rPr lang="ru-RU" sz="1200" dirty="0" err="1" smtClean="0"/>
              <a:t>йому</a:t>
            </a:r>
            <a:r>
              <a:rPr lang="ru-RU" sz="1200" dirty="0" smtClean="0"/>
              <a:t> в </a:t>
            </a:r>
            <a:r>
              <a:rPr lang="ru-RU" sz="1200" dirty="0" err="1" smtClean="0"/>
              <a:t>листі</a:t>
            </a:r>
            <a:r>
              <a:rPr lang="ru-RU" sz="1200" dirty="0" smtClean="0"/>
              <a:t>: «У Вас </a:t>
            </a:r>
            <a:r>
              <a:rPr lang="ru-RU" sz="1200" dirty="0" err="1" smtClean="0"/>
              <a:t>є</a:t>
            </a:r>
            <a:r>
              <a:rPr lang="ru-RU" sz="1200" dirty="0" smtClean="0"/>
              <a:t> </a:t>
            </a:r>
            <a:r>
              <a:rPr lang="ru-RU" sz="1200" dirty="0" err="1" smtClean="0"/>
              <a:t>щось</a:t>
            </a:r>
            <a:r>
              <a:rPr lang="ru-RU" sz="1200" dirty="0" smtClean="0"/>
              <a:t> </a:t>
            </a:r>
            <a:r>
              <a:rPr lang="ru-RU" sz="1200" dirty="0" err="1" smtClean="0"/>
              <a:t>від</a:t>
            </a:r>
            <a:r>
              <a:rPr lang="ru-RU" sz="1200" dirty="0" smtClean="0"/>
              <a:t> пророка, </a:t>
            </a:r>
            <a:r>
              <a:rPr lang="ru-RU" sz="1200" dirty="0" err="1" smtClean="0"/>
              <a:t>від</a:t>
            </a:r>
            <a:r>
              <a:rPr lang="ru-RU" sz="1200" dirty="0" smtClean="0"/>
              <a:t> </a:t>
            </a:r>
            <a:r>
              <a:rPr lang="ru-RU" sz="1200" dirty="0" err="1" smtClean="0"/>
              <a:t>священика</a:t>
            </a:r>
            <a:r>
              <a:rPr lang="ru-RU" sz="1200" dirty="0" smtClean="0"/>
              <a:t>, </a:t>
            </a:r>
            <a:r>
              <a:rPr lang="ru-RU" sz="1200" dirty="0" err="1" smtClean="0"/>
              <a:t>від</a:t>
            </a:r>
            <a:r>
              <a:rPr lang="ru-RU" sz="1200" dirty="0" smtClean="0"/>
              <a:t> </a:t>
            </a:r>
            <a:r>
              <a:rPr lang="ru-RU" sz="1200" dirty="0" err="1" smtClean="0"/>
              <a:t>поета</a:t>
            </a:r>
            <a:r>
              <a:rPr lang="ru-RU" sz="1200" dirty="0" smtClean="0"/>
              <a:t>; до того ж боги </a:t>
            </a:r>
            <a:r>
              <a:rPr lang="ru-RU" sz="1200" dirty="0" err="1" smtClean="0"/>
              <a:t>наділили</a:t>
            </a:r>
            <a:r>
              <a:rPr lang="ru-RU" sz="1200" dirty="0" smtClean="0"/>
              <a:t> Вас таким </a:t>
            </a:r>
            <a:r>
              <a:rPr lang="ru-RU" sz="1200" dirty="0" err="1" smtClean="0"/>
              <a:t>красномовством</a:t>
            </a:r>
            <a:r>
              <a:rPr lang="ru-RU" sz="1200" dirty="0" smtClean="0"/>
              <a:t>, </a:t>
            </a:r>
            <a:r>
              <a:rPr lang="ru-RU" sz="1200" dirty="0" err="1" smtClean="0"/>
              <a:t>якого</a:t>
            </a:r>
            <a:r>
              <a:rPr lang="ru-RU" sz="1200" dirty="0" smtClean="0"/>
              <a:t> не </a:t>
            </a:r>
            <a:r>
              <a:rPr lang="ru-RU" sz="1200" dirty="0" err="1" smtClean="0"/>
              <a:t>наділили</a:t>
            </a:r>
            <a:r>
              <a:rPr lang="ru-RU" sz="1200" dirty="0" smtClean="0"/>
              <a:t> </a:t>
            </a:r>
            <a:r>
              <a:rPr lang="ru-RU" sz="1200" dirty="0" err="1" smtClean="0"/>
              <a:t>нікого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іншого</a:t>
            </a:r>
            <a:r>
              <a:rPr lang="ru-RU" sz="1200" dirty="0" smtClean="0"/>
              <a:t>,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Ваші</a:t>
            </a:r>
            <a:r>
              <a:rPr lang="ru-RU" sz="1200" dirty="0" smtClean="0"/>
              <a:t> слова, </a:t>
            </a:r>
            <a:r>
              <a:rPr lang="ru-RU" sz="1200" dirty="0" err="1" smtClean="0"/>
              <a:t>сповнені</a:t>
            </a:r>
            <a:r>
              <a:rPr lang="ru-RU" sz="1200" dirty="0" smtClean="0"/>
              <a:t> </a:t>
            </a:r>
            <a:r>
              <a:rPr lang="ru-RU" sz="1200" dirty="0" err="1" smtClean="0"/>
              <a:t>полум'яної</a:t>
            </a:r>
            <a:r>
              <a:rPr lang="ru-RU" sz="1200" dirty="0" smtClean="0"/>
              <a:t> </a:t>
            </a:r>
            <a:r>
              <a:rPr lang="ru-RU" sz="1200" dirty="0" err="1" smtClean="0"/>
              <a:t>пристрасті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чудової</a:t>
            </a:r>
            <a:r>
              <a:rPr lang="ru-RU" sz="1200" dirty="0" smtClean="0"/>
              <a:t> </a:t>
            </a:r>
            <a:r>
              <a:rPr lang="ru-RU" sz="1200" dirty="0" err="1" smtClean="0"/>
              <a:t>музики</a:t>
            </a:r>
            <a:r>
              <a:rPr lang="ru-RU" sz="1200" dirty="0" smtClean="0"/>
              <a:t>, </a:t>
            </a:r>
            <a:r>
              <a:rPr lang="ru-RU" sz="1200" dirty="0" err="1" smtClean="0"/>
              <a:t>змушували</a:t>
            </a:r>
            <a:r>
              <a:rPr lang="ru-RU" sz="1200" dirty="0" smtClean="0"/>
              <a:t> глухих </a:t>
            </a:r>
            <a:r>
              <a:rPr lang="ru-RU" sz="1200" dirty="0" err="1" smtClean="0"/>
              <a:t>серед</a:t>
            </a:r>
            <a:r>
              <a:rPr lang="ru-RU" sz="1200" dirty="0" smtClean="0"/>
              <a:t> нас </a:t>
            </a:r>
            <a:r>
              <a:rPr lang="ru-RU" sz="1200" dirty="0" err="1" smtClean="0"/>
              <a:t>почути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сліпих</a:t>
            </a:r>
            <a:r>
              <a:rPr lang="ru-RU" sz="1200" dirty="0" smtClean="0"/>
              <a:t> - </a:t>
            </a:r>
            <a:r>
              <a:rPr lang="ru-RU" sz="1200" dirty="0" err="1" smtClean="0"/>
              <a:t>прозріти</a:t>
            </a:r>
            <a:r>
              <a:rPr lang="ru-RU" sz="1200" dirty="0" smtClean="0"/>
              <a:t> ».</a:t>
            </a:r>
          </a:p>
          <a:p>
            <a:r>
              <a:rPr lang="ru-RU" sz="1200" dirty="0" err="1" smtClean="0"/>
              <a:t>Ще</a:t>
            </a:r>
            <a:r>
              <a:rPr lang="ru-RU" sz="1200" dirty="0" smtClean="0"/>
              <a:t> </a:t>
            </a:r>
            <a:r>
              <a:rPr lang="ru-RU" sz="1200" dirty="0" err="1" smtClean="0"/>
              <a:t>навчаючись</a:t>
            </a:r>
            <a:r>
              <a:rPr lang="ru-RU" sz="1200" dirty="0" smtClean="0"/>
              <a:t> в </a:t>
            </a:r>
            <a:r>
              <a:rPr lang="ru-RU" sz="1200" dirty="0" err="1" smtClean="0"/>
              <a:t>Оксфорді</a:t>
            </a:r>
            <a:r>
              <a:rPr lang="ru-RU" sz="1200" dirty="0" smtClean="0"/>
              <a:t>, Уайльд </a:t>
            </a:r>
            <a:r>
              <a:rPr lang="ru-RU" sz="1200" dirty="0" err="1" smtClean="0"/>
              <a:t>відвідав</a:t>
            </a:r>
            <a:r>
              <a:rPr lang="ru-RU" sz="1200" dirty="0" smtClean="0"/>
              <a:t> </a:t>
            </a:r>
            <a:r>
              <a:rPr lang="ru-RU" sz="1200" dirty="0" err="1" smtClean="0"/>
              <a:t>Італію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Грецію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був</a:t>
            </a:r>
            <a:r>
              <a:rPr lang="ru-RU" sz="1200" dirty="0" smtClean="0"/>
              <a:t> </a:t>
            </a:r>
            <a:r>
              <a:rPr lang="ru-RU" sz="1200" dirty="0" err="1" smtClean="0"/>
              <a:t>підкорений</a:t>
            </a:r>
            <a:r>
              <a:rPr lang="ru-RU" sz="1200" dirty="0" smtClean="0"/>
              <a:t> </a:t>
            </a:r>
            <a:r>
              <a:rPr lang="ru-RU" sz="1200" dirty="0" err="1" smtClean="0"/>
              <a:t>цими</a:t>
            </a:r>
            <a:r>
              <a:rPr lang="ru-RU" sz="1200" dirty="0" smtClean="0"/>
              <a:t> </a:t>
            </a:r>
            <a:r>
              <a:rPr lang="ru-RU" sz="1200" dirty="0" err="1" smtClean="0"/>
              <a:t>країнами</a:t>
            </a:r>
            <a:r>
              <a:rPr lang="ru-RU" sz="1200" dirty="0" smtClean="0"/>
              <a:t>, </a:t>
            </a:r>
            <a:r>
              <a:rPr lang="ru-RU" sz="1200" dirty="0" err="1" smtClean="0"/>
              <a:t>їх</a:t>
            </a:r>
            <a:r>
              <a:rPr lang="ru-RU" sz="1200" dirty="0" smtClean="0"/>
              <a:t> культурною </a:t>
            </a:r>
            <a:r>
              <a:rPr lang="ru-RU" sz="1200" dirty="0" err="1" smtClean="0"/>
              <a:t>спадщиною</a:t>
            </a:r>
            <a:r>
              <a:rPr lang="ru-RU" sz="1200" dirty="0" smtClean="0"/>
              <a:t> та красою. </a:t>
            </a:r>
            <a:r>
              <a:rPr lang="ru-RU" sz="1200" dirty="0" err="1" smtClean="0"/>
              <a:t>Ці</a:t>
            </a:r>
            <a:r>
              <a:rPr lang="ru-RU" sz="1200" dirty="0" smtClean="0"/>
              <a:t> </a:t>
            </a:r>
            <a:r>
              <a:rPr lang="ru-RU" sz="1200" dirty="0" err="1" smtClean="0"/>
              <a:t>подорожі</a:t>
            </a:r>
            <a:r>
              <a:rPr lang="ru-RU" sz="1200" dirty="0" smtClean="0"/>
              <a:t> </a:t>
            </a:r>
            <a:r>
              <a:rPr lang="ru-RU" sz="1200" dirty="0" err="1" smtClean="0"/>
              <a:t>чинять</a:t>
            </a:r>
            <a:r>
              <a:rPr lang="ru-RU" sz="1200" dirty="0" smtClean="0"/>
              <a:t> на </a:t>
            </a:r>
            <a:r>
              <a:rPr lang="ru-RU" sz="1200" dirty="0" err="1" smtClean="0"/>
              <a:t>нього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саме</a:t>
            </a:r>
            <a:r>
              <a:rPr lang="ru-RU" sz="1200" dirty="0" smtClean="0"/>
              <a:t> </a:t>
            </a:r>
            <a:r>
              <a:rPr lang="ru-RU" sz="1200" dirty="0" err="1" smtClean="0"/>
              <a:t>одухотворяє</a:t>
            </a:r>
            <a:r>
              <a:rPr lang="ru-RU" sz="1200" dirty="0" smtClean="0"/>
              <a:t> </a:t>
            </a:r>
            <a:r>
              <a:rPr lang="ru-RU" sz="1200" dirty="0" err="1" smtClean="0"/>
              <a:t>вплив</a:t>
            </a:r>
            <a:r>
              <a:rPr lang="ru-RU" sz="1200" dirty="0" smtClean="0"/>
              <a:t>. В </a:t>
            </a:r>
            <a:r>
              <a:rPr lang="ru-RU" sz="1200" dirty="0" err="1" smtClean="0"/>
              <a:t>Оксфорді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також</a:t>
            </a:r>
            <a:r>
              <a:rPr lang="ru-RU" sz="1200" dirty="0" smtClean="0"/>
              <a:t> </a:t>
            </a:r>
            <a:r>
              <a:rPr lang="ru-RU" sz="1200" dirty="0" err="1" smtClean="0"/>
              <a:t>отримує</a:t>
            </a:r>
            <a:r>
              <a:rPr lang="ru-RU" sz="1200" dirty="0" smtClean="0"/>
              <a:t> </a:t>
            </a:r>
            <a:r>
              <a:rPr lang="ru-RU" sz="1200" dirty="0" err="1" smtClean="0"/>
              <a:t>найпрестижнішу</a:t>
            </a:r>
            <a:r>
              <a:rPr lang="ru-RU" sz="1200" dirty="0" smtClean="0"/>
              <a:t> </a:t>
            </a:r>
            <a:r>
              <a:rPr lang="ru-RU" sz="1200" dirty="0" err="1" smtClean="0"/>
              <a:t>Ньюдігейтскую</a:t>
            </a:r>
            <a:r>
              <a:rPr lang="ru-RU" sz="1200" dirty="0" smtClean="0"/>
              <a:t> </a:t>
            </a:r>
            <a:r>
              <a:rPr lang="ru-RU" sz="1200" dirty="0" err="1" smtClean="0"/>
              <a:t>премію</a:t>
            </a:r>
            <a:r>
              <a:rPr lang="ru-RU" sz="1200" dirty="0" smtClean="0"/>
              <a:t> за поему «Равенна» - </a:t>
            </a:r>
            <a:r>
              <a:rPr lang="ru-RU" sz="1200" dirty="0" err="1" smtClean="0"/>
              <a:t>грошову</a:t>
            </a:r>
            <a:r>
              <a:rPr lang="ru-RU" sz="1200" dirty="0" smtClean="0"/>
              <a:t> </a:t>
            </a:r>
            <a:r>
              <a:rPr lang="ru-RU" sz="1200" dirty="0" err="1" smtClean="0"/>
              <a:t>премію</a:t>
            </a:r>
            <a:r>
              <a:rPr lang="ru-RU" sz="1200" dirty="0" smtClean="0"/>
              <a:t>, яку затвердив у </a:t>
            </a:r>
            <a:r>
              <a:rPr lang="en-US" sz="1200" dirty="0" smtClean="0"/>
              <a:t>XVIII </a:t>
            </a:r>
            <a:r>
              <a:rPr lang="ru-RU" sz="1200" dirty="0" err="1" smtClean="0"/>
              <a:t>столітті</a:t>
            </a:r>
            <a:r>
              <a:rPr lang="ru-RU" sz="1200" dirty="0" smtClean="0"/>
              <a:t> сер Роджер </a:t>
            </a:r>
            <a:r>
              <a:rPr lang="ru-RU" sz="1200" dirty="0" err="1" smtClean="0"/>
              <a:t>Ньюдігейт</a:t>
            </a:r>
            <a:r>
              <a:rPr lang="ru-RU" sz="1200" dirty="0" smtClean="0"/>
              <a:t> для </a:t>
            </a:r>
            <a:r>
              <a:rPr lang="ru-RU" sz="1200" dirty="0" err="1" smtClean="0"/>
              <a:t>студентів</a:t>
            </a:r>
            <a:r>
              <a:rPr lang="ru-RU" sz="1200" dirty="0" smtClean="0"/>
              <a:t> </a:t>
            </a:r>
            <a:r>
              <a:rPr lang="ru-RU" sz="1200" dirty="0" err="1" smtClean="0"/>
              <a:t>Оксфордського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університету</a:t>
            </a:r>
            <a:r>
              <a:rPr lang="ru-RU" sz="1200" dirty="0" smtClean="0"/>
              <a:t>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перемогли на </a:t>
            </a:r>
            <a:r>
              <a:rPr lang="ru-RU" sz="1200" dirty="0" err="1" smtClean="0"/>
              <a:t>щорічному</a:t>
            </a:r>
            <a:r>
              <a:rPr lang="ru-RU" sz="1200" dirty="0" smtClean="0"/>
              <a:t> </a:t>
            </a:r>
            <a:r>
              <a:rPr lang="ru-RU" sz="1200" dirty="0" err="1" smtClean="0"/>
              <a:t>конкурсі</a:t>
            </a:r>
            <a:r>
              <a:rPr lang="ru-RU" sz="1200" dirty="0" smtClean="0"/>
              <a:t> поем, </a:t>
            </a:r>
            <a:r>
              <a:rPr lang="ru-RU" sz="1200" dirty="0" err="1" smtClean="0"/>
              <a:t>що</a:t>
            </a:r>
            <a:r>
              <a:rPr lang="ru-RU" sz="1200" dirty="0" smtClean="0"/>
              <a:t> не </a:t>
            </a:r>
            <a:r>
              <a:rPr lang="ru-RU" sz="1200" dirty="0" err="1" smtClean="0"/>
              <a:t>допускають</a:t>
            </a:r>
            <a:r>
              <a:rPr lang="ru-RU" sz="1200" dirty="0" smtClean="0"/>
              <a:t> </a:t>
            </a:r>
            <a:r>
              <a:rPr lang="ru-RU" sz="1200" dirty="0" err="1" smtClean="0"/>
              <a:t>драматичної</a:t>
            </a:r>
            <a:r>
              <a:rPr lang="ru-RU" sz="1200" dirty="0" smtClean="0"/>
              <a:t> </a:t>
            </a:r>
            <a:r>
              <a:rPr lang="ru-RU" sz="1200" dirty="0" err="1" smtClean="0"/>
              <a:t>форми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обмежених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кількістю</a:t>
            </a:r>
            <a:r>
              <a:rPr lang="ru-RU" sz="1200" dirty="0" smtClean="0"/>
              <a:t> </a:t>
            </a:r>
            <a:r>
              <a:rPr lang="ru-RU" sz="1200" dirty="0" err="1" smtClean="0"/>
              <a:t>рядків</a:t>
            </a:r>
            <a:r>
              <a:rPr lang="ru-RU" sz="1200" dirty="0" smtClean="0"/>
              <a:t> - </a:t>
            </a:r>
            <a:r>
              <a:rPr lang="ru-RU" sz="1200" dirty="0" err="1" smtClean="0"/>
              <a:t>не</a:t>
            </a:r>
            <a:r>
              <a:rPr lang="ru-RU" sz="1200" dirty="0" smtClean="0"/>
              <a:t> </a:t>
            </a:r>
            <a:r>
              <a:rPr lang="ru-RU" sz="1200" dirty="0" err="1" smtClean="0"/>
              <a:t>більше</a:t>
            </a:r>
            <a:r>
              <a:rPr lang="ru-RU" sz="1200" dirty="0" smtClean="0"/>
              <a:t> 300 (</a:t>
            </a:r>
            <a:r>
              <a:rPr lang="ru-RU" sz="1200" dirty="0" err="1" smtClean="0"/>
              <a:t>цю</a:t>
            </a:r>
            <a:r>
              <a:rPr lang="ru-RU" sz="1200" dirty="0" smtClean="0"/>
              <a:t> </a:t>
            </a:r>
            <a:r>
              <a:rPr lang="ru-RU" sz="1200" dirty="0" err="1" smtClean="0"/>
              <a:t>премію</a:t>
            </a:r>
            <a:r>
              <a:rPr lang="ru-RU" sz="1200" dirty="0" smtClean="0"/>
              <a:t> у </a:t>
            </a:r>
            <a:r>
              <a:rPr lang="ru-RU" sz="1200" dirty="0" err="1" smtClean="0"/>
              <a:t>свій</a:t>
            </a:r>
            <a:r>
              <a:rPr lang="ru-RU" sz="1200" dirty="0" smtClean="0"/>
              <a:t> час </a:t>
            </a:r>
            <a:r>
              <a:rPr lang="ru-RU" sz="1200" dirty="0" err="1" smtClean="0"/>
              <a:t>отримував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Джон </a:t>
            </a:r>
            <a:r>
              <a:rPr lang="ru-RU" sz="1200" dirty="0" err="1" smtClean="0"/>
              <a:t>Рескін</a:t>
            </a:r>
            <a:r>
              <a:rPr lang="ru-RU" sz="1200" dirty="0" smtClean="0"/>
              <a:t>).</a:t>
            </a:r>
          </a:p>
          <a:p>
            <a:r>
              <a:rPr lang="ru-RU" sz="1200" dirty="0" smtClean="0"/>
              <a:t>По </a:t>
            </a:r>
            <a:r>
              <a:rPr lang="ru-RU" sz="1200" dirty="0" err="1" smtClean="0"/>
              <a:t>закінченню</a:t>
            </a:r>
            <a:r>
              <a:rPr lang="ru-RU" sz="1200" dirty="0" smtClean="0"/>
              <a:t> </a:t>
            </a:r>
            <a:r>
              <a:rPr lang="ru-RU" sz="1200" dirty="0" err="1" smtClean="0"/>
              <a:t>університету</a:t>
            </a:r>
            <a:r>
              <a:rPr lang="ru-RU" sz="1200" dirty="0" smtClean="0"/>
              <a:t> (1878), Оскар Уайльд </a:t>
            </a:r>
            <a:r>
              <a:rPr lang="ru-RU" sz="1200" dirty="0" err="1" smtClean="0"/>
              <a:t>переселяється</a:t>
            </a:r>
            <a:r>
              <a:rPr lang="ru-RU" sz="1200" dirty="0" smtClean="0"/>
              <a:t> до Лондона. У </a:t>
            </a:r>
            <a:r>
              <a:rPr lang="ru-RU" sz="1200" dirty="0" err="1" smtClean="0"/>
              <a:t>центрі</a:t>
            </a:r>
            <a:r>
              <a:rPr lang="ru-RU" sz="1200" dirty="0" smtClean="0"/>
              <a:t> </a:t>
            </a:r>
            <a:r>
              <a:rPr lang="ru-RU" sz="1200" dirty="0" err="1" smtClean="0"/>
              <a:t>столиці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влаштувався</a:t>
            </a:r>
            <a:r>
              <a:rPr lang="ru-RU" sz="1200" dirty="0" smtClean="0"/>
              <a:t> в </a:t>
            </a:r>
            <a:r>
              <a:rPr lang="ru-RU" sz="1200" dirty="0" err="1" smtClean="0"/>
              <a:t>квартирі</a:t>
            </a:r>
            <a:r>
              <a:rPr lang="ru-RU" sz="1200" dirty="0" smtClean="0"/>
              <a:t>, по </a:t>
            </a:r>
            <a:r>
              <a:rPr lang="ru-RU" sz="1200" dirty="0" err="1" smtClean="0"/>
              <a:t>сусідству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леді</a:t>
            </a:r>
            <a:r>
              <a:rPr lang="ru-RU" sz="1200" dirty="0" smtClean="0"/>
              <a:t> Джейн </a:t>
            </a:r>
            <a:r>
              <a:rPr lang="ru-RU" sz="1200" dirty="0" err="1" smtClean="0"/>
              <a:t>Франческою</a:t>
            </a:r>
            <a:r>
              <a:rPr lang="ru-RU" sz="1200" dirty="0" smtClean="0"/>
              <a:t> Уайльд, </a:t>
            </a:r>
            <a:r>
              <a:rPr lang="ru-RU" sz="1200" dirty="0" err="1" smtClean="0"/>
              <a:t>вже</a:t>
            </a:r>
            <a:r>
              <a:rPr lang="ru-RU" sz="1200" dirty="0" smtClean="0"/>
              <a:t> </a:t>
            </a:r>
            <a:r>
              <a:rPr lang="ru-RU" sz="1200" dirty="0" err="1" smtClean="0"/>
              <a:t>більш</a:t>
            </a:r>
            <a:r>
              <a:rPr lang="ru-RU" sz="1200" dirty="0" smtClean="0"/>
              <a:t> </a:t>
            </a:r>
            <a:r>
              <a:rPr lang="ru-RU" sz="1200" dirty="0" err="1" smtClean="0"/>
              <a:t>відомої</a:t>
            </a:r>
            <a:r>
              <a:rPr lang="ru-RU" sz="1200" dirty="0" smtClean="0"/>
              <a:t> до того часу як </a:t>
            </a:r>
            <a:r>
              <a:rPr lang="ru-RU" sz="1200" dirty="0" err="1" smtClean="0"/>
              <a:t>Сперанца</a:t>
            </a:r>
            <a:r>
              <a:rPr lang="ru-RU" sz="1200" dirty="0" smtClean="0"/>
              <a:t>. </a:t>
            </a:r>
            <a:r>
              <a:rPr lang="ru-RU" sz="1200" dirty="0" err="1" smtClean="0"/>
              <a:t>Завдяки</a:t>
            </a:r>
            <a:r>
              <a:rPr lang="ru-RU" sz="1200" dirty="0" smtClean="0"/>
              <a:t> </a:t>
            </a:r>
            <a:r>
              <a:rPr lang="ru-RU" sz="1200" dirty="0" err="1" smtClean="0"/>
              <a:t>своєму</a:t>
            </a:r>
            <a:r>
              <a:rPr lang="ru-RU" sz="1200" dirty="0" smtClean="0"/>
              <a:t> таланту, </a:t>
            </a:r>
            <a:r>
              <a:rPr lang="ru-RU" sz="1200" dirty="0" err="1" smtClean="0"/>
              <a:t>дотепності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вмінню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привернути</a:t>
            </a:r>
            <a:r>
              <a:rPr lang="ru-RU" sz="1200" dirty="0" smtClean="0"/>
              <a:t> </a:t>
            </a:r>
            <a:r>
              <a:rPr lang="ru-RU" sz="1200" dirty="0" err="1" smtClean="0"/>
              <a:t>увагу</a:t>
            </a:r>
            <a:r>
              <a:rPr lang="ru-RU" sz="1200" dirty="0" smtClean="0"/>
              <a:t>, Уайльд </a:t>
            </a:r>
            <a:r>
              <a:rPr lang="ru-RU" sz="1200" dirty="0" err="1" smtClean="0"/>
              <a:t>швидко</a:t>
            </a:r>
            <a:r>
              <a:rPr lang="ru-RU" sz="1200" dirty="0" smtClean="0"/>
              <a:t> </a:t>
            </a:r>
            <a:r>
              <a:rPr lang="ru-RU" sz="1200" dirty="0" err="1" smtClean="0"/>
              <a:t>влився</a:t>
            </a:r>
            <a:r>
              <a:rPr lang="ru-RU" sz="1200" dirty="0" smtClean="0"/>
              <a:t> у </a:t>
            </a:r>
            <a:r>
              <a:rPr lang="ru-RU" sz="1200" dirty="0" err="1" smtClean="0"/>
              <a:t>світське</a:t>
            </a:r>
            <a:r>
              <a:rPr lang="ru-RU" sz="1200" dirty="0" smtClean="0"/>
              <a:t> </a:t>
            </a:r>
            <a:r>
              <a:rPr lang="ru-RU" sz="1200" dirty="0" err="1" smtClean="0"/>
              <a:t>життя</a:t>
            </a:r>
            <a:r>
              <a:rPr lang="ru-RU" sz="1200" dirty="0" smtClean="0"/>
              <a:t> Лондона. Уайльдом стали «</a:t>
            </a:r>
            <a:r>
              <a:rPr lang="ru-RU" sz="1200" dirty="0" err="1" smtClean="0"/>
              <a:t>пригощати</a:t>
            </a:r>
            <a:r>
              <a:rPr lang="ru-RU" sz="1200" dirty="0" smtClean="0"/>
              <a:t>» </a:t>
            </a:r>
            <a:r>
              <a:rPr lang="ru-RU" sz="1200" dirty="0" err="1" smtClean="0"/>
              <a:t>відвідувачів</a:t>
            </a:r>
            <a:r>
              <a:rPr lang="ru-RU" sz="1200" dirty="0" smtClean="0"/>
              <a:t> </a:t>
            </a:r>
            <a:r>
              <a:rPr lang="ru-RU" sz="1200" dirty="0" err="1" smtClean="0"/>
              <a:t>салонів</a:t>
            </a:r>
            <a:r>
              <a:rPr lang="ru-RU" sz="1200" dirty="0" smtClean="0"/>
              <a:t>: «</a:t>
            </a:r>
            <a:r>
              <a:rPr lang="ru-RU" sz="1200" dirty="0" err="1" smtClean="0"/>
              <a:t>Приходьте</a:t>
            </a:r>
            <a:r>
              <a:rPr lang="ru-RU" sz="1200" dirty="0" smtClean="0"/>
              <a:t> </a:t>
            </a:r>
            <a:r>
              <a:rPr lang="ru-RU" sz="1200" dirty="0" err="1" smtClean="0"/>
              <a:t>обов'язково</a:t>
            </a:r>
            <a:r>
              <a:rPr lang="ru-RU" sz="1200" dirty="0" smtClean="0"/>
              <a:t>, </a:t>
            </a:r>
            <a:r>
              <a:rPr lang="ru-RU" sz="1200" dirty="0" err="1" smtClean="0"/>
              <a:t>сьогодні</a:t>
            </a:r>
            <a:r>
              <a:rPr lang="ru-RU" sz="1200" dirty="0" smtClean="0"/>
              <a:t> буде </a:t>
            </a:r>
            <a:r>
              <a:rPr lang="ru-RU" sz="1200" dirty="0" err="1" smtClean="0"/>
              <a:t>цей</a:t>
            </a:r>
            <a:r>
              <a:rPr lang="ru-RU" sz="1200" dirty="0" smtClean="0"/>
              <a:t> </a:t>
            </a:r>
            <a:r>
              <a:rPr lang="ru-RU" sz="1200" dirty="0" err="1" smtClean="0"/>
              <a:t>ірландський</a:t>
            </a:r>
            <a:r>
              <a:rPr lang="ru-RU" sz="1200" dirty="0" smtClean="0"/>
              <a:t> </a:t>
            </a:r>
            <a:r>
              <a:rPr lang="ru-RU" sz="1200" dirty="0" err="1" smtClean="0"/>
              <a:t>дотепник</a:t>
            </a:r>
            <a:r>
              <a:rPr lang="ru-RU" sz="1200" dirty="0" smtClean="0"/>
              <a:t>».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здійснює</a:t>
            </a:r>
            <a:r>
              <a:rPr lang="ru-RU" sz="1200" dirty="0" smtClean="0"/>
              <a:t> «</a:t>
            </a:r>
            <a:r>
              <a:rPr lang="ru-RU" sz="1200" dirty="0" err="1" smtClean="0"/>
              <a:t>найнеобхіднішу</a:t>
            </a:r>
            <a:r>
              <a:rPr lang="ru-RU" sz="1200" dirty="0" smtClean="0"/>
              <a:t>» для </a:t>
            </a:r>
            <a:r>
              <a:rPr lang="ru-RU" sz="1200" dirty="0" err="1" smtClean="0"/>
              <a:t>англійського</a:t>
            </a:r>
            <a:r>
              <a:rPr lang="ru-RU" sz="1200" dirty="0" smtClean="0"/>
              <a:t> </a:t>
            </a:r>
            <a:r>
              <a:rPr lang="ru-RU" sz="1200" dirty="0" err="1" smtClean="0"/>
              <a:t>суспільства</a:t>
            </a:r>
            <a:r>
              <a:rPr lang="ru-RU" sz="1200" dirty="0" smtClean="0"/>
              <a:t> </a:t>
            </a:r>
            <a:r>
              <a:rPr lang="ru-RU" sz="1200" dirty="0" err="1" smtClean="0"/>
              <a:t>революцію</a:t>
            </a:r>
            <a:r>
              <a:rPr lang="ru-RU" sz="1200" dirty="0" smtClean="0"/>
              <a:t> - </a:t>
            </a:r>
            <a:r>
              <a:rPr lang="ru-RU" sz="1200" dirty="0" err="1" smtClean="0"/>
              <a:t>революцію</a:t>
            </a:r>
            <a:r>
              <a:rPr lang="ru-RU" sz="1200" dirty="0" smtClean="0"/>
              <a:t> в </a:t>
            </a:r>
            <a:r>
              <a:rPr lang="ru-RU" sz="1200" dirty="0" err="1" smtClean="0"/>
              <a:t>моді</a:t>
            </a:r>
            <a:r>
              <a:rPr lang="ru-RU" sz="1200" dirty="0" smtClean="0"/>
              <a:t>. </a:t>
            </a:r>
            <a:r>
              <a:rPr lang="ru-RU" sz="1200" dirty="0" err="1" smtClean="0"/>
              <a:t>Відтепер</a:t>
            </a:r>
            <a:r>
              <a:rPr lang="ru-RU" sz="1200" dirty="0" smtClean="0"/>
              <a:t> </a:t>
            </a:r>
            <a:r>
              <a:rPr lang="ru-RU" sz="1200" dirty="0" err="1" smtClean="0"/>
              <a:t>він</a:t>
            </a:r>
            <a:r>
              <a:rPr lang="ru-RU" sz="1200" dirty="0" smtClean="0"/>
              <a:t> </a:t>
            </a:r>
            <a:r>
              <a:rPr lang="ru-RU" sz="1200" dirty="0" err="1" smtClean="0"/>
              <a:t>з'являвся</a:t>
            </a:r>
            <a:r>
              <a:rPr lang="ru-RU" sz="1200" dirty="0" smtClean="0"/>
              <a:t> в </a:t>
            </a:r>
            <a:r>
              <a:rPr lang="ru-RU" sz="1200" dirty="0" err="1" smtClean="0"/>
              <a:t>суспільстві</a:t>
            </a:r>
            <a:r>
              <a:rPr lang="ru-RU" sz="1200" dirty="0" smtClean="0"/>
              <a:t> </a:t>
            </a:r>
            <a:r>
              <a:rPr lang="ru-RU" sz="1200" dirty="0" err="1" smtClean="0"/>
              <a:t>в</a:t>
            </a:r>
            <a:r>
              <a:rPr lang="ru-RU" sz="1200" dirty="0" smtClean="0"/>
              <a:t> </a:t>
            </a:r>
            <a:r>
              <a:rPr lang="ru-RU" sz="1200" dirty="0" err="1" smtClean="0"/>
              <a:t>особисто</a:t>
            </a:r>
            <a:r>
              <a:rPr lang="ru-RU" sz="1200" dirty="0" smtClean="0"/>
              <a:t> </a:t>
            </a:r>
            <a:r>
              <a:rPr lang="ru-RU" sz="1200" dirty="0" err="1" smtClean="0"/>
              <a:t>придуманих</a:t>
            </a:r>
            <a:r>
              <a:rPr lang="ru-RU" sz="1200" dirty="0" smtClean="0"/>
              <a:t> </a:t>
            </a:r>
            <a:r>
              <a:rPr lang="ru-RU" sz="1200" dirty="0" err="1" smtClean="0"/>
              <a:t>запаморочливих</a:t>
            </a:r>
            <a:r>
              <a:rPr lang="ru-RU" sz="1200" dirty="0" smtClean="0"/>
              <a:t> </a:t>
            </a:r>
            <a:r>
              <a:rPr lang="ru-RU" sz="1200" dirty="0" err="1" smtClean="0"/>
              <a:t>вбраннях</a:t>
            </a:r>
            <a:r>
              <a:rPr lang="ru-RU" sz="1200" dirty="0" smtClean="0"/>
              <a:t>. </a:t>
            </a:r>
            <a:r>
              <a:rPr lang="ru-RU" sz="1200" dirty="0" err="1" smtClean="0"/>
              <a:t>Сьогодні</a:t>
            </a:r>
            <a:r>
              <a:rPr lang="ru-RU" sz="1200" dirty="0" smtClean="0"/>
              <a:t> </a:t>
            </a:r>
            <a:r>
              <a:rPr lang="ru-RU" sz="1200" dirty="0" err="1" smtClean="0"/>
              <a:t>це</a:t>
            </a:r>
            <a:r>
              <a:rPr lang="ru-RU" sz="1200" dirty="0" smtClean="0"/>
              <a:t> </a:t>
            </a:r>
            <a:r>
              <a:rPr lang="ru-RU" sz="1200" dirty="0" err="1" smtClean="0"/>
              <a:t>були</a:t>
            </a:r>
            <a:r>
              <a:rPr lang="ru-RU" sz="1200" dirty="0" smtClean="0"/>
              <a:t> </a:t>
            </a:r>
            <a:r>
              <a:rPr lang="ru-RU" sz="1200" dirty="0" err="1" smtClean="0"/>
              <a:t>короткі</a:t>
            </a:r>
            <a:r>
              <a:rPr lang="ru-RU" sz="1200" dirty="0" smtClean="0"/>
              <a:t> </a:t>
            </a:r>
            <a:r>
              <a:rPr lang="ru-RU" sz="1200" dirty="0" err="1" smtClean="0"/>
              <a:t>штани-кюлоти</a:t>
            </a:r>
            <a:r>
              <a:rPr lang="ru-RU" sz="1200" dirty="0" smtClean="0"/>
              <a:t>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шовкові</a:t>
            </a:r>
            <a:r>
              <a:rPr lang="ru-RU" sz="1200" dirty="0" smtClean="0"/>
              <a:t> </a:t>
            </a:r>
            <a:r>
              <a:rPr lang="ru-RU" sz="1200" dirty="0" err="1" smtClean="0"/>
              <a:t>панчохи</a:t>
            </a:r>
            <a:r>
              <a:rPr lang="ru-RU" sz="1200" dirty="0" smtClean="0"/>
              <a:t>, завтра - </a:t>
            </a:r>
            <a:r>
              <a:rPr lang="ru-RU" sz="1200" dirty="0" err="1" smtClean="0"/>
              <a:t>розшитий</a:t>
            </a:r>
            <a:r>
              <a:rPr lang="ru-RU" sz="1200" dirty="0" smtClean="0"/>
              <a:t> </a:t>
            </a:r>
            <a:r>
              <a:rPr lang="ru-RU" sz="1200" dirty="0" err="1" smtClean="0"/>
              <a:t>квітами</a:t>
            </a:r>
            <a:r>
              <a:rPr lang="ru-RU" sz="1200" dirty="0" smtClean="0"/>
              <a:t> жилет, </a:t>
            </a:r>
            <a:r>
              <a:rPr lang="ru-RU" sz="1200" dirty="0" err="1" smtClean="0"/>
              <a:t>післязавтра</a:t>
            </a:r>
            <a:r>
              <a:rPr lang="ru-RU" sz="1200" dirty="0" smtClean="0"/>
              <a:t> - </a:t>
            </a:r>
            <a:r>
              <a:rPr lang="ru-RU" sz="1200" dirty="0" err="1" smtClean="0"/>
              <a:t>лимонні</a:t>
            </a:r>
            <a:r>
              <a:rPr lang="ru-RU" sz="1200" dirty="0" smtClean="0"/>
              <a:t> рукавички в </a:t>
            </a:r>
            <a:r>
              <a:rPr lang="ru-RU" sz="1200" dirty="0" err="1" smtClean="0"/>
              <a:t>поєднанні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пишним</a:t>
            </a:r>
            <a:r>
              <a:rPr lang="ru-RU" sz="1200" dirty="0" smtClean="0"/>
              <a:t> </a:t>
            </a:r>
            <a:r>
              <a:rPr lang="ru-RU" sz="1200" dirty="0" err="1" smtClean="0"/>
              <a:t>мереживним</a:t>
            </a:r>
            <a:r>
              <a:rPr lang="ru-RU" sz="1200" dirty="0" smtClean="0"/>
              <a:t> жабо. </a:t>
            </a:r>
            <a:r>
              <a:rPr lang="ru-RU" sz="1200" dirty="0" err="1" smtClean="0"/>
              <a:t>Неодмінною</a:t>
            </a:r>
            <a:r>
              <a:rPr lang="ru-RU" sz="1200" dirty="0" smtClean="0"/>
              <a:t> </a:t>
            </a:r>
            <a:r>
              <a:rPr lang="ru-RU" sz="1200" dirty="0" err="1" smtClean="0"/>
              <a:t>аксесуаром</a:t>
            </a:r>
            <a:r>
              <a:rPr lang="ru-RU" sz="1200" dirty="0" smtClean="0"/>
              <a:t> стала гвоздика в </a:t>
            </a:r>
            <a:r>
              <a:rPr lang="ru-RU" sz="1200" dirty="0" err="1" smtClean="0"/>
              <a:t>петлиці</a:t>
            </a:r>
            <a:r>
              <a:rPr lang="ru-RU" sz="1200" dirty="0" smtClean="0"/>
              <a:t>, </a:t>
            </a:r>
            <a:r>
              <a:rPr lang="ru-RU" sz="1200" dirty="0" err="1" smtClean="0"/>
              <a:t>пофарбована</a:t>
            </a:r>
            <a:r>
              <a:rPr lang="ru-RU" sz="1200" dirty="0" smtClean="0"/>
              <a:t> </a:t>
            </a:r>
            <a:r>
              <a:rPr lang="ru-RU" sz="1200" dirty="0" err="1" smtClean="0"/>
              <a:t>в</a:t>
            </a:r>
            <a:r>
              <a:rPr lang="ru-RU" sz="1200" dirty="0" smtClean="0"/>
              <a:t> </a:t>
            </a:r>
            <a:r>
              <a:rPr lang="ru-RU" sz="1200" dirty="0" err="1" smtClean="0"/>
              <a:t>зелений</a:t>
            </a:r>
            <a:r>
              <a:rPr lang="ru-RU" sz="1200" dirty="0" smtClean="0"/>
              <a:t> </a:t>
            </a:r>
            <a:r>
              <a:rPr lang="ru-RU" sz="1200" dirty="0" err="1" smtClean="0"/>
              <a:t>колір</a:t>
            </a:r>
            <a:r>
              <a:rPr lang="ru-RU" sz="1200" dirty="0" smtClean="0"/>
              <a:t>. У </a:t>
            </a:r>
            <a:r>
              <a:rPr lang="ru-RU" sz="1200" dirty="0" err="1" smtClean="0"/>
              <a:t>цьому</a:t>
            </a:r>
            <a:r>
              <a:rPr lang="ru-RU" sz="1200" dirty="0" smtClean="0"/>
              <a:t> не </a:t>
            </a:r>
            <a:r>
              <a:rPr lang="ru-RU" sz="1200" dirty="0" err="1" smtClean="0"/>
              <a:t>було</a:t>
            </a:r>
            <a:r>
              <a:rPr lang="ru-RU" sz="1200" dirty="0" smtClean="0"/>
              <a:t> </a:t>
            </a:r>
            <a:r>
              <a:rPr lang="ru-RU" sz="1200" dirty="0" err="1" smtClean="0"/>
              <a:t>ніякої</a:t>
            </a:r>
            <a:r>
              <a:rPr lang="ru-RU" sz="1200" dirty="0" smtClean="0"/>
              <a:t> </a:t>
            </a:r>
            <a:r>
              <a:rPr lang="ru-RU" sz="1200" dirty="0" err="1" smtClean="0"/>
              <a:t>клоунади</a:t>
            </a:r>
            <a:r>
              <a:rPr lang="ru-RU" sz="1200" dirty="0" smtClean="0"/>
              <a:t>: </a:t>
            </a:r>
            <a:r>
              <a:rPr lang="ru-RU" sz="1200" dirty="0" err="1" smtClean="0"/>
              <a:t>бездоганний</a:t>
            </a:r>
            <a:r>
              <a:rPr lang="ru-RU" sz="1200" dirty="0" smtClean="0"/>
              <a:t> смак дозволяв Уайльду </a:t>
            </a:r>
            <a:r>
              <a:rPr lang="ru-RU" sz="1200" dirty="0" err="1" smtClean="0"/>
              <a:t>поєднувати</a:t>
            </a:r>
            <a:r>
              <a:rPr lang="ru-RU" sz="1200" dirty="0" smtClean="0"/>
              <a:t> </a:t>
            </a:r>
            <a:r>
              <a:rPr lang="ru-RU" sz="1200" dirty="0" err="1" smtClean="0"/>
              <a:t>непоєднуване</a:t>
            </a:r>
            <a:r>
              <a:rPr lang="ru-RU" sz="1200" dirty="0" smtClean="0"/>
              <a:t>. А гвоздика </a:t>
            </a:r>
            <a:r>
              <a:rPr lang="ru-RU" sz="1200" dirty="0" err="1" smtClean="0"/>
              <a:t>і</a:t>
            </a:r>
            <a:r>
              <a:rPr lang="ru-RU" sz="1200" dirty="0" smtClean="0"/>
              <a:t> </a:t>
            </a:r>
            <a:r>
              <a:rPr lang="ru-RU" sz="1200" dirty="0" err="1" smtClean="0"/>
              <a:t>соняшник</a:t>
            </a:r>
            <a:r>
              <a:rPr lang="ru-RU" sz="1200" dirty="0" smtClean="0"/>
              <a:t>, </a:t>
            </a:r>
            <a:r>
              <a:rPr lang="ru-RU" sz="1200" dirty="0" err="1" smtClean="0"/>
              <a:t>поряд</a:t>
            </a:r>
            <a:r>
              <a:rPr lang="ru-RU" sz="1200" dirty="0" smtClean="0"/>
              <a:t> </a:t>
            </a:r>
            <a:r>
              <a:rPr lang="ru-RU" sz="1200" dirty="0" err="1" smtClean="0"/>
              <a:t>з</a:t>
            </a:r>
            <a:r>
              <a:rPr lang="ru-RU" sz="1200" dirty="0" smtClean="0"/>
              <a:t> </a:t>
            </a:r>
            <a:r>
              <a:rPr lang="ru-RU" sz="1200" dirty="0" err="1" smtClean="0"/>
              <a:t>лілією</a:t>
            </a:r>
            <a:r>
              <a:rPr lang="ru-RU" sz="1200" dirty="0" smtClean="0"/>
              <a:t>, </a:t>
            </a:r>
            <a:r>
              <a:rPr lang="ru-RU" sz="1200" dirty="0" err="1" smtClean="0"/>
              <a:t>вважалися</a:t>
            </a:r>
            <a:r>
              <a:rPr lang="ru-RU" sz="1200" dirty="0" smtClean="0"/>
              <a:t> </a:t>
            </a:r>
            <a:r>
              <a:rPr lang="ru-RU" sz="1200" dirty="0" err="1" smtClean="0"/>
              <a:t>найдосконалішими</a:t>
            </a:r>
            <a:r>
              <a:rPr lang="ru-RU" sz="1200" dirty="0" smtClean="0"/>
              <a:t> </a:t>
            </a:r>
            <a:r>
              <a:rPr lang="ru-RU" sz="1200" dirty="0" err="1" smtClean="0"/>
              <a:t>квітками</a:t>
            </a:r>
            <a:r>
              <a:rPr lang="ru-RU" sz="1200" dirty="0" smtClean="0"/>
              <a:t> у </a:t>
            </a:r>
            <a:r>
              <a:rPr lang="ru-RU" sz="1200" dirty="0" err="1" smtClean="0"/>
              <a:t>художників-прерафаелітів</a:t>
            </a:r>
            <a:r>
              <a:rPr lang="ru-RU" sz="1200" dirty="0" smtClean="0"/>
              <a:t>.</a:t>
            </a:r>
          </a:p>
          <a:p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err="1" smtClean="0"/>
              <a:t>Ще</a:t>
            </a:r>
            <a:r>
              <a:rPr lang="ru-RU" dirty="0" smtClean="0"/>
              <a:t> в 1891 </a:t>
            </a:r>
            <a:r>
              <a:rPr lang="ru-RU" dirty="0" err="1" smtClean="0"/>
              <a:t>році</a:t>
            </a:r>
            <a:r>
              <a:rPr lang="ru-RU" dirty="0" smtClean="0"/>
              <a:t> Уайльд </a:t>
            </a:r>
            <a:r>
              <a:rPr lang="ru-RU" dirty="0" err="1" smtClean="0"/>
              <a:t>познайомився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Альфредом Дугласом,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молодший</a:t>
            </a:r>
            <a:r>
              <a:rPr lang="ru-RU" dirty="0" smtClean="0"/>
              <a:t> Уайльда на 16 </a:t>
            </a:r>
            <a:r>
              <a:rPr lang="ru-RU" dirty="0" err="1" smtClean="0"/>
              <a:t>років</a:t>
            </a:r>
            <a:r>
              <a:rPr lang="ru-RU" dirty="0" smtClean="0"/>
              <a:t>. Оскар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подружився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юнаків</a:t>
            </a:r>
            <a:r>
              <a:rPr lang="ru-RU" dirty="0" smtClean="0"/>
              <a:t>, а тому перестав часто </a:t>
            </a:r>
            <a:r>
              <a:rPr lang="ru-RU" dirty="0" err="1" smtClean="0"/>
              <a:t>бачитися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своєю</a:t>
            </a:r>
            <a:r>
              <a:rPr lang="ru-RU" dirty="0" smtClean="0"/>
              <a:t> дружиною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дітьми</a:t>
            </a:r>
            <a:r>
              <a:rPr lang="ru-RU" dirty="0" smtClean="0"/>
              <a:t>. Але Альфред Дуглас, </a:t>
            </a:r>
            <a:r>
              <a:rPr lang="ru-RU" dirty="0" err="1" smtClean="0"/>
              <a:t>розпещений</a:t>
            </a:r>
            <a:r>
              <a:rPr lang="ru-RU" dirty="0" smtClean="0"/>
              <a:t> аристократ, (</a:t>
            </a:r>
            <a:r>
              <a:rPr lang="ru-RU" dirty="0" err="1" smtClean="0"/>
              <a:t>Бозі</a:t>
            </a:r>
            <a:r>
              <a:rPr lang="ru-RU" dirty="0" smtClean="0"/>
              <a:t>, як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називали</a:t>
            </a:r>
            <a:r>
              <a:rPr lang="ru-RU" dirty="0" smtClean="0"/>
              <a:t>) погано </a:t>
            </a:r>
            <a:r>
              <a:rPr lang="ru-RU" dirty="0" err="1" smtClean="0"/>
              <a:t>розумів</a:t>
            </a:r>
            <a:r>
              <a:rPr lang="ru-RU" dirty="0" smtClean="0"/>
              <a:t>, </a:t>
            </a:r>
            <a:r>
              <a:rPr lang="ru-RU" dirty="0" err="1" smtClean="0"/>
              <a:t>хто</a:t>
            </a:r>
            <a:r>
              <a:rPr lang="ru-RU" dirty="0" smtClean="0"/>
              <a:t> </a:t>
            </a:r>
            <a:r>
              <a:rPr lang="ru-RU" dirty="0" err="1" smtClean="0"/>
              <a:t>такий</a:t>
            </a:r>
            <a:r>
              <a:rPr lang="ru-RU" dirty="0" smtClean="0"/>
              <a:t> Уайльд. </a:t>
            </a:r>
            <a:r>
              <a:rPr lang="ru-RU" dirty="0" err="1" smtClean="0"/>
              <a:t>Їхні</a:t>
            </a:r>
            <a:r>
              <a:rPr lang="ru-RU" dirty="0" smtClean="0"/>
              <a:t> </a:t>
            </a:r>
            <a:r>
              <a:rPr lang="ru-RU" dirty="0" err="1" smtClean="0"/>
              <a:t>стосунки</a:t>
            </a:r>
            <a:r>
              <a:rPr lang="ru-RU" dirty="0" smtClean="0"/>
              <a:t> </a:t>
            </a:r>
            <a:r>
              <a:rPr lang="ru-RU" dirty="0" err="1" smtClean="0"/>
              <a:t>пов'язували</a:t>
            </a:r>
            <a:r>
              <a:rPr lang="ru-RU" dirty="0" smtClean="0"/>
              <a:t> </a:t>
            </a:r>
            <a:r>
              <a:rPr lang="ru-RU" dirty="0" err="1" smtClean="0"/>
              <a:t>гроші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забаганки</a:t>
            </a:r>
            <a:r>
              <a:rPr lang="ru-RU" dirty="0" smtClean="0"/>
              <a:t> Дугласа, </a:t>
            </a:r>
            <a:r>
              <a:rPr lang="ru-RU" dirty="0" err="1" smtClean="0"/>
              <a:t>які</a:t>
            </a:r>
            <a:r>
              <a:rPr lang="ru-RU" dirty="0" smtClean="0"/>
              <a:t> Уайльд </a:t>
            </a:r>
            <a:r>
              <a:rPr lang="ru-RU" dirty="0" err="1" smtClean="0"/>
              <a:t>покірно</a:t>
            </a:r>
            <a:r>
              <a:rPr lang="ru-RU" dirty="0" smtClean="0"/>
              <a:t> </a:t>
            </a:r>
            <a:r>
              <a:rPr lang="ru-RU" dirty="0" err="1" smtClean="0"/>
              <a:t>виконував</a:t>
            </a:r>
            <a:r>
              <a:rPr lang="ru-RU" dirty="0" smtClean="0"/>
              <a:t>. Уайльд в </a:t>
            </a:r>
            <a:r>
              <a:rPr lang="ru-RU" dirty="0" err="1" smtClean="0"/>
              <a:t>повному</a:t>
            </a:r>
            <a:r>
              <a:rPr lang="ru-RU" dirty="0" smtClean="0"/>
              <a:t> </a:t>
            </a:r>
            <a:r>
              <a:rPr lang="ru-RU" dirty="0" err="1" smtClean="0"/>
              <a:t>розумінні</a:t>
            </a:r>
            <a:r>
              <a:rPr lang="ru-RU" dirty="0" smtClean="0"/>
              <a:t> слова </a:t>
            </a:r>
            <a:r>
              <a:rPr lang="ru-RU" dirty="0" err="1" smtClean="0"/>
              <a:t>утримував</a:t>
            </a:r>
            <a:r>
              <a:rPr lang="ru-RU" dirty="0" smtClean="0"/>
              <a:t> Дугласа</a:t>
            </a:r>
            <a:r>
              <a:rPr lang="ru-RU" dirty="0" smtClean="0"/>
              <a:t>. Як </a:t>
            </a:r>
            <a:r>
              <a:rPr lang="ru-RU" dirty="0" err="1" smtClean="0"/>
              <a:t>наслідок</a:t>
            </a:r>
            <a:r>
              <a:rPr lang="ru-RU" dirty="0" smtClean="0"/>
              <a:t>, Оскар </a:t>
            </a:r>
            <a:r>
              <a:rPr lang="ru-RU" dirty="0" err="1" smtClean="0"/>
              <a:t>розлучився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сім'єю</a:t>
            </a:r>
            <a:r>
              <a:rPr lang="ru-RU" dirty="0" smtClean="0"/>
              <a:t>. </a:t>
            </a:r>
            <a:r>
              <a:rPr lang="ru-RU" dirty="0" err="1" smtClean="0"/>
              <a:t>Їхні</a:t>
            </a:r>
            <a:r>
              <a:rPr lang="ru-RU" dirty="0" smtClean="0"/>
              <a:t> </a:t>
            </a:r>
            <a:r>
              <a:rPr lang="ru-RU" dirty="0" err="1" smtClean="0"/>
              <a:t>стосунки</a:t>
            </a:r>
            <a:r>
              <a:rPr lang="ru-RU" dirty="0" smtClean="0"/>
              <a:t>, </a:t>
            </a:r>
            <a:r>
              <a:rPr lang="ru-RU" dirty="0" err="1" smtClean="0"/>
              <a:t>звичайно</a:t>
            </a:r>
            <a:r>
              <a:rPr lang="ru-RU" dirty="0" smtClean="0"/>
              <a:t>, не </a:t>
            </a:r>
            <a:r>
              <a:rPr lang="ru-RU" dirty="0" err="1" smtClean="0"/>
              <a:t>міг</a:t>
            </a:r>
            <a:r>
              <a:rPr lang="ru-RU" dirty="0" smtClean="0"/>
              <a:t> </a:t>
            </a:r>
            <a:r>
              <a:rPr lang="ru-RU" dirty="0" err="1" smtClean="0"/>
              <a:t>не</a:t>
            </a:r>
            <a:r>
              <a:rPr lang="ru-RU" dirty="0" smtClean="0"/>
              <a:t> </a:t>
            </a:r>
            <a:r>
              <a:rPr lang="ru-RU" dirty="0" err="1" smtClean="0"/>
              <a:t>бачити</a:t>
            </a:r>
            <a:r>
              <a:rPr lang="ru-RU" dirty="0" smtClean="0"/>
              <a:t> Лондон. У Дугласа ж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погані</a:t>
            </a:r>
            <a:r>
              <a:rPr lang="ru-RU" dirty="0" smtClean="0"/>
              <a:t> </a:t>
            </a:r>
            <a:r>
              <a:rPr lang="ru-RU" dirty="0" err="1" smtClean="0"/>
              <a:t>відносини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своїм</a:t>
            </a:r>
            <a:r>
              <a:rPr lang="ru-RU" dirty="0" smtClean="0"/>
              <a:t> </a:t>
            </a:r>
            <a:r>
              <a:rPr lang="ru-RU" dirty="0" err="1" smtClean="0"/>
              <a:t>батьком</a:t>
            </a:r>
            <a:r>
              <a:rPr lang="ru-RU" dirty="0" smtClean="0"/>
              <a:t> - </a:t>
            </a:r>
            <a:r>
              <a:rPr lang="ru-RU" dirty="0" err="1" smtClean="0"/>
              <a:t>маркізом</a:t>
            </a:r>
            <a:r>
              <a:rPr lang="ru-RU" dirty="0" smtClean="0"/>
              <a:t> </a:t>
            </a:r>
            <a:r>
              <a:rPr lang="ru-RU" dirty="0" err="1" smtClean="0"/>
              <a:t>Куінсберрі</a:t>
            </a:r>
            <a:r>
              <a:rPr lang="ru-RU" dirty="0" smtClean="0"/>
              <a:t>, </a:t>
            </a:r>
            <a:r>
              <a:rPr lang="ru-RU" dirty="0" err="1" smtClean="0"/>
              <a:t>людиною</a:t>
            </a:r>
            <a:r>
              <a:rPr lang="ru-RU" dirty="0" smtClean="0"/>
              <a:t> </a:t>
            </a:r>
            <a:r>
              <a:rPr lang="ru-RU" dirty="0" err="1" smtClean="0"/>
              <a:t>ексцентричним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вузьколобим</a:t>
            </a:r>
            <a:r>
              <a:rPr lang="ru-RU" dirty="0" smtClean="0"/>
              <a:t>, </a:t>
            </a:r>
            <a:r>
              <a:rPr lang="ru-RU" dirty="0" err="1" smtClean="0"/>
              <a:t>який</a:t>
            </a:r>
            <a:r>
              <a:rPr lang="ru-RU" dirty="0" smtClean="0"/>
              <a:t> </a:t>
            </a:r>
            <a:r>
              <a:rPr lang="ru-RU" dirty="0" err="1" smtClean="0"/>
              <a:t>втратив</a:t>
            </a:r>
            <a:r>
              <a:rPr lang="ru-RU" dirty="0" smtClean="0"/>
              <a:t> </a:t>
            </a:r>
            <a:r>
              <a:rPr lang="ru-RU" dirty="0" err="1" smtClean="0"/>
              <a:t>положення</a:t>
            </a:r>
            <a:r>
              <a:rPr lang="ru-RU" dirty="0" smtClean="0"/>
              <a:t> в </a:t>
            </a:r>
            <a:r>
              <a:rPr lang="ru-RU" dirty="0" err="1" smtClean="0"/>
              <a:t>суспільстві</a:t>
            </a:r>
            <a:r>
              <a:rPr lang="ru-RU" dirty="0" smtClean="0"/>
              <a:t>. </a:t>
            </a:r>
            <a:r>
              <a:rPr lang="ru-RU" dirty="0" err="1" smtClean="0"/>
              <a:t>Батько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сином</a:t>
            </a:r>
            <a:r>
              <a:rPr lang="ru-RU" dirty="0" smtClean="0"/>
              <a:t> </a:t>
            </a:r>
            <a:r>
              <a:rPr lang="ru-RU" dirty="0" err="1" smtClean="0"/>
              <a:t>постійно</a:t>
            </a:r>
            <a:r>
              <a:rPr lang="ru-RU" dirty="0" smtClean="0"/>
              <a:t> </a:t>
            </a:r>
            <a:r>
              <a:rPr lang="ru-RU" dirty="0" err="1" smtClean="0"/>
              <a:t>сварилися</a:t>
            </a:r>
            <a:r>
              <a:rPr lang="ru-RU" dirty="0" smtClean="0"/>
              <a:t>, писали один одному </a:t>
            </a:r>
            <a:r>
              <a:rPr lang="ru-RU" dirty="0" err="1" smtClean="0"/>
              <a:t>образливі</a:t>
            </a:r>
            <a:r>
              <a:rPr lang="ru-RU" dirty="0" smtClean="0"/>
              <a:t> </a:t>
            </a:r>
            <a:r>
              <a:rPr lang="ru-RU" dirty="0" err="1" smtClean="0"/>
              <a:t>листи</a:t>
            </a:r>
            <a:r>
              <a:rPr lang="ru-RU" dirty="0" smtClean="0"/>
              <a:t>. </a:t>
            </a:r>
            <a:r>
              <a:rPr lang="ru-RU" dirty="0" err="1" smtClean="0"/>
              <a:t>Куінсберрі</a:t>
            </a:r>
            <a:r>
              <a:rPr lang="ru-RU" dirty="0" smtClean="0"/>
              <a:t> свято </a:t>
            </a:r>
            <a:r>
              <a:rPr lang="ru-RU" dirty="0" err="1" smtClean="0"/>
              <a:t>вірив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значний</a:t>
            </a:r>
            <a:r>
              <a:rPr lang="ru-RU" dirty="0" smtClean="0"/>
              <a:t> </a:t>
            </a:r>
            <a:r>
              <a:rPr lang="ru-RU" dirty="0" err="1" smtClean="0"/>
              <a:t>вплив</a:t>
            </a:r>
            <a:r>
              <a:rPr lang="ru-RU" dirty="0" smtClean="0"/>
              <a:t> на Альфреда </a:t>
            </a:r>
            <a:r>
              <a:rPr lang="ru-RU" dirty="0" err="1" smtClean="0"/>
              <a:t>був</a:t>
            </a:r>
            <a:r>
              <a:rPr lang="ru-RU" dirty="0" smtClean="0"/>
              <a:t> у Уайльда,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жадав</a:t>
            </a:r>
            <a:r>
              <a:rPr lang="ru-RU" dirty="0" smtClean="0"/>
              <a:t> </a:t>
            </a:r>
            <a:r>
              <a:rPr lang="ru-RU" dirty="0" err="1" smtClean="0"/>
              <a:t>розтрощення</a:t>
            </a:r>
            <a:r>
              <a:rPr lang="ru-RU" dirty="0" smtClean="0"/>
              <a:t> </a:t>
            </a:r>
            <a:r>
              <a:rPr lang="ru-RU" dirty="0" err="1" smtClean="0"/>
              <a:t>репутації</a:t>
            </a:r>
            <a:r>
              <a:rPr lang="ru-RU" dirty="0" smtClean="0"/>
              <a:t> </a:t>
            </a:r>
            <a:r>
              <a:rPr lang="ru-RU" dirty="0" err="1" smtClean="0"/>
              <a:t>лондонського</a:t>
            </a:r>
            <a:r>
              <a:rPr lang="ru-RU" dirty="0" smtClean="0"/>
              <a:t> </a:t>
            </a:r>
            <a:r>
              <a:rPr lang="ru-RU" dirty="0" err="1" smtClean="0"/>
              <a:t>денді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літератора</a:t>
            </a:r>
            <a:r>
              <a:rPr lang="ru-RU" dirty="0" smtClean="0"/>
              <a:t>, </a:t>
            </a:r>
            <a:r>
              <a:rPr lang="ru-RU" dirty="0" err="1" smtClean="0"/>
              <a:t>щоб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 самим </a:t>
            </a:r>
            <a:r>
              <a:rPr lang="ru-RU" dirty="0" err="1" smtClean="0"/>
              <a:t>відновити</a:t>
            </a:r>
            <a:r>
              <a:rPr lang="ru-RU" dirty="0" smtClean="0"/>
              <a:t> свою </a:t>
            </a:r>
            <a:r>
              <a:rPr lang="ru-RU" dirty="0" smtClean="0"/>
              <a:t>давно </a:t>
            </a:r>
            <a:r>
              <a:rPr lang="ru-RU" dirty="0" err="1" smtClean="0"/>
              <a:t>похитнувшу</a:t>
            </a:r>
            <a:r>
              <a:rPr lang="ru-RU" dirty="0" smtClean="0"/>
              <a:t> </a:t>
            </a:r>
            <a:r>
              <a:rPr lang="ru-RU" dirty="0" err="1" smtClean="0"/>
              <a:t>репутацію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в далекому 1885 </a:t>
            </a:r>
            <a:r>
              <a:rPr lang="ru-RU" dirty="0" smtClean="0"/>
              <a:t> </a:t>
            </a:r>
            <a:r>
              <a:rPr lang="ru-RU" dirty="0" err="1" smtClean="0"/>
              <a:t>британським</a:t>
            </a:r>
            <a:r>
              <a:rPr lang="ru-RU" dirty="0" smtClean="0"/>
              <a:t> </a:t>
            </a:r>
            <a:r>
              <a:rPr lang="ru-RU" dirty="0" err="1" smtClean="0"/>
              <a:t>кримінальним</a:t>
            </a:r>
            <a:r>
              <a:rPr lang="ru-RU" dirty="0" smtClean="0"/>
              <a:t> </a:t>
            </a:r>
            <a:r>
              <a:rPr lang="ru-RU" dirty="0" err="1" smtClean="0"/>
              <a:t>законодавством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прийнято</a:t>
            </a:r>
            <a:r>
              <a:rPr lang="ru-RU" dirty="0" smtClean="0"/>
              <a:t> поправку, </a:t>
            </a:r>
            <a:r>
              <a:rPr lang="ru-RU" dirty="0" smtClean="0"/>
              <a:t>яка </a:t>
            </a:r>
            <a:r>
              <a:rPr lang="ru-RU" dirty="0" err="1" smtClean="0"/>
              <a:t>забороняє</a:t>
            </a:r>
            <a:r>
              <a:rPr lang="ru-RU" dirty="0" smtClean="0"/>
              <a:t> «</a:t>
            </a:r>
            <a:r>
              <a:rPr lang="ru-RU" dirty="0" err="1" smtClean="0"/>
              <a:t>непристойні</a:t>
            </a:r>
            <a:r>
              <a:rPr lang="ru-RU" dirty="0" smtClean="0"/>
              <a:t> </a:t>
            </a:r>
            <a:r>
              <a:rPr lang="ru-RU" dirty="0" err="1" smtClean="0"/>
              <a:t>стосунки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дорослими</a:t>
            </a:r>
            <a:r>
              <a:rPr lang="ru-RU" dirty="0" smtClean="0"/>
              <a:t> </a:t>
            </a:r>
            <a:r>
              <a:rPr lang="ru-RU" dirty="0" err="1" smtClean="0"/>
              <a:t>чоловіками</a:t>
            </a:r>
            <a:r>
              <a:rPr lang="ru-RU" dirty="0" smtClean="0"/>
              <a:t>». </a:t>
            </a:r>
            <a:r>
              <a:rPr lang="ru-RU" dirty="0" err="1" smtClean="0"/>
              <a:t>Куінсберрі</a:t>
            </a:r>
            <a:r>
              <a:rPr lang="ru-RU" dirty="0" smtClean="0"/>
              <a:t> </a:t>
            </a:r>
            <a:r>
              <a:rPr lang="ru-RU" dirty="0" err="1" smtClean="0"/>
              <a:t>пише</a:t>
            </a:r>
            <a:r>
              <a:rPr lang="ru-RU" dirty="0" smtClean="0"/>
              <a:t> записку Уайльду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залишає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в </a:t>
            </a:r>
            <a:r>
              <a:rPr lang="ru-RU" dirty="0" err="1" smtClean="0"/>
              <a:t>клубі</a:t>
            </a:r>
            <a:r>
              <a:rPr lang="ru-RU" dirty="0" smtClean="0"/>
              <a:t>, де </a:t>
            </a:r>
            <a:r>
              <a:rPr lang="ru-RU" dirty="0" err="1" smtClean="0"/>
              <a:t>зазвичай</a:t>
            </a:r>
            <a:r>
              <a:rPr lang="ru-RU" dirty="0" smtClean="0"/>
              <a:t> </a:t>
            </a:r>
            <a:r>
              <a:rPr lang="ru-RU" dirty="0" err="1" smtClean="0"/>
              <a:t>буває</a:t>
            </a:r>
            <a:r>
              <a:rPr lang="ru-RU" dirty="0" smtClean="0"/>
              <a:t> </a:t>
            </a:r>
            <a:r>
              <a:rPr lang="ru-RU" dirty="0" err="1" smtClean="0"/>
              <a:t>останній</a:t>
            </a:r>
            <a:r>
              <a:rPr lang="ru-RU" dirty="0" smtClean="0"/>
              <a:t>, у </a:t>
            </a:r>
            <a:r>
              <a:rPr lang="ru-RU" dirty="0" err="1" smtClean="0"/>
              <a:t>цій</a:t>
            </a:r>
            <a:r>
              <a:rPr lang="ru-RU" dirty="0" smtClean="0"/>
              <a:t> </a:t>
            </a:r>
            <a:r>
              <a:rPr lang="ru-RU" dirty="0" err="1" smtClean="0"/>
              <a:t>записці</a:t>
            </a:r>
            <a:r>
              <a:rPr lang="ru-RU" dirty="0" smtClean="0"/>
              <a:t> </a:t>
            </a:r>
            <a:r>
              <a:rPr lang="ru-RU" dirty="0" err="1" smtClean="0"/>
              <a:t>Куінсберрі</a:t>
            </a:r>
            <a:r>
              <a:rPr lang="ru-RU" dirty="0" smtClean="0"/>
              <a:t> </a:t>
            </a:r>
            <a:r>
              <a:rPr lang="ru-RU" dirty="0" err="1" smtClean="0"/>
              <a:t>називає</a:t>
            </a:r>
            <a:r>
              <a:rPr lang="ru-RU" dirty="0" smtClean="0"/>
              <a:t> Уайльда </a:t>
            </a:r>
            <a:r>
              <a:rPr lang="ru-RU" dirty="0" err="1" smtClean="0"/>
              <a:t>содомітом</a:t>
            </a:r>
            <a:r>
              <a:rPr lang="ru-RU" dirty="0" smtClean="0"/>
              <a:t>. Уайльд </a:t>
            </a:r>
            <a:r>
              <a:rPr lang="ru-RU" dirty="0" err="1" smtClean="0"/>
              <a:t>обурений</a:t>
            </a:r>
            <a:r>
              <a:rPr lang="ru-RU" dirty="0" smtClean="0"/>
              <a:t>, </a:t>
            </a:r>
            <a:r>
              <a:rPr lang="ru-RU" dirty="0" err="1" smtClean="0"/>
              <a:t>друзі</a:t>
            </a:r>
            <a:r>
              <a:rPr lang="ru-RU" dirty="0" smtClean="0"/>
              <a:t> </a:t>
            </a:r>
            <a:r>
              <a:rPr lang="ru-RU" dirty="0" err="1" smtClean="0"/>
              <a:t>радять</a:t>
            </a:r>
            <a:r>
              <a:rPr lang="ru-RU" dirty="0" smtClean="0"/>
              <a:t>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знехтувати</a:t>
            </a:r>
            <a:r>
              <a:rPr lang="ru-RU" dirty="0" smtClean="0"/>
              <a:t> </a:t>
            </a:r>
            <a:r>
              <a:rPr lang="ru-RU" dirty="0" err="1" smtClean="0"/>
              <a:t>образою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на час </a:t>
            </a:r>
            <a:r>
              <a:rPr lang="ru-RU" dirty="0" err="1" smtClean="0"/>
              <a:t>виїхати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країни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Альфред </a:t>
            </a:r>
            <a:r>
              <a:rPr lang="ru-RU" dirty="0" smtClean="0"/>
              <a:t>Дуглас </a:t>
            </a:r>
            <a:r>
              <a:rPr lang="ru-RU" dirty="0" err="1" smtClean="0"/>
              <a:t>наполягає</a:t>
            </a:r>
            <a:r>
              <a:rPr lang="ru-RU" dirty="0" smtClean="0"/>
              <a:t> </a:t>
            </a:r>
            <a:r>
              <a:rPr lang="ru-RU" dirty="0" smtClean="0"/>
              <a:t>на тому, </a:t>
            </a:r>
            <a:r>
              <a:rPr lang="ru-RU" dirty="0" err="1" smtClean="0"/>
              <a:t>щоб</a:t>
            </a:r>
            <a:r>
              <a:rPr lang="ru-RU" dirty="0" smtClean="0"/>
              <a:t> Уайльд подав до суду на </a:t>
            </a:r>
            <a:r>
              <a:rPr lang="ru-RU" dirty="0" err="1" smtClean="0"/>
              <a:t>маркіза</a:t>
            </a:r>
            <a:r>
              <a:rPr lang="ru-RU" dirty="0" smtClean="0"/>
              <a:t> </a:t>
            </a:r>
            <a:r>
              <a:rPr lang="ru-RU" dirty="0" err="1" smtClean="0"/>
              <a:t>Куїнсберрі</a:t>
            </a:r>
            <a:r>
              <a:rPr lang="ru-RU" dirty="0" smtClean="0"/>
              <a:t> за наклеп. </a:t>
            </a:r>
            <a:r>
              <a:rPr lang="ru-RU" dirty="0" err="1" smtClean="0"/>
              <a:t>Маркіз</a:t>
            </a:r>
            <a:r>
              <a:rPr lang="ru-RU" dirty="0" smtClean="0"/>
              <a:t> </a:t>
            </a:r>
            <a:r>
              <a:rPr lang="ru-RU" dirty="0" err="1" smtClean="0"/>
              <a:t>збирає</a:t>
            </a:r>
            <a:r>
              <a:rPr lang="ru-RU" dirty="0" smtClean="0"/>
              <a:t> </a:t>
            </a:r>
            <a:r>
              <a:rPr lang="ru-RU" dirty="0" err="1" smtClean="0"/>
              <a:t>свідків</a:t>
            </a:r>
            <a:r>
              <a:rPr lang="ru-RU" dirty="0" smtClean="0"/>
              <a:t>, </a:t>
            </a:r>
            <a:r>
              <a:rPr lang="ru-RU" dirty="0" err="1" smtClean="0"/>
              <a:t>пред'являє</a:t>
            </a:r>
            <a:r>
              <a:rPr lang="ru-RU" dirty="0" smtClean="0"/>
              <a:t> суду список </a:t>
            </a:r>
            <a:r>
              <a:rPr lang="ru-RU" dirty="0" err="1" smtClean="0"/>
              <a:t>з</a:t>
            </a:r>
            <a:r>
              <a:rPr lang="ru-RU" dirty="0" smtClean="0"/>
              <a:t> 13 </a:t>
            </a:r>
            <a:r>
              <a:rPr lang="ru-RU" dirty="0" err="1" smtClean="0"/>
              <a:t>хлопчиків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вказівкою</a:t>
            </a:r>
            <a:r>
              <a:rPr lang="ru-RU" dirty="0" smtClean="0"/>
              <a:t> дат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місць</a:t>
            </a:r>
            <a:r>
              <a:rPr lang="ru-RU" dirty="0" smtClean="0"/>
              <a:t>, де </a:t>
            </a:r>
            <a:r>
              <a:rPr lang="ru-RU" dirty="0" err="1" smtClean="0"/>
              <a:t>письменник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ними </a:t>
            </a:r>
            <a:r>
              <a:rPr lang="ru-RU" dirty="0" err="1" smtClean="0"/>
              <a:t>зустрічався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справа </a:t>
            </a:r>
            <a:r>
              <a:rPr lang="ru-RU" dirty="0" err="1" smtClean="0"/>
              <a:t>обертається</a:t>
            </a:r>
            <a:r>
              <a:rPr lang="ru-RU" dirty="0" smtClean="0"/>
              <a:t> </a:t>
            </a:r>
            <a:r>
              <a:rPr lang="ru-RU" dirty="0" err="1" smtClean="0"/>
              <a:t>проти</a:t>
            </a:r>
            <a:r>
              <a:rPr lang="ru-RU" dirty="0" smtClean="0"/>
              <a:t> Оскара Уайльда. У </a:t>
            </a:r>
            <a:r>
              <a:rPr lang="ru-RU" dirty="0" err="1" smtClean="0"/>
              <a:t>залі</a:t>
            </a:r>
            <a:r>
              <a:rPr lang="ru-RU" dirty="0" smtClean="0"/>
              <a:t> суду не </a:t>
            </a:r>
            <a:r>
              <a:rPr lang="ru-RU" dirty="0" err="1" smtClean="0"/>
              <a:t>було</a:t>
            </a:r>
            <a:r>
              <a:rPr lang="ru-RU" dirty="0" smtClean="0"/>
              <a:t> </a:t>
            </a:r>
            <a:r>
              <a:rPr lang="ru-RU" dirty="0" err="1" smtClean="0"/>
              <a:t>вільних</a:t>
            </a:r>
            <a:r>
              <a:rPr lang="ru-RU" dirty="0" smtClean="0"/>
              <a:t> </a:t>
            </a:r>
            <a:r>
              <a:rPr lang="ru-RU" dirty="0" err="1" smtClean="0"/>
              <a:t>місць</a:t>
            </a:r>
            <a:r>
              <a:rPr lang="ru-RU" dirty="0" smtClean="0"/>
              <a:t>. Уайльд </a:t>
            </a:r>
            <a:r>
              <a:rPr lang="ru-RU" dirty="0" err="1" smtClean="0"/>
              <a:t>захищав</a:t>
            </a:r>
            <a:r>
              <a:rPr lang="ru-RU" dirty="0" smtClean="0"/>
              <a:t> чистоту </a:t>
            </a:r>
            <a:r>
              <a:rPr lang="ru-RU" dirty="0" err="1" smtClean="0"/>
              <a:t>своїх</a:t>
            </a:r>
            <a:r>
              <a:rPr lang="ru-RU" dirty="0" smtClean="0"/>
              <a:t> </a:t>
            </a:r>
            <a:r>
              <a:rPr lang="ru-RU" dirty="0" err="1" smtClean="0"/>
              <a:t>відносин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Дугласом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заперечував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сексуальний</a:t>
            </a:r>
            <a:r>
              <a:rPr lang="ru-RU" dirty="0" smtClean="0"/>
              <a:t> характер. </a:t>
            </a:r>
            <a:r>
              <a:rPr lang="ru-RU" dirty="0" err="1" smtClean="0"/>
              <a:t>Своїми</a:t>
            </a:r>
            <a:r>
              <a:rPr lang="ru-RU" dirty="0" smtClean="0"/>
              <a:t> </a:t>
            </a:r>
            <a:r>
              <a:rPr lang="ru-RU" dirty="0" err="1" smtClean="0"/>
              <a:t>відповідями</a:t>
            </a:r>
            <a:r>
              <a:rPr lang="ru-RU" dirty="0" smtClean="0"/>
              <a:t> на </a:t>
            </a:r>
            <a:r>
              <a:rPr lang="ru-RU" dirty="0" err="1" smtClean="0"/>
              <a:t>деякі</a:t>
            </a:r>
            <a:r>
              <a:rPr lang="ru-RU" dirty="0" smtClean="0"/>
              <a:t> </a:t>
            </a:r>
            <a:r>
              <a:rPr lang="ru-RU" dirty="0" err="1" smtClean="0"/>
              <a:t>питання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викликав</a:t>
            </a:r>
            <a:r>
              <a:rPr lang="ru-RU" dirty="0" smtClean="0"/>
              <a:t> у </a:t>
            </a:r>
            <a:r>
              <a:rPr lang="ru-RU" dirty="0" err="1" smtClean="0"/>
              <a:t>публіки</a:t>
            </a:r>
            <a:r>
              <a:rPr lang="ru-RU" dirty="0" smtClean="0"/>
              <a:t> </a:t>
            </a:r>
            <a:r>
              <a:rPr lang="ru-RU" dirty="0" err="1" smtClean="0"/>
              <a:t>вибухи</a:t>
            </a:r>
            <a:r>
              <a:rPr lang="ru-RU" dirty="0" smtClean="0"/>
              <a:t> </a:t>
            </a:r>
            <a:r>
              <a:rPr lang="ru-RU" dirty="0" err="1" smtClean="0"/>
              <a:t>сміху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сам став </a:t>
            </a:r>
            <a:r>
              <a:rPr lang="ru-RU" dirty="0" err="1" smtClean="0"/>
              <a:t>розуміти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після</a:t>
            </a:r>
            <a:r>
              <a:rPr lang="ru-RU" dirty="0" smtClean="0"/>
              <a:t> </a:t>
            </a:r>
            <a:r>
              <a:rPr lang="ru-RU" dirty="0" err="1" smtClean="0"/>
              <a:t>недовгого</a:t>
            </a:r>
            <a:r>
              <a:rPr lang="ru-RU" dirty="0" smtClean="0"/>
              <a:t> </a:t>
            </a:r>
            <a:r>
              <a:rPr lang="ru-RU" dirty="0" err="1" smtClean="0"/>
              <a:t>тріумфу</a:t>
            </a:r>
            <a:r>
              <a:rPr lang="ru-RU" dirty="0" smtClean="0"/>
              <a:t>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занадто</a:t>
            </a:r>
            <a:r>
              <a:rPr lang="ru-RU" dirty="0" smtClean="0"/>
              <a:t> </a:t>
            </a:r>
            <a:r>
              <a:rPr lang="ru-RU" dirty="0" err="1" smtClean="0"/>
              <a:t>низько</a:t>
            </a:r>
            <a:r>
              <a:rPr lang="ru-RU" dirty="0" smtClean="0"/>
              <a:t> </a:t>
            </a:r>
            <a:r>
              <a:rPr lang="ru-RU" dirty="0" err="1" smtClean="0"/>
              <a:t>впасти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обвинувач</a:t>
            </a:r>
            <a:r>
              <a:rPr lang="ru-RU" dirty="0" smtClean="0"/>
              <a:t> задавав Уайльду </a:t>
            </a:r>
            <a:r>
              <a:rPr lang="ru-RU" dirty="0" err="1" smtClean="0"/>
              <a:t>питання</a:t>
            </a:r>
            <a:r>
              <a:rPr lang="ru-RU" dirty="0" smtClean="0"/>
              <a:t>: «</a:t>
            </a:r>
            <a:r>
              <a:rPr lang="ru-RU" dirty="0" err="1" smtClean="0"/>
              <a:t>Чи</a:t>
            </a:r>
            <a:r>
              <a:rPr lang="ru-RU" dirty="0" smtClean="0"/>
              <a:t> не </a:t>
            </a:r>
            <a:r>
              <a:rPr lang="ru-RU" dirty="0" err="1" smtClean="0"/>
              <a:t>може</a:t>
            </a:r>
            <a:r>
              <a:rPr lang="ru-RU" dirty="0" smtClean="0"/>
              <a:t> </a:t>
            </a:r>
            <a:r>
              <a:rPr lang="ru-RU" dirty="0" err="1" smtClean="0"/>
              <a:t>прихильність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любов</a:t>
            </a:r>
            <a:r>
              <a:rPr lang="ru-RU" dirty="0" smtClean="0"/>
              <a:t> художника до </a:t>
            </a:r>
            <a:r>
              <a:rPr lang="ru-RU" dirty="0" err="1" smtClean="0"/>
              <a:t>Доріана</a:t>
            </a:r>
            <a:r>
              <a:rPr lang="ru-RU" dirty="0" smtClean="0"/>
              <a:t> </a:t>
            </a:r>
            <a:r>
              <a:rPr lang="ru-RU" dirty="0" err="1" smtClean="0"/>
              <a:t>Греюя</a:t>
            </a:r>
            <a:r>
              <a:rPr lang="ru-RU" dirty="0" smtClean="0"/>
              <a:t> </a:t>
            </a:r>
            <a:r>
              <a:rPr lang="ru-RU" dirty="0" err="1" smtClean="0"/>
              <a:t>наштовхнути</a:t>
            </a:r>
            <a:r>
              <a:rPr lang="ru-RU" dirty="0" smtClean="0"/>
              <a:t> </a:t>
            </a:r>
            <a:r>
              <a:rPr lang="ru-RU" dirty="0" err="1" smtClean="0"/>
              <a:t>звичайну</a:t>
            </a:r>
            <a:r>
              <a:rPr lang="ru-RU" dirty="0" smtClean="0"/>
              <a:t> </a:t>
            </a:r>
            <a:r>
              <a:rPr lang="ru-RU" dirty="0" err="1" smtClean="0"/>
              <a:t>людину</a:t>
            </a:r>
            <a:r>
              <a:rPr lang="ru-RU" dirty="0" smtClean="0"/>
              <a:t> </a:t>
            </a:r>
            <a:r>
              <a:rPr lang="ru-RU" dirty="0" smtClean="0"/>
              <a:t>на думку, </a:t>
            </a:r>
            <a:r>
              <a:rPr lang="ru-RU" dirty="0" err="1" smtClean="0"/>
              <a:t>що</a:t>
            </a:r>
            <a:r>
              <a:rPr lang="ru-RU" dirty="0" smtClean="0"/>
              <a:t> художник </a:t>
            </a:r>
            <a:r>
              <a:rPr lang="ru-RU" dirty="0" err="1" smtClean="0"/>
              <a:t>відчуває</a:t>
            </a:r>
            <a:r>
              <a:rPr lang="ru-RU" dirty="0" smtClean="0"/>
              <a:t> до </a:t>
            </a:r>
            <a:r>
              <a:rPr lang="ru-RU" dirty="0" err="1" smtClean="0"/>
              <a:t>нього</a:t>
            </a:r>
            <a:r>
              <a:rPr lang="ru-RU" dirty="0" smtClean="0"/>
              <a:t> потяг </a:t>
            </a:r>
            <a:r>
              <a:rPr lang="ru-RU" dirty="0" err="1" smtClean="0"/>
              <a:t>певного</a:t>
            </a:r>
            <a:r>
              <a:rPr lang="ru-RU" dirty="0" smtClean="0"/>
              <a:t> роду?» А Уайльд </a:t>
            </a:r>
            <a:r>
              <a:rPr lang="ru-RU" dirty="0" err="1" smtClean="0"/>
              <a:t>відповідав</a:t>
            </a:r>
            <a:r>
              <a:rPr lang="ru-RU" dirty="0" smtClean="0"/>
              <a:t>: «Думки </a:t>
            </a:r>
            <a:r>
              <a:rPr lang="ru-RU" dirty="0" err="1" smtClean="0"/>
              <a:t>звичайних</a:t>
            </a:r>
            <a:r>
              <a:rPr lang="ru-RU" dirty="0" smtClean="0"/>
              <a:t> людей </a:t>
            </a:r>
            <a:r>
              <a:rPr lang="ru-RU" dirty="0" err="1" smtClean="0"/>
              <a:t>мені</a:t>
            </a:r>
            <a:r>
              <a:rPr lang="ru-RU" dirty="0" smtClean="0"/>
              <a:t> </a:t>
            </a:r>
            <a:r>
              <a:rPr lang="ru-RU" dirty="0" smtClean="0"/>
              <a:t>не </a:t>
            </a:r>
            <a:r>
              <a:rPr lang="ru-RU" dirty="0" err="1" smtClean="0"/>
              <a:t>відомі</a:t>
            </a:r>
            <a:r>
              <a:rPr lang="ru-RU" dirty="0" smtClean="0"/>
              <a:t>». «</a:t>
            </a:r>
            <a:r>
              <a:rPr lang="ru-RU" dirty="0" err="1" smtClean="0"/>
              <a:t>Чи</a:t>
            </a:r>
            <a:r>
              <a:rPr lang="ru-RU" dirty="0" smtClean="0"/>
              <a:t> </a:t>
            </a:r>
            <a:r>
              <a:rPr lang="ru-RU" dirty="0" err="1" smtClean="0"/>
              <a:t>бувало</a:t>
            </a:r>
            <a:r>
              <a:rPr lang="ru-RU" dirty="0" smtClean="0"/>
              <a:t> так,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ви</a:t>
            </a:r>
            <a:r>
              <a:rPr lang="ru-RU" dirty="0" smtClean="0"/>
              <a:t> </a:t>
            </a:r>
            <a:r>
              <a:rPr lang="ru-RU" dirty="0" err="1" smtClean="0"/>
              <a:t>самі</a:t>
            </a:r>
            <a:r>
              <a:rPr lang="ru-RU" dirty="0" smtClean="0"/>
              <a:t> </a:t>
            </a:r>
            <a:r>
              <a:rPr lang="ru-RU" dirty="0" err="1" smtClean="0"/>
              <a:t>шалено</a:t>
            </a:r>
            <a:r>
              <a:rPr lang="ru-RU" dirty="0" smtClean="0"/>
              <a:t> </a:t>
            </a:r>
            <a:r>
              <a:rPr lang="ru-RU" dirty="0" err="1" smtClean="0"/>
              <a:t>захоплювалися</a:t>
            </a:r>
            <a:r>
              <a:rPr lang="ru-RU" dirty="0" smtClean="0"/>
              <a:t> молодим </a:t>
            </a:r>
            <a:r>
              <a:rPr lang="ru-RU" dirty="0" err="1" smtClean="0"/>
              <a:t>чоловіком</a:t>
            </a:r>
            <a:r>
              <a:rPr lang="ru-RU" dirty="0" smtClean="0"/>
              <a:t>?» - </a:t>
            </a:r>
            <a:r>
              <a:rPr lang="ru-RU" dirty="0" err="1" smtClean="0"/>
              <a:t>Продовжував</a:t>
            </a:r>
            <a:r>
              <a:rPr lang="ru-RU" dirty="0" smtClean="0"/>
              <a:t> </a:t>
            </a:r>
            <a:r>
              <a:rPr lang="ru-RU" dirty="0" err="1" smtClean="0"/>
              <a:t>обвинувач</a:t>
            </a:r>
            <a:r>
              <a:rPr lang="ru-RU" dirty="0" smtClean="0"/>
              <a:t>. Уайльд </a:t>
            </a:r>
            <a:r>
              <a:rPr lang="ru-RU" dirty="0" err="1" smtClean="0"/>
              <a:t>відповідав</a:t>
            </a:r>
            <a:r>
              <a:rPr lang="ru-RU" dirty="0" smtClean="0"/>
              <a:t>: «</a:t>
            </a:r>
            <a:r>
              <a:rPr lang="ru-RU" dirty="0" err="1" smtClean="0"/>
              <a:t>Шалено</a:t>
            </a:r>
            <a:r>
              <a:rPr lang="ru-RU" dirty="0" smtClean="0"/>
              <a:t> - </a:t>
            </a:r>
            <a:r>
              <a:rPr lang="ru-RU" dirty="0" err="1" smtClean="0"/>
              <a:t>ніколи</a:t>
            </a:r>
            <a:r>
              <a:rPr lang="ru-RU" dirty="0" smtClean="0"/>
              <a:t>. Я </a:t>
            </a:r>
            <a:r>
              <a:rPr lang="ru-RU" dirty="0" err="1" smtClean="0"/>
              <a:t>віддаю</a:t>
            </a:r>
            <a:r>
              <a:rPr lang="ru-RU" dirty="0" smtClean="0"/>
              <a:t> </a:t>
            </a:r>
            <a:r>
              <a:rPr lang="ru-RU" dirty="0" err="1" smtClean="0"/>
              <a:t>перевагу</a:t>
            </a:r>
            <a:r>
              <a:rPr lang="ru-RU" dirty="0" smtClean="0"/>
              <a:t> </a:t>
            </a:r>
            <a:r>
              <a:rPr lang="ru-RU" dirty="0" err="1" smtClean="0"/>
              <a:t>любові</a:t>
            </a:r>
            <a:r>
              <a:rPr lang="ru-RU" dirty="0" smtClean="0"/>
              <a:t> </a:t>
            </a:r>
            <a:r>
              <a:rPr lang="ru-RU" dirty="0" smtClean="0"/>
              <a:t>-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більш</a:t>
            </a:r>
            <a:r>
              <a:rPr lang="ru-RU" dirty="0" smtClean="0"/>
              <a:t> </a:t>
            </a:r>
            <a:r>
              <a:rPr lang="ru-RU" dirty="0" err="1" smtClean="0"/>
              <a:t>високе</a:t>
            </a:r>
            <a:r>
              <a:rPr lang="ru-RU" dirty="0" smtClean="0"/>
              <a:t> </a:t>
            </a:r>
            <a:r>
              <a:rPr lang="ru-RU" dirty="0" err="1" smtClean="0"/>
              <a:t>почуття</a:t>
            </a:r>
            <a:r>
              <a:rPr lang="ru-RU" dirty="0" smtClean="0"/>
              <a:t> ». </a:t>
            </a:r>
            <a:r>
              <a:rPr lang="ru-RU" dirty="0" err="1" smtClean="0"/>
              <a:t>Або</a:t>
            </a:r>
            <a:r>
              <a:rPr lang="ru-RU" dirty="0" smtClean="0"/>
              <a:t>, </a:t>
            </a:r>
            <a:r>
              <a:rPr lang="ru-RU" dirty="0" err="1" smtClean="0"/>
              <a:t>наприклад</a:t>
            </a:r>
            <a:r>
              <a:rPr lang="ru-RU" dirty="0" smtClean="0"/>
              <a:t>, </a:t>
            </a:r>
            <a:r>
              <a:rPr lang="ru-RU" dirty="0" err="1" smtClean="0"/>
              <a:t>намагаючись</a:t>
            </a:r>
            <a:r>
              <a:rPr lang="ru-RU" dirty="0" smtClean="0"/>
              <a:t> </a:t>
            </a:r>
            <a:r>
              <a:rPr lang="ru-RU" dirty="0" err="1" smtClean="0"/>
              <a:t>виявити</a:t>
            </a:r>
            <a:r>
              <a:rPr lang="ru-RU" dirty="0" smtClean="0"/>
              <a:t> </a:t>
            </a:r>
            <a:r>
              <a:rPr lang="ru-RU" dirty="0" err="1" smtClean="0"/>
              <a:t>натяки</a:t>
            </a:r>
            <a:r>
              <a:rPr lang="ru-RU" dirty="0" smtClean="0"/>
              <a:t> на «</a:t>
            </a:r>
            <a:r>
              <a:rPr lang="ru-RU" dirty="0" err="1" smtClean="0"/>
              <a:t>протиприродні</a:t>
            </a:r>
            <a:r>
              <a:rPr lang="ru-RU" dirty="0" smtClean="0"/>
              <a:t>» </a:t>
            </a:r>
            <a:r>
              <a:rPr lang="ru-RU" dirty="0" err="1" smtClean="0"/>
              <a:t>стосунки</a:t>
            </a:r>
            <a:r>
              <a:rPr lang="ru-RU" dirty="0" smtClean="0"/>
              <a:t> в </a:t>
            </a:r>
            <a:r>
              <a:rPr lang="ru-RU" dirty="0" err="1" smtClean="0"/>
              <a:t>його</a:t>
            </a:r>
            <a:r>
              <a:rPr lang="ru-RU" dirty="0" smtClean="0"/>
              <a:t> роботах, </a:t>
            </a:r>
            <a:r>
              <a:rPr lang="ru-RU" dirty="0" err="1" smtClean="0"/>
              <a:t>обвинувач</a:t>
            </a:r>
            <a:r>
              <a:rPr lang="ru-RU" dirty="0" smtClean="0"/>
              <a:t> зачитав </a:t>
            </a:r>
            <a:r>
              <a:rPr lang="ru-RU" dirty="0" err="1" smtClean="0"/>
              <a:t>пасаж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одного </a:t>
            </a:r>
            <a:r>
              <a:rPr lang="ru-RU" dirty="0" err="1" smtClean="0"/>
              <a:t>уайльдовского</a:t>
            </a:r>
            <a:r>
              <a:rPr lang="ru-RU" dirty="0" smtClean="0"/>
              <a:t> </a:t>
            </a:r>
            <a:r>
              <a:rPr lang="ru-RU" dirty="0" err="1" smtClean="0"/>
              <a:t>оповідання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поцікавився</a:t>
            </a:r>
            <a:r>
              <a:rPr lang="ru-RU" dirty="0" smtClean="0"/>
              <a:t>: «</a:t>
            </a:r>
            <a:r>
              <a:rPr lang="ru-RU" dirty="0" err="1" smtClean="0"/>
              <a:t>Це</a:t>
            </a:r>
            <a:r>
              <a:rPr lang="ru-RU" dirty="0" smtClean="0"/>
              <a:t>, я </a:t>
            </a:r>
            <a:r>
              <a:rPr lang="ru-RU" dirty="0" err="1" smtClean="0"/>
              <a:t>вважаю</a:t>
            </a:r>
            <a:r>
              <a:rPr lang="ru-RU" dirty="0" smtClean="0"/>
              <a:t>, </a:t>
            </a:r>
            <a:r>
              <a:rPr lang="ru-RU" dirty="0" err="1" smtClean="0"/>
              <a:t>теж</a:t>
            </a:r>
            <a:r>
              <a:rPr lang="ru-RU" dirty="0" smtClean="0"/>
              <a:t> написали </a:t>
            </a:r>
            <a:r>
              <a:rPr lang="ru-RU" dirty="0" err="1" smtClean="0"/>
              <a:t>ви</a:t>
            </a:r>
            <a:r>
              <a:rPr lang="ru-RU" dirty="0" smtClean="0"/>
              <a:t>?» Уайльд </a:t>
            </a:r>
            <a:r>
              <a:rPr lang="ru-RU" dirty="0" err="1" smtClean="0"/>
              <a:t>спеціально</a:t>
            </a:r>
            <a:r>
              <a:rPr lang="ru-RU" dirty="0" smtClean="0"/>
              <a:t> </a:t>
            </a:r>
            <a:r>
              <a:rPr lang="ru-RU" dirty="0" err="1" smtClean="0"/>
              <a:t>дочекався</a:t>
            </a:r>
            <a:r>
              <a:rPr lang="ru-RU" dirty="0" smtClean="0"/>
              <a:t> гробового </a:t>
            </a:r>
            <a:r>
              <a:rPr lang="ru-RU" dirty="0" err="1" smtClean="0"/>
              <a:t>мовчання</a:t>
            </a:r>
            <a:r>
              <a:rPr lang="ru-RU" dirty="0" smtClean="0"/>
              <a:t> та тишайшим голосом </a:t>
            </a:r>
            <a:r>
              <a:rPr lang="ru-RU" dirty="0" err="1" smtClean="0"/>
              <a:t>відповів</a:t>
            </a:r>
            <a:r>
              <a:rPr lang="ru-RU" dirty="0" smtClean="0"/>
              <a:t>: «</a:t>
            </a:r>
            <a:r>
              <a:rPr lang="ru-RU" dirty="0" err="1" smtClean="0"/>
              <a:t>Ні</a:t>
            </a:r>
            <a:r>
              <a:rPr lang="ru-RU" dirty="0" smtClean="0"/>
              <a:t>- </a:t>
            </a:r>
            <a:r>
              <a:rPr lang="ru-RU" dirty="0" err="1" smtClean="0"/>
              <a:t>немає</a:t>
            </a:r>
            <a:r>
              <a:rPr lang="ru-RU" dirty="0" smtClean="0"/>
              <a:t>, </a:t>
            </a:r>
            <a:r>
              <a:rPr lang="ru-RU" dirty="0" err="1" smtClean="0"/>
              <a:t>містер</a:t>
            </a:r>
            <a:r>
              <a:rPr lang="ru-RU" dirty="0" smtClean="0"/>
              <a:t> </a:t>
            </a:r>
            <a:r>
              <a:rPr lang="ru-RU" dirty="0" err="1" smtClean="0"/>
              <a:t>Карсон</a:t>
            </a:r>
            <a:r>
              <a:rPr lang="ru-RU" dirty="0" smtClean="0"/>
              <a:t>. </a:t>
            </a:r>
            <a:r>
              <a:rPr lang="ru-RU" dirty="0" err="1" smtClean="0"/>
              <a:t>Ці</a:t>
            </a:r>
            <a:r>
              <a:rPr lang="ru-RU" dirty="0" smtClean="0"/>
              <a:t> рядки належать </a:t>
            </a:r>
            <a:r>
              <a:rPr lang="ru-RU" dirty="0" err="1" smtClean="0"/>
              <a:t>Шекспіру</a:t>
            </a:r>
            <a:r>
              <a:rPr lang="ru-RU" dirty="0" smtClean="0"/>
              <a:t> ». </a:t>
            </a:r>
            <a:r>
              <a:rPr lang="ru-RU" dirty="0" err="1" smtClean="0"/>
              <a:t>Карсон</a:t>
            </a:r>
            <a:r>
              <a:rPr lang="ru-RU" dirty="0" smtClean="0"/>
              <a:t> </a:t>
            </a:r>
            <a:r>
              <a:rPr lang="ru-RU" dirty="0" err="1" smtClean="0"/>
              <a:t>почервонів</a:t>
            </a:r>
            <a:r>
              <a:rPr lang="ru-RU" dirty="0" smtClean="0"/>
              <a:t>. </a:t>
            </a:r>
            <a:r>
              <a:rPr lang="ru-RU" dirty="0" err="1" smtClean="0"/>
              <a:t>Він</a:t>
            </a:r>
            <a:r>
              <a:rPr lang="ru-RU" dirty="0" smtClean="0"/>
              <a:t> </a:t>
            </a:r>
            <a:r>
              <a:rPr lang="ru-RU" dirty="0" err="1" smtClean="0"/>
              <a:t>витягнув</a:t>
            </a:r>
            <a:r>
              <a:rPr lang="ru-RU" dirty="0" smtClean="0"/>
              <a:t> </a:t>
            </a:r>
            <a:r>
              <a:rPr lang="ru-RU" dirty="0" err="1" smtClean="0"/>
              <a:t>зі</a:t>
            </a:r>
            <a:r>
              <a:rPr lang="ru-RU" dirty="0" smtClean="0"/>
              <a:t> </a:t>
            </a:r>
            <a:r>
              <a:rPr lang="ru-RU" dirty="0" err="1" smtClean="0"/>
              <a:t>своїх</a:t>
            </a:r>
            <a:r>
              <a:rPr lang="ru-RU" dirty="0" smtClean="0"/>
              <a:t> </a:t>
            </a:r>
            <a:r>
              <a:rPr lang="ru-RU" dirty="0" err="1" smtClean="0"/>
              <a:t>паперів</a:t>
            </a:r>
            <a:r>
              <a:rPr lang="ru-RU" dirty="0" smtClean="0"/>
              <a:t> </a:t>
            </a:r>
            <a:r>
              <a:rPr lang="ru-RU" dirty="0" err="1" smtClean="0"/>
              <a:t>ще</a:t>
            </a:r>
            <a:r>
              <a:rPr lang="ru-RU" dirty="0" smtClean="0"/>
              <a:t> один </a:t>
            </a:r>
            <a:r>
              <a:rPr lang="ru-RU" dirty="0" err="1" smtClean="0"/>
              <a:t>віршований</a:t>
            </a:r>
            <a:r>
              <a:rPr lang="ru-RU" dirty="0" smtClean="0"/>
              <a:t> фрагмент. «</a:t>
            </a:r>
            <a:r>
              <a:rPr lang="ru-RU" dirty="0" err="1" smtClean="0"/>
              <a:t>Це</a:t>
            </a:r>
            <a:r>
              <a:rPr lang="ru-RU" dirty="0" smtClean="0"/>
              <a:t>, </a:t>
            </a:r>
            <a:r>
              <a:rPr lang="ru-RU" dirty="0" err="1" smtClean="0"/>
              <a:t>ймовірно</a:t>
            </a:r>
            <a:r>
              <a:rPr lang="ru-RU" dirty="0" smtClean="0"/>
              <a:t>, </a:t>
            </a:r>
            <a:r>
              <a:rPr lang="ru-RU" dirty="0" err="1" smtClean="0"/>
              <a:t>теж</a:t>
            </a:r>
            <a:r>
              <a:rPr lang="ru-RU" dirty="0" smtClean="0"/>
              <a:t> </a:t>
            </a:r>
            <a:r>
              <a:rPr lang="ru-RU" dirty="0" err="1" smtClean="0"/>
              <a:t>Шекспір</a:t>
            </a:r>
            <a:r>
              <a:rPr lang="ru-RU" dirty="0" smtClean="0"/>
              <a:t>, </a:t>
            </a:r>
            <a:r>
              <a:rPr lang="ru-RU" dirty="0" err="1" smtClean="0"/>
              <a:t>містер</a:t>
            </a:r>
            <a:r>
              <a:rPr lang="ru-RU" dirty="0" smtClean="0"/>
              <a:t> Уайльд?» - «У </a:t>
            </a:r>
            <a:r>
              <a:rPr lang="ru-RU" dirty="0" err="1" smtClean="0"/>
              <a:t>вашому</a:t>
            </a:r>
            <a:r>
              <a:rPr lang="ru-RU" dirty="0" smtClean="0"/>
              <a:t> </a:t>
            </a:r>
            <a:r>
              <a:rPr lang="ru-RU" dirty="0" err="1" smtClean="0"/>
              <a:t>читанні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нього</a:t>
            </a:r>
            <a:r>
              <a:rPr lang="ru-RU" dirty="0" smtClean="0"/>
              <a:t> мало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залишилося</a:t>
            </a:r>
            <a:r>
              <a:rPr lang="ru-RU" dirty="0" smtClean="0"/>
              <a:t>, </a:t>
            </a:r>
            <a:r>
              <a:rPr lang="ru-RU" dirty="0" err="1" smtClean="0"/>
              <a:t>містер</a:t>
            </a:r>
            <a:r>
              <a:rPr lang="ru-RU" dirty="0" smtClean="0"/>
              <a:t> </a:t>
            </a:r>
            <a:r>
              <a:rPr lang="ru-RU" dirty="0" err="1" smtClean="0"/>
              <a:t>Карсон</a:t>
            </a:r>
            <a:r>
              <a:rPr lang="ru-RU" dirty="0" smtClean="0"/>
              <a:t>», - сказав Оскар. </a:t>
            </a:r>
            <a:r>
              <a:rPr lang="ru-RU" dirty="0" err="1" smtClean="0"/>
              <a:t>Глядачі</a:t>
            </a:r>
            <a:r>
              <a:rPr lang="ru-RU" dirty="0" smtClean="0"/>
              <a:t> зареготали,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суддя</a:t>
            </a:r>
            <a:r>
              <a:rPr lang="ru-RU" dirty="0" smtClean="0"/>
              <a:t> пригрозив,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накаже</a:t>
            </a:r>
            <a:r>
              <a:rPr lang="ru-RU" dirty="0" smtClean="0"/>
              <a:t> </a:t>
            </a:r>
            <a:r>
              <a:rPr lang="ru-RU" dirty="0" err="1" smtClean="0"/>
              <a:t>очистити</a:t>
            </a:r>
            <a:r>
              <a:rPr lang="ru-RU" dirty="0" smtClean="0"/>
              <a:t> зал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Відносини</a:t>
            </a:r>
            <a:r>
              <a:rPr lang="ru-RU" sz="3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800" dirty="0" err="1" smtClean="0">
                <a:solidFill>
                  <a:schemeClr val="bg1"/>
                </a:solidFill>
                <a:latin typeface="Monotype Corsiva" pitchFamily="66" charset="0"/>
              </a:rPr>
              <a:t>з</a:t>
            </a:r>
            <a:r>
              <a:rPr lang="ru-RU" sz="3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800" dirty="0" smtClean="0">
                <a:solidFill>
                  <a:schemeClr val="bg1"/>
                </a:solidFill>
                <a:latin typeface="Monotype Corsiva" pitchFamily="66" charset="0"/>
              </a:rPr>
              <a:t>Альфредом Дугласом </a:t>
            </a:r>
            <a:r>
              <a:rPr lang="ru-RU" sz="3800" dirty="0" err="1" smtClean="0">
                <a:solidFill>
                  <a:schemeClr val="bg1"/>
                </a:solidFill>
                <a:latin typeface="Monotype Corsiva" pitchFamily="66" charset="0"/>
              </a:rPr>
              <a:t>і</a:t>
            </a:r>
            <a:r>
              <a:rPr lang="ru-RU" sz="3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800" dirty="0" err="1" smtClean="0">
                <a:solidFill>
                  <a:schemeClr val="bg1"/>
                </a:solidFill>
                <a:latin typeface="Monotype Corsiva" pitchFamily="66" charset="0"/>
              </a:rPr>
              <a:t>судовий</a:t>
            </a:r>
            <a:r>
              <a:rPr lang="ru-RU" sz="38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800" dirty="0" err="1" smtClean="0">
                <a:solidFill>
                  <a:schemeClr val="bg1"/>
                </a:solidFill>
                <a:latin typeface="Monotype Corsiva" pitchFamily="66" charset="0"/>
              </a:rPr>
              <a:t>процес</a:t>
            </a:r>
            <a:endParaRPr lang="ru-RU" sz="3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На одному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судових</a:t>
            </a:r>
            <a:r>
              <a:rPr lang="ru-RU" dirty="0" smtClean="0"/>
              <a:t> </a:t>
            </a:r>
            <a:r>
              <a:rPr lang="ru-RU" dirty="0" err="1" smtClean="0"/>
              <a:t>засідань</a:t>
            </a:r>
            <a:r>
              <a:rPr lang="ru-RU" dirty="0" smtClean="0"/>
              <a:t> Уайльдом </a:t>
            </a:r>
            <a:r>
              <a:rPr lang="ru-RU" dirty="0" err="1" smtClean="0"/>
              <a:t>була</a:t>
            </a:r>
            <a:r>
              <a:rPr lang="ru-RU" dirty="0" smtClean="0"/>
              <a:t> </a:t>
            </a:r>
            <a:r>
              <a:rPr lang="ru-RU" dirty="0" err="1" smtClean="0"/>
              <a:t>виголошена</a:t>
            </a:r>
            <a:r>
              <a:rPr lang="ru-RU" dirty="0" smtClean="0"/>
              <a:t> </a:t>
            </a:r>
            <a:r>
              <a:rPr lang="ru-RU" dirty="0" err="1" smtClean="0"/>
              <a:t>промова</a:t>
            </a:r>
            <a:r>
              <a:rPr lang="ru-RU" dirty="0" smtClean="0"/>
              <a:t>, яка </a:t>
            </a:r>
            <a:r>
              <a:rPr lang="ru-RU" dirty="0" err="1" smtClean="0"/>
              <a:t>викликала</a:t>
            </a:r>
            <a:r>
              <a:rPr lang="ru-RU" dirty="0" smtClean="0"/>
              <a:t> </a:t>
            </a:r>
            <a:r>
              <a:rPr lang="ru-RU" dirty="0" err="1" smtClean="0"/>
              <a:t>захоплення</a:t>
            </a:r>
            <a:r>
              <a:rPr lang="ru-RU" dirty="0" smtClean="0"/>
              <a:t> у </a:t>
            </a:r>
            <a:r>
              <a:rPr lang="ru-RU" dirty="0" err="1" smtClean="0"/>
              <a:t>публіки</a:t>
            </a:r>
            <a:r>
              <a:rPr lang="ru-RU" dirty="0" smtClean="0"/>
              <a:t>. Коли </a:t>
            </a:r>
            <a:r>
              <a:rPr lang="ru-RU" dirty="0" err="1" smtClean="0"/>
              <a:t>обвинувач</a:t>
            </a:r>
            <a:r>
              <a:rPr lang="ru-RU" dirty="0" smtClean="0"/>
              <a:t> попросив </a:t>
            </a:r>
            <a:r>
              <a:rPr lang="ru-RU" dirty="0" err="1" smtClean="0"/>
              <a:t>роз'яснити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б означала фраза «</a:t>
            </a:r>
            <a:r>
              <a:rPr lang="ru-RU" dirty="0" err="1" smtClean="0"/>
              <a:t>любов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таїть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», </a:t>
            </a:r>
            <a:r>
              <a:rPr lang="ru-RU" dirty="0" err="1" smtClean="0"/>
              <a:t>висловлена</a:t>
            </a:r>
            <a:r>
              <a:rPr lang="ru-RU" dirty="0" smtClean="0"/>
              <a:t> ​​Альфредом Дугласом у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сонеті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вогняною</a:t>
            </a:r>
            <a:r>
              <a:rPr lang="ru-RU" dirty="0" smtClean="0"/>
              <a:t> силою Уайльд сказав </a:t>
            </a:r>
            <a:r>
              <a:rPr lang="ru-RU" dirty="0" err="1" smtClean="0"/>
              <a:t>наступне</a:t>
            </a:r>
            <a:r>
              <a:rPr lang="ru-RU" dirty="0" smtClean="0"/>
              <a:t>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Любов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таїть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» - </a:t>
            </a:r>
            <a:r>
              <a:rPr lang="ru-RU" dirty="0" err="1" smtClean="0"/>
              <a:t>це</a:t>
            </a:r>
            <a:r>
              <a:rPr lang="ru-RU" dirty="0" smtClean="0"/>
              <a:t> в </a:t>
            </a:r>
            <a:r>
              <a:rPr lang="ru-RU" dirty="0" err="1" smtClean="0"/>
              <a:t>нашому</a:t>
            </a:r>
            <a:r>
              <a:rPr lang="ru-RU" dirty="0" smtClean="0"/>
              <a:t> </a:t>
            </a:r>
            <a:r>
              <a:rPr lang="ru-RU" dirty="0" err="1" smtClean="0"/>
              <a:t>столітті</a:t>
            </a:r>
            <a:r>
              <a:rPr lang="ru-RU" dirty="0" smtClean="0"/>
              <a:t> </a:t>
            </a:r>
            <a:r>
              <a:rPr lang="ru-RU" dirty="0" err="1" smtClean="0"/>
              <a:t>така</a:t>
            </a:r>
            <a:r>
              <a:rPr lang="ru-RU" dirty="0" smtClean="0"/>
              <a:t> ж </a:t>
            </a:r>
            <a:r>
              <a:rPr lang="ru-RU" dirty="0" err="1" smtClean="0"/>
              <a:t>велична</a:t>
            </a:r>
            <a:r>
              <a:rPr lang="ru-RU" dirty="0" smtClean="0"/>
              <a:t> </a:t>
            </a:r>
            <a:r>
              <a:rPr lang="ru-RU" dirty="0" err="1" smtClean="0"/>
              <a:t>прихильність</a:t>
            </a:r>
            <a:r>
              <a:rPr lang="ru-RU" dirty="0" smtClean="0"/>
              <a:t> старшого </a:t>
            </a:r>
            <a:r>
              <a:rPr lang="ru-RU" dirty="0" err="1" smtClean="0"/>
              <a:t>чоловіка</a:t>
            </a:r>
            <a:r>
              <a:rPr lang="ru-RU" dirty="0" smtClean="0"/>
              <a:t> до </a:t>
            </a:r>
            <a:r>
              <a:rPr lang="ru-RU" dirty="0" err="1" smtClean="0"/>
              <a:t>молодшого</a:t>
            </a:r>
            <a:r>
              <a:rPr lang="ru-RU" dirty="0" smtClean="0"/>
              <a:t>, яку </a:t>
            </a:r>
            <a:r>
              <a:rPr lang="ru-RU" dirty="0" err="1" smtClean="0"/>
              <a:t>Йонатан</a:t>
            </a:r>
            <a:r>
              <a:rPr lang="ru-RU" dirty="0" smtClean="0"/>
              <a:t> </a:t>
            </a:r>
            <a:r>
              <a:rPr lang="ru-RU" dirty="0" err="1" smtClean="0"/>
              <a:t>відчував</a:t>
            </a:r>
            <a:r>
              <a:rPr lang="ru-RU" dirty="0" smtClean="0"/>
              <a:t> до Давида, яку Платон </a:t>
            </a:r>
            <a:r>
              <a:rPr lang="ru-RU" dirty="0" err="1" smtClean="0"/>
              <a:t>поклав</a:t>
            </a:r>
            <a:r>
              <a:rPr lang="ru-RU" dirty="0" smtClean="0"/>
              <a:t> в основу </a:t>
            </a:r>
            <a:r>
              <a:rPr lang="ru-RU" dirty="0" err="1" smtClean="0"/>
              <a:t>своєї</a:t>
            </a:r>
            <a:r>
              <a:rPr lang="ru-RU" dirty="0" smtClean="0"/>
              <a:t> </a:t>
            </a:r>
            <a:r>
              <a:rPr lang="ru-RU" dirty="0" err="1" smtClean="0"/>
              <a:t>філософії</a:t>
            </a:r>
            <a:r>
              <a:rPr lang="ru-RU" dirty="0" smtClean="0"/>
              <a:t>, яку ми </a:t>
            </a:r>
            <a:r>
              <a:rPr lang="ru-RU" dirty="0" err="1" smtClean="0"/>
              <a:t>знаходимо</a:t>
            </a:r>
            <a:r>
              <a:rPr lang="ru-RU" dirty="0" smtClean="0"/>
              <a:t> в сонетах </a:t>
            </a:r>
            <a:r>
              <a:rPr lang="ru-RU" dirty="0" err="1" smtClean="0"/>
              <a:t>Мікеланджело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Шекспіра</a:t>
            </a:r>
            <a:r>
              <a:rPr lang="ru-RU" dirty="0" smtClean="0"/>
              <a:t>. </a:t>
            </a:r>
            <a:r>
              <a:rPr lang="ru-RU" dirty="0" err="1" smtClean="0"/>
              <a:t>Це</a:t>
            </a:r>
            <a:r>
              <a:rPr lang="ru-RU" dirty="0" smtClean="0"/>
              <a:t> все та ж </a:t>
            </a:r>
            <a:r>
              <a:rPr lang="ru-RU" dirty="0" err="1" smtClean="0"/>
              <a:t>глибока</a:t>
            </a:r>
            <a:r>
              <a:rPr lang="ru-RU" dirty="0" smtClean="0"/>
              <a:t> духовна </a:t>
            </a:r>
            <a:r>
              <a:rPr lang="ru-RU" dirty="0" err="1" smtClean="0"/>
              <a:t>пристрасть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відрізняється</a:t>
            </a:r>
            <a:r>
              <a:rPr lang="ru-RU" dirty="0" smtClean="0"/>
              <a:t> чистотою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досконалістю</a:t>
            </a:r>
            <a:r>
              <a:rPr lang="ru-RU" dirty="0" smtClean="0"/>
              <a:t>. Нею </a:t>
            </a:r>
            <a:r>
              <a:rPr lang="ru-RU" dirty="0" err="1" smtClean="0"/>
              <a:t>продиктовані</a:t>
            </a:r>
            <a:r>
              <a:rPr lang="ru-RU" dirty="0" smtClean="0"/>
              <a:t>, </a:t>
            </a:r>
            <a:r>
              <a:rPr lang="ru-RU" dirty="0" err="1" smtClean="0"/>
              <a:t>нею</a:t>
            </a:r>
            <a:r>
              <a:rPr lang="ru-RU" dirty="0" smtClean="0"/>
              <a:t> </a:t>
            </a:r>
            <a:r>
              <a:rPr lang="ru-RU" dirty="0" err="1" smtClean="0"/>
              <a:t>наповнені</a:t>
            </a:r>
            <a:r>
              <a:rPr lang="ru-RU" dirty="0" smtClean="0"/>
              <a:t> як </a:t>
            </a:r>
            <a:r>
              <a:rPr lang="ru-RU" dirty="0" err="1" smtClean="0"/>
              <a:t>великі</a:t>
            </a:r>
            <a:r>
              <a:rPr lang="ru-RU" dirty="0" smtClean="0"/>
              <a:t> твори, </a:t>
            </a:r>
            <a:r>
              <a:rPr lang="ru-RU" dirty="0" err="1" smtClean="0"/>
              <a:t>подібні</a:t>
            </a:r>
            <a:r>
              <a:rPr lang="ru-RU" dirty="0" smtClean="0"/>
              <a:t> </a:t>
            </a:r>
            <a:r>
              <a:rPr lang="ru-RU" dirty="0" err="1" smtClean="0"/>
              <a:t>сонетів</a:t>
            </a:r>
            <a:r>
              <a:rPr lang="ru-RU" dirty="0" smtClean="0"/>
              <a:t> </a:t>
            </a:r>
            <a:r>
              <a:rPr lang="ru-RU" dirty="0" err="1" smtClean="0"/>
              <a:t>Шекспіра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Мікеланджело</a:t>
            </a:r>
            <a:r>
              <a:rPr lang="ru-RU" dirty="0" smtClean="0"/>
              <a:t>, так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мої</a:t>
            </a:r>
            <a:r>
              <a:rPr lang="ru-RU" dirty="0" smtClean="0"/>
              <a:t> два </a:t>
            </a:r>
            <a:r>
              <a:rPr lang="ru-RU" dirty="0" err="1" smtClean="0"/>
              <a:t>листи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були</a:t>
            </a:r>
            <a:r>
              <a:rPr lang="ru-RU" dirty="0" smtClean="0"/>
              <a:t> вам </a:t>
            </a:r>
            <a:r>
              <a:rPr lang="ru-RU" dirty="0" err="1" smtClean="0"/>
              <a:t>прочитані</a:t>
            </a:r>
            <a:r>
              <a:rPr lang="ru-RU" dirty="0" smtClean="0"/>
              <a:t>. У </a:t>
            </a:r>
            <a:r>
              <a:rPr lang="ru-RU" dirty="0" err="1" smtClean="0"/>
              <a:t>нашому</a:t>
            </a:r>
            <a:r>
              <a:rPr lang="ru-RU" dirty="0" smtClean="0"/>
              <a:t> </a:t>
            </a:r>
            <a:r>
              <a:rPr lang="ru-RU" dirty="0" err="1" smtClean="0"/>
              <a:t>столітті</a:t>
            </a:r>
            <a:r>
              <a:rPr lang="ru-RU" dirty="0" smtClean="0"/>
              <a:t> </a:t>
            </a:r>
            <a:r>
              <a:rPr lang="ru-RU" dirty="0" err="1" smtClean="0"/>
              <a:t>цю</a:t>
            </a:r>
            <a:r>
              <a:rPr lang="ru-RU" dirty="0" smtClean="0"/>
              <a:t> </a:t>
            </a:r>
            <a:r>
              <a:rPr lang="ru-RU" dirty="0" err="1" smtClean="0"/>
              <a:t>любов</a:t>
            </a:r>
            <a:r>
              <a:rPr lang="ru-RU" dirty="0" smtClean="0"/>
              <a:t> </a:t>
            </a:r>
            <a:r>
              <a:rPr lang="ru-RU" dirty="0" err="1" smtClean="0"/>
              <a:t>розуміють</a:t>
            </a:r>
            <a:r>
              <a:rPr lang="ru-RU" dirty="0" smtClean="0"/>
              <a:t> перекручено, </a:t>
            </a:r>
            <a:r>
              <a:rPr lang="ru-RU" dirty="0" err="1" smtClean="0"/>
              <a:t>настільки</a:t>
            </a:r>
            <a:r>
              <a:rPr lang="ru-RU" dirty="0" smtClean="0"/>
              <a:t> перекручено,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воістину</a:t>
            </a:r>
            <a:r>
              <a:rPr lang="ru-RU" dirty="0" smtClean="0"/>
              <a:t> вона </a:t>
            </a:r>
            <a:r>
              <a:rPr lang="ru-RU" dirty="0" err="1" smtClean="0"/>
              <a:t>тепер</a:t>
            </a:r>
            <a:r>
              <a:rPr lang="ru-RU" dirty="0" smtClean="0"/>
              <a:t> </a:t>
            </a:r>
            <a:r>
              <a:rPr lang="ru-RU" dirty="0" err="1" smtClean="0"/>
              <a:t>змушена</a:t>
            </a:r>
            <a:r>
              <a:rPr lang="ru-RU" dirty="0" smtClean="0"/>
              <a:t> </a:t>
            </a:r>
            <a:r>
              <a:rPr lang="ru-RU" dirty="0" err="1" smtClean="0"/>
              <a:t>таїти</a:t>
            </a:r>
            <a:r>
              <a:rPr lang="ru-RU" dirty="0" smtClean="0"/>
              <a:t> </a:t>
            </a:r>
            <a:r>
              <a:rPr lang="ru-RU" dirty="0" err="1" smtClean="0"/>
              <a:t>своє</a:t>
            </a:r>
            <a:r>
              <a:rPr lang="ru-RU" dirty="0" smtClean="0"/>
              <a:t> </a:t>
            </a:r>
            <a:r>
              <a:rPr lang="ru-RU" dirty="0" err="1" smtClean="0"/>
              <a:t>ім'я</a:t>
            </a:r>
            <a:r>
              <a:rPr lang="ru-RU" dirty="0" smtClean="0"/>
              <a:t>. </a:t>
            </a:r>
            <a:r>
              <a:rPr lang="ru-RU" dirty="0" err="1" smtClean="0"/>
              <a:t>Саме</a:t>
            </a:r>
            <a:r>
              <a:rPr lang="ru-RU" dirty="0" smtClean="0"/>
              <a:t> вона, </a:t>
            </a:r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любов</a:t>
            </a:r>
            <a:r>
              <a:rPr lang="ru-RU" dirty="0" smtClean="0"/>
              <a:t>, привела мене </a:t>
            </a:r>
            <a:r>
              <a:rPr lang="ru-RU" dirty="0" err="1" smtClean="0"/>
              <a:t>туди</a:t>
            </a:r>
            <a:r>
              <a:rPr lang="ru-RU" dirty="0" smtClean="0"/>
              <a:t>, де я </a:t>
            </a:r>
            <a:r>
              <a:rPr lang="ru-RU" dirty="0" err="1" smtClean="0"/>
              <a:t>перебуваю</a:t>
            </a:r>
            <a:r>
              <a:rPr lang="ru-RU" dirty="0" smtClean="0"/>
              <a:t> зараз. Вона </a:t>
            </a:r>
            <a:r>
              <a:rPr lang="ru-RU" dirty="0" err="1" smtClean="0"/>
              <a:t>світла</a:t>
            </a:r>
            <a:r>
              <a:rPr lang="ru-RU" dirty="0" smtClean="0"/>
              <a:t>, </a:t>
            </a:r>
            <a:r>
              <a:rPr lang="ru-RU" dirty="0" err="1" smtClean="0"/>
              <a:t>вона</a:t>
            </a:r>
            <a:r>
              <a:rPr lang="ru-RU" dirty="0" smtClean="0"/>
              <a:t> прекрасна, благородством </a:t>
            </a:r>
            <a:r>
              <a:rPr lang="ru-RU" dirty="0" err="1" smtClean="0"/>
              <a:t>своїм</a:t>
            </a:r>
            <a:r>
              <a:rPr lang="ru-RU" dirty="0" smtClean="0"/>
              <a:t> вона </a:t>
            </a:r>
            <a:r>
              <a:rPr lang="ru-RU" dirty="0" err="1" smtClean="0"/>
              <a:t>перевершує</a:t>
            </a:r>
            <a:r>
              <a:rPr lang="ru-RU" dirty="0" smtClean="0"/>
              <a:t> </a:t>
            </a:r>
            <a:r>
              <a:rPr lang="ru-RU" dirty="0" err="1" smtClean="0"/>
              <a:t>всі</a:t>
            </a:r>
            <a:r>
              <a:rPr lang="ru-RU" dirty="0" smtClean="0"/>
              <a:t> </a:t>
            </a:r>
            <a:r>
              <a:rPr lang="ru-RU" dirty="0" err="1" smtClean="0"/>
              <a:t>інші</a:t>
            </a:r>
            <a:r>
              <a:rPr lang="ru-RU" dirty="0" smtClean="0"/>
              <a:t> </a:t>
            </a:r>
            <a:r>
              <a:rPr lang="ru-RU" dirty="0" err="1" smtClean="0"/>
              <a:t>форми</a:t>
            </a:r>
            <a:r>
              <a:rPr lang="ru-RU" dirty="0" smtClean="0"/>
              <a:t> </a:t>
            </a:r>
            <a:r>
              <a:rPr lang="ru-RU" dirty="0" err="1" smtClean="0"/>
              <a:t>людської</a:t>
            </a:r>
            <a:r>
              <a:rPr lang="ru-RU" dirty="0" smtClean="0"/>
              <a:t> </a:t>
            </a:r>
            <a:r>
              <a:rPr lang="ru-RU" dirty="0" err="1" smtClean="0"/>
              <a:t>прихильності</a:t>
            </a:r>
            <a:r>
              <a:rPr lang="ru-RU" dirty="0" smtClean="0"/>
              <a:t>. У </a:t>
            </a:r>
            <a:r>
              <a:rPr lang="ru-RU" dirty="0" err="1" smtClean="0"/>
              <a:t>ній</a:t>
            </a:r>
            <a:r>
              <a:rPr lang="ru-RU" dirty="0" smtClean="0"/>
              <a:t> </a:t>
            </a:r>
            <a:r>
              <a:rPr lang="ru-RU" dirty="0" err="1" smtClean="0"/>
              <a:t>немає</a:t>
            </a:r>
            <a:r>
              <a:rPr lang="ru-RU" dirty="0" smtClean="0"/>
              <a:t> </a:t>
            </a:r>
            <a:r>
              <a:rPr lang="ru-RU" dirty="0" err="1" smtClean="0"/>
              <a:t>нічого</a:t>
            </a:r>
            <a:r>
              <a:rPr lang="ru-RU" dirty="0" smtClean="0"/>
              <a:t> </a:t>
            </a:r>
            <a:r>
              <a:rPr lang="ru-RU" dirty="0" err="1" smtClean="0"/>
              <a:t>протиприродного</a:t>
            </a:r>
            <a:r>
              <a:rPr lang="ru-RU" dirty="0" smtClean="0"/>
              <a:t>. Вона </a:t>
            </a:r>
            <a:r>
              <a:rPr lang="ru-RU" dirty="0" err="1" smtClean="0"/>
              <a:t>інтелектуальна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раз за разом вона </a:t>
            </a:r>
            <a:r>
              <a:rPr lang="ru-RU" dirty="0" err="1" smtClean="0"/>
              <a:t>спалахує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старшим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молодшим</a:t>
            </a:r>
            <a:r>
              <a:rPr lang="ru-RU" dirty="0" smtClean="0"/>
              <a:t> </a:t>
            </a:r>
            <a:r>
              <a:rPr lang="ru-RU" dirty="0" err="1" smtClean="0"/>
              <a:t>чоловіками</a:t>
            </a:r>
            <a:r>
              <a:rPr lang="ru-RU" dirty="0" smtClean="0"/>
              <a:t>,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яких</a:t>
            </a:r>
            <a:r>
              <a:rPr lang="ru-RU" dirty="0" smtClean="0"/>
              <a:t> старший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розвиненим</a:t>
            </a:r>
            <a:r>
              <a:rPr lang="ru-RU" dirty="0" smtClean="0"/>
              <a:t> </a:t>
            </a:r>
            <a:r>
              <a:rPr lang="ru-RU" dirty="0" err="1" smtClean="0"/>
              <a:t>розумом</a:t>
            </a:r>
            <a:r>
              <a:rPr lang="ru-RU" dirty="0" smtClean="0"/>
              <a:t>, а </a:t>
            </a:r>
            <a:r>
              <a:rPr lang="ru-RU" dirty="0" err="1" smtClean="0"/>
              <a:t>молодший</a:t>
            </a:r>
            <a:r>
              <a:rPr lang="ru-RU" dirty="0" smtClean="0"/>
              <a:t> </a:t>
            </a:r>
            <a:r>
              <a:rPr lang="ru-RU" dirty="0" err="1" smtClean="0"/>
              <a:t>переповнений</a:t>
            </a:r>
            <a:r>
              <a:rPr lang="ru-RU" dirty="0" smtClean="0"/>
              <a:t> </a:t>
            </a:r>
            <a:r>
              <a:rPr lang="ru-RU" dirty="0" err="1" smtClean="0"/>
              <a:t>радістю</a:t>
            </a:r>
            <a:r>
              <a:rPr lang="ru-RU" dirty="0" smtClean="0"/>
              <a:t>, </a:t>
            </a:r>
            <a:r>
              <a:rPr lang="ru-RU" dirty="0" err="1" smtClean="0"/>
              <a:t>очікуванням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чарами </a:t>
            </a:r>
            <a:r>
              <a:rPr lang="ru-RU" dirty="0" err="1" smtClean="0"/>
              <a:t>лежачої</a:t>
            </a:r>
            <a:r>
              <a:rPr lang="ru-RU" dirty="0" smtClean="0"/>
              <a:t> </a:t>
            </a:r>
            <a:r>
              <a:rPr lang="ru-RU" dirty="0" err="1" smtClean="0"/>
              <a:t>попереду</a:t>
            </a:r>
            <a:r>
              <a:rPr lang="ru-RU" dirty="0" smtClean="0"/>
              <a:t> </a:t>
            </a:r>
            <a:r>
              <a:rPr lang="ru-RU" dirty="0" err="1" smtClean="0"/>
              <a:t>життя</a:t>
            </a:r>
            <a:r>
              <a:rPr lang="ru-RU" dirty="0" smtClean="0"/>
              <a:t>. Так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бути,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світ</a:t>
            </a:r>
            <a:r>
              <a:rPr lang="ru-RU" dirty="0" smtClean="0"/>
              <a:t> </a:t>
            </a:r>
            <a:r>
              <a:rPr lang="ru-RU" dirty="0" err="1" smtClean="0"/>
              <a:t>цього</a:t>
            </a:r>
            <a:r>
              <a:rPr lang="ru-RU" dirty="0" smtClean="0"/>
              <a:t> не </a:t>
            </a:r>
            <a:r>
              <a:rPr lang="ru-RU" dirty="0" err="1" smtClean="0"/>
              <a:t>розуміє</a:t>
            </a:r>
            <a:r>
              <a:rPr lang="ru-RU" dirty="0" smtClean="0"/>
              <a:t>. </a:t>
            </a:r>
            <a:r>
              <a:rPr lang="ru-RU" dirty="0" err="1" smtClean="0"/>
              <a:t>Світ</a:t>
            </a:r>
            <a:r>
              <a:rPr lang="ru-RU" dirty="0" smtClean="0"/>
              <a:t> </a:t>
            </a:r>
            <a:r>
              <a:rPr lang="ru-RU" dirty="0" err="1" smtClean="0"/>
              <a:t>знущається</a:t>
            </a:r>
            <a:r>
              <a:rPr lang="ru-RU" dirty="0" smtClean="0"/>
              <a:t> над </a:t>
            </a:r>
            <a:r>
              <a:rPr lang="ru-RU" dirty="0" err="1" smtClean="0"/>
              <a:t>цією</a:t>
            </a:r>
            <a:r>
              <a:rPr lang="ru-RU" dirty="0" smtClean="0"/>
              <a:t> </a:t>
            </a:r>
            <a:r>
              <a:rPr lang="ru-RU" dirty="0" err="1" smtClean="0"/>
              <a:t>прихильністю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часом ставить за </a:t>
            </a:r>
            <a:r>
              <a:rPr lang="ru-RU" dirty="0" err="1" smtClean="0"/>
              <a:t>неї</a:t>
            </a:r>
            <a:r>
              <a:rPr lang="ru-RU" dirty="0" smtClean="0"/>
              <a:t> </a:t>
            </a:r>
            <a:r>
              <a:rPr lang="ru-RU" dirty="0" err="1" smtClean="0"/>
              <a:t>людини</a:t>
            </a:r>
            <a:r>
              <a:rPr lang="ru-RU" dirty="0" smtClean="0"/>
              <a:t> до </a:t>
            </a:r>
            <a:r>
              <a:rPr lang="ru-RU" dirty="0" err="1" smtClean="0"/>
              <a:t>ганебного</a:t>
            </a:r>
            <a:r>
              <a:rPr lang="ru-RU" dirty="0" smtClean="0"/>
              <a:t> </a:t>
            </a:r>
            <a:r>
              <a:rPr lang="ru-RU" dirty="0" err="1" smtClean="0"/>
              <a:t>стовпа</a:t>
            </a:r>
            <a:r>
              <a:rPr lang="ru-RU" dirty="0" smtClean="0"/>
              <a:t>. </a:t>
            </a:r>
          </a:p>
          <a:p>
            <a:r>
              <a:rPr lang="ru-RU" dirty="0" err="1" smtClean="0"/>
              <a:t>Ця</a:t>
            </a:r>
            <a:r>
              <a:rPr lang="ru-RU" dirty="0" smtClean="0"/>
              <a:t> </a:t>
            </a:r>
            <a:r>
              <a:rPr lang="ru-RU" dirty="0" err="1" smtClean="0"/>
              <a:t>відповідь</a:t>
            </a:r>
            <a:r>
              <a:rPr lang="ru-RU" dirty="0" smtClean="0"/>
              <a:t> </a:t>
            </a:r>
            <a:r>
              <a:rPr lang="ru-RU" dirty="0" err="1" smtClean="0"/>
              <a:t>була</a:t>
            </a:r>
            <a:r>
              <a:rPr lang="ru-RU" dirty="0" smtClean="0"/>
              <a:t>, </a:t>
            </a:r>
            <a:r>
              <a:rPr lang="ru-RU" dirty="0" err="1" smtClean="0"/>
              <a:t>однак</a:t>
            </a:r>
            <a:r>
              <a:rPr lang="ru-RU" dirty="0" smtClean="0"/>
              <a:t>, </a:t>
            </a:r>
            <a:r>
              <a:rPr lang="ru-RU" dirty="0" err="1" smtClean="0"/>
              <a:t>контрпродуктивною</a:t>
            </a:r>
            <a:r>
              <a:rPr lang="ru-RU" dirty="0" smtClean="0"/>
              <a:t> </a:t>
            </a:r>
            <a:r>
              <a:rPr lang="ru-RU" dirty="0" smtClean="0"/>
              <a:t>в </a:t>
            </a:r>
            <a:r>
              <a:rPr lang="ru-RU" dirty="0" err="1" smtClean="0"/>
              <a:t>юридичному</a:t>
            </a:r>
            <a:r>
              <a:rPr lang="ru-RU" dirty="0" smtClean="0"/>
              <a:t> </a:t>
            </a:r>
            <a:r>
              <a:rPr lang="ru-RU" dirty="0" err="1" smtClean="0"/>
              <a:t>сенсі</a:t>
            </a:r>
            <a:r>
              <a:rPr lang="ru-RU" dirty="0" smtClean="0"/>
              <a:t>, </a:t>
            </a:r>
            <a:r>
              <a:rPr lang="ru-RU" dirty="0" err="1" smtClean="0"/>
              <a:t>оскільки</a:t>
            </a:r>
            <a:r>
              <a:rPr lang="ru-RU" dirty="0" smtClean="0"/>
              <a:t>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тільки</a:t>
            </a:r>
            <a:r>
              <a:rPr lang="ru-RU" dirty="0" smtClean="0"/>
              <a:t> </a:t>
            </a:r>
            <a:r>
              <a:rPr lang="ru-RU" dirty="0" err="1" smtClean="0"/>
              <a:t>зміцнило</a:t>
            </a:r>
            <a:r>
              <a:rPr lang="ru-RU" dirty="0" smtClean="0"/>
              <a:t> </a:t>
            </a:r>
            <a:r>
              <a:rPr lang="ru-RU" dirty="0" err="1" smtClean="0"/>
              <a:t>позицію</a:t>
            </a:r>
            <a:r>
              <a:rPr lang="ru-RU" dirty="0" smtClean="0"/>
              <a:t> </a:t>
            </a:r>
            <a:r>
              <a:rPr lang="ru-RU" dirty="0" err="1" smtClean="0"/>
              <a:t>обвинувачення</a:t>
            </a:r>
            <a:r>
              <a:rPr lang="ru-RU" dirty="0" smtClean="0"/>
              <a:t> 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r>
              <a:rPr lang="ru-RU" dirty="0" err="1" smtClean="0"/>
              <a:t>гомосексуальній</a:t>
            </a:r>
            <a:r>
              <a:rPr lang="ru-RU" dirty="0" smtClean="0"/>
              <a:t> </a:t>
            </a:r>
            <a:r>
              <a:rPr lang="ru-RU" dirty="0" err="1" smtClean="0"/>
              <a:t>поведінці</a:t>
            </a:r>
            <a:r>
              <a:rPr lang="ru-RU" dirty="0" smtClean="0"/>
              <a:t> Уайльда. </a:t>
            </a:r>
            <a:r>
              <a:rPr lang="ru-RU" dirty="0" err="1" smtClean="0"/>
              <a:t>Засідання</a:t>
            </a:r>
            <a:r>
              <a:rPr lang="ru-RU" dirty="0" smtClean="0"/>
              <a:t> </a:t>
            </a:r>
            <a:r>
              <a:rPr lang="ru-RU" dirty="0" err="1" smtClean="0"/>
              <a:t>закінчилося</a:t>
            </a:r>
            <a:r>
              <a:rPr lang="ru-RU" dirty="0" smtClean="0"/>
              <a:t> </a:t>
            </a:r>
            <a:r>
              <a:rPr lang="ru-RU" dirty="0" err="1" smtClean="0"/>
              <a:t>тим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</a:t>
            </a:r>
            <a:r>
              <a:rPr lang="ru-RU" dirty="0" err="1" smtClean="0"/>
              <a:t>присяжні</a:t>
            </a:r>
            <a:r>
              <a:rPr lang="ru-RU" dirty="0" smtClean="0"/>
              <a:t> не </a:t>
            </a:r>
            <a:r>
              <a:rPr lang="ru-RU" dirty="0" err="1" smtClean="0"/>
              <a:t>змогли</a:t>
            </a:r>
            <a:r>
              <a:rPr lang="ru-RU" dirty="0" smtClean="0"/>
              <a:t> </a:t>
            </a:r>
            <a:r>
              <a:rPr lang="ru-RU" dirty="0" err="1" smtClean="0"/>
              <a:t>винести</a:t>
            </a:r>
            <a:r>
              <a:rPr lang="ru-RU" dirty="0" smtClean="0"/>
              <a:t> вердикт. Адвокат Уайльда, сер </a:t>
            </a:r>
            <a:r>
              <a:rPr lang="ru-RU" dirty="0" err="1" smtClean="0"/>
              <a:t>Едвард</a:t>
            </a:r>
            <a:r>
              <a:rPr lang="ru-RU" dirty="0" smtClean="0"/>
              <a:t> Кларк, </a:t>
            </a:r>
            <a:r>
              <a:rPr lang="ru-RU" dirty="0" err="1" smtClean="0"/>
              <a:t>нарешті</a:t>
            </a:r>
            <a:r>
              <a:rPr lang="ru-RU" dirty="0" smtClean="0"/>
              <a:t>, </a:t>
            </a:r>
            <a:r>
              <a:rPr lang="ru-RU" dirty="0" err="1" smtClean="0"/>
              <a:t>зміг</a:t>
            </a:r>
            <a:r>
              <a:rPr lang="ru-RU" dirty="0" smtClean="0"/>
              <a:t> </a:t>
            </a:r>
            <a:r>
              <a:rPr lang="ru-RU" dirty="0" err="1" smtClean="0"/>
              <a:t>отримати</a:t>
            </a:r>
            <a:r>
              <a:rPr lang="ru-RU" dirty="0" smtClean="0"/>
              <a:t> </a:t>
            </a:r>
            <a:r>
              <a:rPr lang="ru-RU" dirty="0" err="1" smtClean="0"/>
              <a:t>від</a:t>
            </a:r>
            <a:r>
              <a:rPr lang="ru-RU" dirty="0" smtClean="0"/>
              <a:t> </a:t>
            </a:r>
            <a:r>
              <a:rPr lang="ru-RU" dirty="0" err="1" smtClean="0"/>
              <a:t>судді</a:t>
            </a:r>
            <a:r>
              <a:rPr lang="ru-RU" dirty="0" smtClean="0"/>
              <a:t> </a:t>
            </a:r>
            <a:r>
              <a:rPr lang="ru-RU" dirty="0" err="1" smtClean="0"/>
              <a:t>дозвіл</a:t>
            </a:r>
            <a:r>
              <a:rPr lang="ru-RU" dirty="0" smtClean="0"/>
              <a:t> на те, </a:t>
            </a:r>
            <a:r>
              <a:rPr lang="ru-RU" dirty="0" err="1" smtClean="0"/>
              <a:t>щоб</a:t>
            </a:r>
            <a:r>
              <a:rPr lang="ru-RU" dirty="0" smtClean="0"/>
              <a:t> Уайльда </a:t>
            </a:r>
            <a:r>
              <a:rPr lang="ru-RU" dirty="0" err="1" smtClean="0"/>
              <a:t>відпустили</a:t>
            </a:r>
            <a:r>
              <a:rPr lang="ru-RU" dirty="0" smtClean="0"/>
              <a:t> до </a:t>
            </a:r>
            <a:r>
              <a:rPr lang="ru-RU" dirty="0" err="1" smtClean="0"/>
              <a:t>рішення</a:t>
            </a:r>
            <a:r>
              <a:rPr lang="ru-RU" dirty="0" smtClean="0"/>
              <a:t> суду </a:t>
            </a:r>
            <a:r>
              <a:rPr lang="ru-RU" dirty="0" err="1" smtClean="0"/>
              <a:t>під</a:t>
            </a:r>
            <a:r>
              <a:rPr lang="ru-RU" dirty="0" smtClean="0"/>
              <a:t> заставу. </a:t>
            </a:r>
            <a:r>
              <a:rPr lang="ru-RU" dirty="0" err="1" smtClean="0"/>
              <a:t>Священик</a:t>
            </a:r>
            <a:r>
              <a:rPr lang="ru-RU" dirty="0" smtClean="0"/>
              <a:t> </a:t>
            </a:r>
            <a:r>
              <a:rPr lang="ru-RU" dirty="0" smtClean="0"/>
              <a:t>Стюарт </a:t>
            </a:r>
            <a:r>
              <a:rPr lang="ru-RU" dirty="0" err="1" smtClean="0"/>
              <a:t>Хедлі</a:t>
            </a:r>
            <a:r>
              <a:rPr lang="ru-RU" dirty="0" smtClean="0"/>
              <a:t>, </a:t>
            </a:r>
            <a:r>
              <a:rPr lang="ru-RU" dirty="0" err="1" smtClean="0"/>
              <a:t>що</a:t>
            </a:r>
            <a:r>
              <a:rPr lang="ru-RU" dirty="0" smtClean="0"/>
              <a:t> не </a:t>
            </a:r>
            <a:r>
              <a:rPr lang="ru-RU" dirty="0" err="1" smtClean="0"/>
              <a:t>знайомий</a:t>
            </a:r>
            <a:r>
              <a:rPr lang="ru-RU" dirty="0" smtClean="0"/>
              <a:t> на </a:t>
            </a:r>
            <a:r>
              <a:rPr lang="ru-RU" dirty="0" smtClean="0"/>
              <a:t>той момент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Уальдом</a:t>
            </a:r>
            <a:r>
              <a:rPr lang="ru-RU" dirty="0" smtClean="0"/>
              <a:t>, </a:t>
            </a:r>
            <a:r>
              <a:rPr lang="ru-RU" dirty="0" err="1" smtClean="0"/>
              <a:t>але</a:t>
            </a:r>
            <a:r>
              <a:rPr lang="ru-RU" dirty="0" smtClean="0"/>
              <a:t> </a:t>
            </a:r>
            <a:r>
              <a:rPr lang="ru-RU" dirty="0" err="1" smtClean="0"/>
              <a:t>незадоволений</a:t>
            </a:r>
            <a:r>
              <a:rPr lang="ru-RU" dirty="0" smtClean="0"/>
              <a:t> судом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цькуванням</a:t>
            </a:r>
            <a:r>
              <a:rPr lang="ru-RU" dirty="0" smtClean="0"/>
              <a:t> Уайльда в газетах, </a:t>
            </a:r>
            <a:r>
              <a:rPr lang="ru-RU" dirty="0" err="1" smtClean="0"/>
              <a:t>вніс</a:t>
            </a:r>
            <a:r>
              <a:rPr lang="ru-RU" dirty="0" smtClean="0"/>
              <a:t> </a:t>
            </a:r>
            <a:r>
              <a:rPr lang="ru-RU" dirty="0" err="1" smtClean="0"/>
              <a:t>більшу</a:t>
            </a:r>
            <a:r>
              <a:rPr lang="ru-RU" dirty="0" smtClean="0"/>
              <a:t> </a:t>
            </a:r>
            <a:r>
              <a:rPr lang="ru-RU" dirty="0" err="1" smtClean="0"/>
              <a:t>частину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призначеної</a:t>
            </a:r>
            <a:r>
              <a:rPr lang="ru-RU" dirty="0" smtClean="0"/>
              <a:t> </a:t>
            </a:r>
            <a:r>
              <a:rPr lang="ru-RU" dirty="0" err="1" smtClean="0"/>
              <a:t>суми</a:t>
            </a:r>
            <a:r>
              <a:rPr lang="ru-RU" dirty="0" smtClean="0"/>
              <a:t> в 5000 </a:t>
            </a:r>
            <a:r>
              <a:rPr lang="ru-RU" dirty="0" err="1" smtClean="0"/>
              <a:t>фунтів</a:t>
            </a:r>
            <a:r>
              <a:rPr lang="ru-RU" dirty="0" smtClean="0"/>
              <a:t> </a:t>
            </a:r>
            <a:r>
              <a:rPr lang="ru-RU" dirty="0" err="1" smtClean="0"/>
              <a:t>стерлінгів</a:t>
            </a:r>
            <a:r>
              <a:rPr lang="ru-RU" dirty="0" smtClean="0"/>
              <a:t>. Уайльд </a:t>
            </a:r>
            <a:r>
              <a:rPr lang="ru-RU" dirty="0" err="1" smtClean="0"/>
              <a:t>був</a:t>
            </a:r>
            <a:r>
              <a:rPr lang="ru-RU" dirty="0" smtClean="0"/>
              <a:t> </a:t>
            </a:r>
            <a:r>
              <a:rPr lang="ru-RU" dirty="0" err="1" smtClean="0"/>
              <a:t>звільнений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, </a:t>
            </a:r>
            <a:r>
              <a:rPr lang="ru-RU" dirty="0" err="1" smtClean="0"/>
              <a:t>уникаючи</a:t>
            </a:r>
            <a:r>
              <a:rPr lang="ru-RU" dirty="0" smtClean="0"/>
              <a:t> </a:t>
            </a:r>
            <a:r>
              <a:rPr lang="ru-RU" dirty="0" err="1" smtClean="0"/>
              <a:t>уваги</a:t>
            </a:r>
            <a:r>
              <a:rPr lang="ru-RU" dirty="0" smtClean="0"/>
              <a:t>, </a:t>
            </a:r>
            <a:r>
              <a:rPr lang="ru-RU" dirty="0" err="1" smtClean="0"/>
              <a:t>оселився</a:t>
            </a:r>
            <a:r>
              <a:rPr lang="ru-RU" dirty="0" smtClean="0"/>
              <a:t> в </a:t>
            </a:r>
            <a:r>
              <a:rPr lang="ru-RU" dirty="0" err="1" smtClean="0"/>
              <a:t>будинку</a:t>
            </a:r>
            <a:r>
              <a:rPr lang="ru-RU" dirty="0" smtClean="0"/>
              <a:t> </a:t>
            </a:r>
            <a:r>
              <a:rPr lang="ru-RU" dirty="0" err="1" smtClean="0"/>
              <a:t>своїх</a:t>
            </a:r>
            <a:r>
              <a:rPr lang="ru-RU" dirty="0" smtClean="0"/>
              <a:t> </a:t>
            </a:r>
            <a:r>
              <a:rPr lang="ru-RU" dirty="0" err="1" smtClean="0"/>
              <a:t>знайомих</a:t>
            </a:r>
            <a:r>
              <a:rPr lang="ru-RU" dirty="0" smtClean="0"/>
              <a:t>, </a:t>
            </a:r>
            <a:r>
              <a:rPr lang="ru-RU" dirty="0" err="1" smtClean="0"/>
              <a:t>Ернеста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Ади</a:t>
            </a:r>
            <a:r>
              <a:rPr lang="ru-RU" dirty="0" smtClean="0"/>
              <a:t> </a:t>
            </a:r>
            <a:r>
              <a:rPr lang="ru-RU" dirty="0" err="1" smtClean="0"/>
              <a:t>Леверсонов</a:t>
            </a:r>
            <a:r>
              <a:rPr lang="ru-RU" dirty="0" smtClean="0"/>
              <a:t>. </a:t>
            </a:r>
            <a:r>
              <a:rPr lang="ru-RU" dirty="0" err="1" smtClean="0"/>
              <a:t>Остаточний</a:t>
            </a:r>
            <a:r>
              <a:rPr lang="ru-RU" dirty="0" smtClean="0"/>
              <a:t> </a:t>
            </a:r>
            <a:r>
              <a:rPr lang="ru-RU" dirty="0" err="1" smtClean="0"/>
              <a:t>судовий</a:t>
            </a:r>
            <a:r>
              <a:rPr lang="ru-RU" dirty="0" smtClean="0"/>
              <a:t> </a:t>
            </a:r>
            <a:r>
              <a:rPr lang="ru-RU" dirty="0" err="1" smtClean="0"/>
              <a:t>розгляд</a:t>
            </a:r>
            <a:r>
              <a:rPr lang="ru-RU" dirty="0" smtClean="0"/>
              <a:t> </a:t>
            </a:r>
            <a:r>
              <a:rPr lang="ru-RU" dirty="0" err="1" smtClean="0"/>
              <a:t>вівся</a:t>
            </a:r>
            <a:r>
              <a:rPr lang="ru-RU" dirty="0" smtClean="0"/>
              <a:t> </a:t>
            </a:r>
            <a:r>
              <a:rPr lang="ru-RU" dirty="0" err="1" smtClean="0"/>
              <a:t>під</a:t>
            </a:r>
            <a:r>
              <a:rPr lang="ru-RU" dirty="0" smtClean="0"/>
              <a:t> </a:t>
            </a:r>
            <a:r>
              <a:rPr lang="ru-RU" dirty="0" err="1" smtClean="0"/>
              <a:t>головуванням</a:t>
            </a:r>
            <a:r>
              <a:rPr lang="ru-RU" dirty="0" smtClean="0"/>
              <a:t> </a:t>
            </a:r>
            <a:r>
              <a:rPr lang="ru-RU" dirty="0" err="1" smtClean="0"/>
              <a:t>судді</a:t>
            </a:r>
            <a:r>
              <a:rPr lang="ru-RU" dirty="0" smtClean="0"/>
              <a:t> Альфреда </a:t>
            </a:r>
            <a:r>
              <a:rPr lang="ru-RU" dirty="0" err="1" smtClean="0"/>
              <a:t>Уілсі</a:t>
            </a:r>
            <a:r>
              <a:rPr lang="ru-RU" dirty="0" smtClean="0"/>
              <a:t>. 25 </a:t>
            </a:r>
            <a:r>
              <a:rPr lang="ru-RU" dirty="0" err="1" smtClean="0"/>
              <a:t>травня</a:t>
            </a:r>
            <a:r>
              <a:rPr lang="ru-RU" dirty="0" smtClean="0"/>
              <a:t> 1895 Уайльд </a:t>
            </a:r>
            <a:r>
              <a:rPr lang="ru-RU" dirty="0" err="1" smtClean="0"/>
              <a:t>і</a:t>
            </a:r>
            <a:r>
              <a:rPr lang="ru-RU" dirty="0" smtClean="0"/>
              <a:t> Альфред Тейлор </a:t>
            </a:r>
            <a:r>
              <a:rPr lang="ru-RU" dirty="0" err="1" smtClean="0"/>
              <a:t>були</a:t>
            </a:r>
            <a:r>
              <a:rPr lang="ru-RU" dirty="0" smtClean="0"/>
              <a:t> </a:t>
            </a:r>
            <a:r>
              <a:rPr lang="ru-RU" dirty="0" err="1" smtClean="0"/>
              <a:t>визнані</a:t>
            </a:r>
            <a:r>
              <a:rPr lang="ru-RU" dirty="0" smtClean="0"/>
              <a:t> </a:t>
            </a:r>
            <a:r>
              <a:rPr lang="ru-RU" dirty="0" err="1" smtClean="0"/>
              <a:t>винними</a:t>
            </a:r>
            <a:r>
              <a:rPr lang="ru-RU" dirty="0" smtClean="0"/>
              <a:t> в </a:t>
            </a:r>
            <a:r>
              <a:rPr lang="ru-RU" dirty="0" err="1" smtClean="0"/>
              <a:t>содомії</a:t>
            </a:r>
            <a:r>
              <a:rPr lang="ru-RU" dirty="0" smtClean="0"/>
              <a:t> (вердикт суду звучав: «груба </a:t>
            </a:r>
            <a:r>
              <a:rPr lang="ru-RU" dirty="0" err="1" smtClean="0"/>
              <a:t>непристойність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особами </a:t>
            </a:r>
            <a:r>
              <a:rPr lang="ru-RU" dirty="0" err="1" smtClean="0"/>
              <a:t>чоловічої</a:t>
            </a:r>
            <a:r>
              <a:rPr lang="ru-RU" dirty="0" smtClean="0"/>
              <a:t> </a:t>
            </a:r>
            <a:r>
              <a:rPr lang="ru-RU" dirty="0" err="1" smtClean="0"/>
              <a:t>статі</a:t>
            </a:r>
            <a:r>
              <a:rPr lang="ru-RU" dirty="0" smtClean="0"/>
              <a:t>»)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засуджені</a:t>
            </a:r>
            <a:r>
              <a:rPr lang="ru-RU" dirty="0" smtClean="0"/>
              <a:t> до </a:t>
            </a:r>
            <a:r>
              <a:rPr lang="ru-RU" dirty="0" err="1" smtClean="0"/>
              <a:t>двох</a:t>
            </a:r>
            <a:r>
              <a:rPr lang="ru-RU" dirty="0" smtClean="0"/>
              <a:t> </a:t>
            </a:r>
            <a:r>
              <a:rPr lang="ru-RU" dirty="0" err="1" smtClean="0"/>
              <a:t>років</a:t>
            </a:r>
            <a:r>
              <a:rPr lang="ru-RU" dirty="0" smtClean="0"/>
              <a:t> </a:t>
            </a:r>
            <a:r>
              <a:rPr lang="ru-RU" dirty="0" err="1" smtClean="0"/>
              <a:t>каторжних</a:t>
            </a:r>
            <a:r>
              <a:rPr lang="ru-RU" dirty="0" smtClean="0"/>
              <a:t> </a:t>
            </a:r>
            <a:r>
              <a:rPr lang="ru-RU" dirty="0" err="1" smtClean="0"/>
              <a:t>робіт</a:t>
            </a:r>
            <a:r>
              <a:rPr lang="ru-RU" dirty="0" smtClean="0"/>
              <a:t>. </a:t>
            </a:r>
            <a:r>
              <a:rPr lang="ru-RU" dirty="0" err="1" smtClean="0"/>
              <a:t>Суддя</a:t>
            </a:r>
            <a:r>
              <a:rPr lang="ru-RU" dirty="0" smtClean="0"/>
              <a:t> завершив </a:t>
            </a:r>
            <a:r>
              <a:rPr lang="ru-RU" dirty="0" err="1" smtClean="0"/>
              <a:t>засідання</a:t>
            </a:r>
            <a:r>
              <a:rPr lang="ru-RU" dirty="0" smtClean="0"/>
              <a:t> словами: «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саме</a:t>
            </a:r>
            <a:r>
              <a:rPr lang="ru-RU" dirty="0" smtClean="0"/>
              <a:t> </a:t>
            </a:r>
            <a:r>
              <a:rPr lang="ru-RU" dirty="0" err="1" smtClean="0"/>
              <a:t>дурне</a:t>
            </a:r>
            <a:r>
              <a:rPr lang="ru-RU" dirty="0" smtClean="0"/>
              <a:t> </a:t>
            </a:r>
            <a:r>
              <a:rPr lang="ru-RU" dirty="0" err="1" smtClean="0"/>
              <a:t>діло</a:t>
            </a:r>
            <a:r>
              <a:rPr lang="ru-RU" dirty="0" smtClean="0"/>
              <a:t> в </a:t>
            </a:r>
            <a:r>
              <a:rPr lang="ru-RU" dirty="0" err="1" smtClean="0"/>
              <a:t>якому</a:t>
            </a:r>
            <a:r>
              <a:rPr lang="ru-RU" dirty="0" smtClean="0"/>
              <a:t> я брав участь». </a:t>
            </a:r>
            <a:r>
              <a:rPr lang="ru-RU" dirty="0" err="1" smtClean="0"/>
              <a:t>Відповідь</a:t>
            </a:r>
            <a:r>
              <a:rPr lang="ru-RU" dirty="0" smtClean="0"/>
              <a:t> Уайльда «А я?» Потонув у криках «</a:t>
            </a:r>
            <a:r>
              <a:rPr lang="ru-RU" dirty="0" err="1" smtClean="0"/>
              <a:t>Ганьба</a:t>
            </a:r>
            <a:r>
              <a:rPr lang="ru-RU" dirty="0" smtClean="0"/>
              <a:t>!» В </a:t>
            </a:r>
            <a:r>
              <a:rPr lang="ru-RU" dirty="0" err="1" smtClean="0"/>
              <a:t>залі</a:t>
            </a:r>
            <a:r>
              <a:rPr lang="ru-RU" dirty="0" smtClean="0"/>
              <a:t> суду.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190</TotalTime>
  <Words>5000</Words>
  <Application>Microsoft Office PowerPoint</Application>
  <PresentationFormat>Экран (4:3)</PresentationFormat>
  <Paragraphs>382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Бумажная</vt:lpstr>
      <vt:lpstr>Оскар Уайльд</vt:lpstr>
      <vt:lpstr>Слайд 2</vt:lpstr>
      <vt:lpstr>Слайд 3</vt:lpstr>
      <vt:lpstr>План</vt:lpstr>
      <vt:lpstr> Біографія </vt:lpstr>
      <vt:lpstr>                                                            Освіта </vt:lpstr>
      <vt:lpstr>Слайд 7</vt:lpstr>
      <vt:lpstr>Відносини  з Альфредом Дугласом і судовий процес</vt:lpstr>
      <vt:lpstr>Слайд 9</vt:lpstr>
      <vt:lpstr>Тюремне ув'язнення, переїзд до Франції і смерть</vt:lpstr>
      <vt:lpstr>Цікаві факти :</vt:lpstr>
      <vt:lpstr>Слайд 12</vt:lpstr>
      <vt:lpstr>Синдром Доріана Грея </vt:lpstr>
      <vt:lpstr>Бібліографія</vt:lpstr>
      <vt:lpstr>Слайд 15</vt:lpstr>
      <vt:lpstr>Слайд 16</vt:lpstr>
      <vt:lpstr>Слайд 17</vt:lpstr>
      <vt:lpstr>Слайд 18</vt:lpstr>
      <vt:lpstr>Слайд 19</vt:lpstr>
      <vt:lpstr>У кіно</vt:lpstr>
      <vt:lpstr>Уайльд</vt:lpstr>
      <vt:lpstr>Слайд 22</vt:lpstr>
      <vt:lpstr>Слайд 23</vt:lpstr>
      <vt:lpstr>Екранізації (починаючи з 20-х рр.. XX ст.)</vt:lpstr>
      <vt:lpstr>Слайд 25</vt:lpstr>
      <vt:lpstr>Слайд 26</vt:lpstr>
      <vt:lpstr>Слайд 27</vt:lpstr>
      <vt:lpstr>Доріан Грей</vt:lpstr>
      <vt:lpstr>Слайд 29</vt:lpstr>
      <vt:lpstr>Доріан Грей</vt:lpstr>
      <vt:lpstr>Слайд 31</vt:lpstr>
      <vt:lpstr>Слайд 32</vt:lpstr>
      <vt:lpstr>Слайд 33</vt:lpstr>
      <vt:lpstr>Цитати і афоризми</vt:lpstr>
      <vt:lpstr>Слайд 35</vt:lpstr>
      <vt:lpstr>Слайд 36</vt:lpstr>
      <vt:lpstr>Слайд 37</vt:lpstr>
      <vt:lpstr>Слайд 38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19</cp:revision>
  <dcterms:created xsi:type="dcterms:W3CDTF">2013-05-13T17:31:12Z</dcterms:created>
  <dcterms:modified xsi:type="dcterms:W3CDTF">2013-05-13T20:41:54Z</dcterms:modified>
</cp:coreProperties>
</file>