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5300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D8C39F-41ED-405E-B065-746D6EB287F2}" type="datetimeFigureOut">
              <a:rPr lang="ru-RU" smtClean="0"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094F9-4F4C-4830-AFC5-A101006A190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628800"/>
            <a:ext cx="7772400" cy="2520279"/>
          </a:xfrm>
        </p:spPr>
        <p:txBody>
          <a:bodyPr>
            <a:noAutofit/>
          </a:bodyPr>
          <a:lstStyle/>
          <a:p>
            <a:r>
              <a:rPr lang="ru-RU" sz="8000" b="1" i="1" dirty="0" smtClean="0">
                <a:solidFill>
                  <a:schemeClr val="accent2">
                    <a:lumMod val="50000"/>
                  </a:schemeClr>
                </a:solidFill>
              </a:rPr>
              <a:t>Мир глазами историка</a:t>
            </a:r>
            <a:endParaRPr lang="ru-RU" sz="8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00192" y="5157192"/>
            <a:ext cx="208223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4 класс</a:t>
            </a:r>
            <a:endParaRPr lang="ru-RU" sz="48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</a:rPr>
              <a:t>Повторим </a:t>
            </a:r>
            <a:r>
              <a:rPr lang="ru-RU" sz="6000" b="1" i="1" dirty="0" err="1" smtClean="0">
                <a:solidFill>
                  <a:schemeClr val="accent2">
                    <a:lumMod val="50000"/>
                  </a:schemeClr>
                </a:solidFill>
              </a:rPr>
              <a:t>д\з</a:t>
            </a:r>
            <a:r>
              <a:rPr lang="ru-RU" sz="6000" b="1" i="1" dirty="0" smtClean="0">
                <a:solidFill>
                  <a:schemeClr val="accent2">
                    <a:lumMod val="50000"/>
                  </a:schemeClr>
                </a:solidFill>
              </a:rPr>
              <a:t>!</a:t>
            </a:r>
            <a:endParaRPr lang="ru-RU" sz="60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43608" y="1340768"/>
            <a:ext cx="676903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Страны в тропическом поясе:</a:t>
            </a:r>
            <a:endParaRPr lang="ru-RU" sz="40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2060848"/>
            <a:ext cx="3096344" cy="2322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923928" y="2420888"/>
            <a:ext cx="1194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Бразилия </a:t>
            </a:r>
            <a:endParaRPr lang="ru-RU" b="1" i="1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988840"/>
            <a:ext cx="2255765" cy="3350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7020272" y="5517232"/>
            <a:ext cx="726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Перу </a:t>
            </a:r>
            <a:endParaRPr lang="ru-RU" b="1" i="1" dirty="0"/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4903" y="4581128"/>
            <a:ext cx="3155879" cy="207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3491880" y="4941168"/>
            <a:ext cx="10159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Ангола  </a:t>
            </a:r>
            <a:endParaRPr lang="ru-RU" b="1" i="1" dirty="0"/>
          </a:p>
        </p:txBody>
      </p:sp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780928"/>
            <a:ext cx="2664296" cy="1998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860032" y="4797152"/>
            <a:ext cx="13324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Индонезия 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Страны, расположенные в умеренном поясе:</a:t>
            </a:r>
            <a:endParaRPr lang="ru-RU" b="1" i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276964" cy="225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03648" y="4077072"/>
            <a:ext cx="9096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Россия </a:t>
            </a:r>
            <a:endParaRPr lang="ru-RU" b="1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628800"/>
            <a:ext cx="3168352" cy="2302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804248" y="4005064"/>
            <a:ext cx="9476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Турция </a:t>
            </a:r>
            <a:endParaRPr lang="ru-RU" b="1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19" y="4437112"/>
            <a:ext cx="3134307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3851920" y="5445224"/>
            <a:ext cx="11666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Казахстан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779912" y="4437112"/>
            <a:ext cx="16028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Аргентинская </a:t>
            </a:r>
          </a:p>
          <a:p>
            <a:r>
              <a:rPr lang="ru-RU" b="1" dirty="0" smtClean="0"/>
              <a:t>республика </a:t>
            </a:r>
            <a:endParaRPr lang="ru-RU" b="1" dirty="0"/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4365104"/>
            <a:ext cx="3271623" cy="2187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/>
              <a:t>Страны, расположенные в полярных поясах:</a:t>
            </a:r>
            <a:endParaRPr lang="ru-RU" b="1" i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3087135" cy="2024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72816"/>
            <a:ext cx="3414882" cy="2166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707904" y="1484784"/>
            <a:ext cx="1836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Острова </a:t>
            </a:r>
            <a:r>
              <a:rPr lang="ru-RU" b="1" dirty="0"/>
              <a:t>К</a:t>
            </a:r>
            <a:r>
              <a:rPr lang="ru-RU" b="1" dirty="0" smtClean="0"/>
              <a:t>анады</a:t>
            </a:r>
            <a:endParaRPr lang="ru-RU" b="1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05064"/>
            <a:ext cx="4835277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4005064"/>
            <a:ext cx="2187720" cy="14598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6096" y="5445224"/>
            <a:ext cx="1753133" cy="1233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1" name="Прямая со стрелкой 10"/>
          <p:cNvCxnSpPr/>
          <p:nvPr/>
        </p:nvCxnSpPr>
        <p:spPr>
          <a:xfrm>
            <a:off x="3851920" y="5085184"/>
            <a:ext cx="1872208" cy="36004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08304" y="5373216"/>
            <a:ext cx="1656184" cy="124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4" name="Прямая со стрелкой 13"/>
          <p:cNvCxnSpPr/>
          <p:nvPr/>
        </p:nvCxnSpPr>
        <p:spPr>
          <a:xfrm>
            <a:off x="2051720" y="5013176"/>
            <a:ext cx="5328592" cy="79208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Разгадайте кроссворд: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472514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2132856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256490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299695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3429000"/>
            <a:ext cx="410344" cy="41034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11560" y="3861048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293096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11560" y="1628800"/>
            <a:ext cx="340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1988840"/>
            <a:ext cx="46198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2420888"/>
            <a:ext cx="4154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11560" y="2852936"/>
            <a:ext cx="3882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1560" y="3284984"/>
            <a:ext cx="4203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я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11560" y="3717032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1560" y="4149080"/>
            <a:ext cx="4026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39552" y="4581128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43608" y="3429000"/>
            <a:ext cx="410344" cy="410344"/>
          </a:xfrm>
          <a:prstGeom prst="rect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475656" y="3429000"/>
            <a:ext cx="410344" cy="4103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43608" y="256490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43608" y="3861048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043608" y="299695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043608" y="2060848"/>
            <a:ext cx="340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043608" y="2420888"/>
            <a:ext cx="4523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71600" y="2852936"/>
            <a:ext cx="5597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ю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043608" y="3284984"/>
            <a:ext cx="44435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43608" y="3717032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771800" y="2132856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2771800" y="256490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907704" y="3429000"/>
            <a:ext cx="410344" cy="4103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1475656" y="515719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1475656" y="472514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1475656" y="4293096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1475656" y="3861048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1475656" y="299695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547664" y="2492896"/>
            <a:ext cx="340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1475656" y="2852936"/>
            <a:ext cx="4331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475656" y="3356992"/>
            <a:ext cx="4154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в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1475656" y="3789040"/>
            <a:ext cx="36259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475656" y="4221088"/>
            <a:ext cx="40908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1475656" y="4581128"/>
            <a:ext cx="4026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1475656" y="5013176"/>
            <a:ext cx="3882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1907704" y="2132856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1907704" y="256490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1907704" y="299695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Прямоугольник 47"/>
          <p:cNvSpPr/>
          <p:nvPr/>
        </p:nvSpPr>
        <p:spPr>
          <a:xfrm>
            <a:off x="1907704" y="1556792"/>
            <a:ext cx="340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907704" y="2060848"/>
            <a:ext cx="38183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1907704" y="2420888"/>
            <a:ext cx="45236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1835696" y="2852936"/>
            <a:ext cx="5437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1907704" y="3284984"/>
            <a:ext cx="4331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771800" y="299695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>
            <a:off x="2339752" y="2564904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2339752" y="299695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>
            <a:off x="2339752" y="3861048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2339752" y="3429000"/>
            <a:ext cx="410344" cy="41034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2339752" y="2060848"/>
            <a:ext cx="340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5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771800" y="3429000"/>
            <a:ext cx="432048" cy="360040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Прямоугольник 59"/>
          <p:cNvSpPr/>
          <p:nvPr/>
        </p:nvSpPr>
        <p:spPr>
          <a:xfrm>
            <a:off x="2267744" y="2420888"/>
            <a:ext cx="5437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2339752" y="2852936"/>
            <a:ext cx="43313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339752" y="3356992"/>
            <a:ext cx="4026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339752" y="3717032"/>
            <a:ext cx="38824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771800" y="836712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771800" y="1268760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771800" y="1700808"/>
            <a:ext cx="410344" cy="41034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Прямоугольник 66"/>
          <p:cNvSpPr/>
          <p:nvPr/>
        </p:nvSpPr>
        <p:spPr>
          <a:xfrm>
            <a:off x="3347864" y="836712"/>
            <a:ext cx="340158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endParaRPr lang="ru-RU" sz="2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2771800" y="692696"/>
            <a:ext cx="4603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771800" y="1124744"/>
            <a:ext cx="3850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2699792" y="1556792"/>
            <a:ext cx="41549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2771800" y="1988840"/>
            <a:ext cx="4331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2771800" y="2420888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771800" y="2852936"/>
            <a:ext cx="40267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771800" y="3284984"/>
            <a:ext cx="4122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ь</a:t>
            </a:r>
            <a:endParaRPr lang="ru-RU" sz="3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627784" y="4437112"/>
            <a:ext cx="62646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Месяц подготовки к зиме у белок наших лесов.</a:t>
            </a:r>
          </a:p>
          <a:p>
            <a:pPr marL="342900" indent="-342900"/>
            <a:r>
              <a:rPr lang="ru-RU" dirty="0" smtClean="0"/>
              <a:t>2. Первый летний  месяц в северном полушарии.</a:t>
            </a:r>
          </a:p>
          <a:p>
            <a:pPr marL="342900" indent="-342900"/>
            <a:r>
              <a:rPr lang="ru-RU" dirty="0" smtClean="0"/>
              <a:t>3. Последний летний месяц в северном полушарии.</a:t>
            </a:r>
          </a:p>
          <a:p>
            <a:pPr marL="342900" indent="-342900"/>
            <a:r>
              <a:rPr lang="ru-RU" dirty="0" smtClean="0"/>
              <a:t>4. Время года в южном полушарии, которое бывает в июне.</a:t>
            </a:r>
          </a:p>
          <a:p>
            <a:pPr marL="342900" indent="-342900"/>
            <a:r>
              <a:rPr lang="ru-RU" dirty="0" smtClean="0"/>
              <a:t>5. Месяц сбора урожая в Австралии.</a:t>
            </a:r>
          </a:p>
          <a:p>
            <a:pPr marL="342900" indent="-342900"/>
            <a:r>
              <a:rPr lang="ru-RU" dirty="0" smtClean="0"/>
              <a:t>6. Зимний месяц в северном полушарии.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  <p:bldP spid="26" grpId="0"/>
      <p:bldP spid="27" grpId="0"/>
      <p:bldP spid="28" grpId="0"/>
      <p:bldP spid="29" grpId="0"/>
      <p:bldP spid="40" grpId="0"/>
      <p:bldP spid="41" grpId="0"/>
      <p:bldP spid="42" grpId="0"/>
      <p:bldP spid="43" grpId="0"/>
      <p:bldP spid="44" grpId="0"/>
      <p:bldP spid="49" grpId="0"/>
      <p:bldP spid="50" grpId="0"/>
      <p:bldP spid="51" grpId="0"/>
      <p:bldP spid="52" grpId="0"/>
      <p:bldP spid="60" grpId="0"/>
      <p:bldP spid="61" grpId="0"/>
      <p:bldP spid="62" grpId="0"/>
      <p:bldP spid="63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«Архив» – хранилище документов.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340768"/>
            <a:ext cx="3482148" cy="2408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340768"/>
            <a:ext cx="3613584" cy="2409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861048"/>
            <a:ext cx="2504820" cy="27982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2715" y="3861048"/>
            <a:ext cx="4082205" cy="2700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Древнейшие архивы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484784"/>
            <a:ext cx="22860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11560" y="5661248"/>
            <a:ext cx="18152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папирус</a:t>
            </a:r>
            <a:endParaRPr lang="ru-RU" sz="36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340768"/>
            <a:ext cx="4309070" cy="4122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72000" y="5589240"/>
            <a:ext cx="40883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г</a:t>
            </a:r>
            <a:r>
              <a:rPr lang="ru-RU" sz="3600" b="1" dirty="0" smtClean="0"/>
              <a:t>линяные таблички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Первый Российский музей-</a:t>
            </a:r>
            <a:b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</a:rPr>
              <a:t>Кунсткамера – «кабинет редкостей»</a:t>
            </a:r>
            <a:endParaRPr lang="ru-RU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8580" r="27320"/>
          <a:stretch>
            <a:fillRect/>
          </a:stretch>
        </p:blipFill>
        <p:spPr bwMode="auto">
          <a:xfrm>
            <a:off x="611560" y="2060848"/>
            <a:ext cx="2448272" cy="37011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899592" y="5877272"/>
            <a:ext cx="80042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Пётр </a:t>
            </a:r>
            <a:r>
              <a:rPr lang="en-US" sz="3600" b="1" dirty="0" smtClean="0"/>
              <a:t>I</a:t>
            </a:r>
            <a:r>
              <a:rPr lang="ru-RU" sz="3600" b="1" dirty="0" smtClean="0"/>
              <a:t> – открыта по приказу в 1710году</a:t>
            </a:r>
            <a:endParaRPr lang="ru-RU" sz="36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1916832"/>
            <a:ext cx="28575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76672"/>
            <a:ext cx="41338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50" y="3284984"/>
            <a:ext cx="2571750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645024"/>
            <a:ext cx="4133850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04664"/>
            <a:ext cx="3528053" cy="2646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158</Words>
  <Application>Microsoft Office PowerPoint</Application>
  <PresentationFormat>Экран (4:3)</PresentationFormat>
  <Paragraphs>67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Мир глазами историка</vt:lpstr>
      <vt:lpstr>Повторим д\з!</vt:lpstr>
      <vt:lpstr>Страны, расположенные в умеренном поясе:</vt:lpstr>
      <vt:lpstr>Страны, расположенные в полярных поясах:</vt:lpstr>
      <vt:lpstr>Разгадайте кроссворд:</vt:lpstr>
      <vt:lpstr>«Архив» – хранилище документов.</vt:lpstr>
      <vt:lpstr>Древнейшие архивы</vt:lpstr>
      <vt:lpstr>Первый Российский музей- Кунсткамера – «кабинет редкостей»</vt:lpstr>
      <vt:lpstr>Слайд 9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Мир глазами историка</dc:title>
  <dc:creator>WORK</dc:creator>
  <cp:lastModifiedBy>WORK</cp:lastModifiedBy>
  <cp:revision>9</cp:revision>
  <dcterms:created xsi:type="dcterms:W3CDTF">2012-09-25T00:59:52Z</dcterms:created>
  <dcterms:modified xsi:type="dcterms:W3CDTF">2012-09-25T02:21:16Z</dcterms:modified>
</cp:coreProperties>
</file>