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60" r:id="rId4"/>
    <p:sldId id="267" r:id="rId5"/>
    <p:sldId id="261" r:id="rId6"/>
    <p:sldId id="262" r:id="rId7"/>
    <p:sldId id="259" r:id="rId8"/>
    <p:sldId id="264" r:id="rId9"/>
    <p:sldId id="263" r:id="rId10"/>
    <p:sldId id="269" r:id="rId11"/>
    <p:sldId id="270" r:id="rId12"/>
    <p:sldId id="266" r:id="rId13"/>
    <p:sldId id="265" r:id="rId14"/>
    <p:sldId id="271" r:id="rId15"/>
    <p:sldId id="258" r:id="rId16"/>
    <p:sldId id="272" r:id="rId17"/>
    <p:sldId id="273" r:id="rId18"/>
    <p:sldId id="26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3.jpeg"/><Relationship Id="rId18" Type="http://schemas.openxmlformats.org/officeDocument/2006/relationships/image" Target="../media/image44.jpeg"/><Relationship Id="rId3" Type="http://schemas.openxmlformats.org/officeDocument/2006/relationships/image" Target="../media/image21.jpeg"/><Relationship Id="rId7" Type="http://schemas.openxmlformats.org/officeDocument/2006/relationships/image" Target="../media/image39.jpeg"/><Relationship Id="rId12" Type="http://schemas.openxmlformats.org/officeDocument/2006/relationships/image" Target="../media/image34.jpeg"/><Relationship Id="rId17" Type="http://schemas.openxmlformats.org/officeDocument/2006/relationships/image" Target="../media/image27.jpeg"/><Relationship Id="rId2" Type="http://schemas.openxmlformats.org/officeDocument/2006/relationships/image" Target="../media/image9.jpeg"/><Relationship Id="rId16" Type="http://schemas.openxmlformats.org/officeDocument/2006/relationships/image" Target="../media/image26.jpeg"/><Relationship Id="rId20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35.jpeg"/><Relationship Id="rId5" Type="http://schemas.openxmlformats.org/officeDocument/2006/relationships/image" Target="../media/image24.jpeg"/><Relationship Id="rId15" Type="http://schemas.openxmlformats.org/officeDocument/2006/relationships/image" Target="../media/image29.jpeg"/><Relationship Id="rId10" Type="http://schemas.openxmlformats.org/officeDocument/2006/relationships/image" Target="../media/image42.jpeg"/><Relationship Id="rId19" Type="http://schemas.openxmlformats.org/officeDocument/2006/relationships/image" Target="../media/image45.jpeg"/><Relationship Id="rId4" Type="http://schemas.openxmlformats.org/officeDocument/2006/relationships/image" Target="../media/image20.jpeg"/><Relationship Id="rId9" Type="http://schemas.openxmlformats.org/officeDocument/2006/relationships/image" Target="../media/image41.jpeg"/><Relationship Id="rId1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6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5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1714488"/>
            <a:ext cx="6400800" cy="2746387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sz="8000" dirty="0" smtClean="0">
                <a:effectLst>
                  <a:glow rad="101600">
                    <a:srgbClr val="FBFBB7">
                      <a:alpha val="60000"/>
                    </a:srgbClr>
                  </a:glow>
                </a:effectLst>
                <a:latin typeface="Monotype Corsiva" pitchFamily="66" charset="0"/>
              </a:rPr>
              <a:t>Мастера земли ирбитской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4857760"/>
            <a:ext cx="378621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BFBB7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Выполнила:  Иовлева Мария,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BFBB7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BFBB7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BFBB7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10 лет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BFBB7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BFBB7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Руководитель: Порываева Светлана Валентиновна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BFBB7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571604" y="571480"/>
            <a:ext cx="62151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BFBB7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Ретневская сельская библиотека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BFBB7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429652" cy="1143000"/>
          </a:xfrm>
        </p:spPr>
        <p:txBody>
          <a:bodyPr/>
          <a:lstStyle/>
          <a:p>
            <a:r>
              <a:rPr lang="ru-RU" sz="4000" dirty="0" smtClean="0"/>
              <a:t>Смотрю на её картины и удивляюсь, как будто художник нарисовал. </a:t>
            </a:r>
            <a:endParaRPr lang="ru-RU" sz="4000" dirty="0"/>
          </a:p>
        </p:txBody>
      </p:sp>
      <p:pic>
        <p:nvPicPr>
          <p:cNvPr id="13" name="Содержимое 8" descr="13.jpg"/>
          <p:cNvPicPr>
            <a:picLocks noChangeAspect="1"/>
          </p:cNvPicPr>
          <p:nvPr/>
        </p:nvPicPr>
        <p:blipFill>
          <a:blip r:embed="rId3"/>
          <a:srcRect l="4082" t="3402" r="2041" b="9524"/>
          <a:stretch>
            <a:fillRect/>
          </a:stretch>
        </p:blipFill>
        <p:spPr bwMode="auto">
          <a:xfrm>
            <a:off x="703186" y="1571612"/>
            <a:ext cx="3645570" cy="5072098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" name="Содержимое 6" descr="99999.jpg"/>
          <p:cNvPicPr>
            <a:picLocks noChangeAspect="1"/>
          </p:cNvPicPr>
          <p:nvPr/>
        </p:nvPicPr>
        <p:blipFill>
          <a:blip r:embed="rId4"/>
          <a:srcRect l="3676" t="1393" r="2572" b="2012"/>
          <a:stretch>
            <a:fillRect/>
          </a:stretch>
        </p:blipFill>
        <p:spPr bwMode="auto">
          <a:xfrm>
            <a:off x="4643438" y="1571612"/>
            <a:ext cx="3786214" cy="5049712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500958" cy="1274786"/>
          </a:xfrm>
        </p:spPr>
        <p:txBody>
          <a:bodyPr/>
          <a:lstStyle/>
          <a:p>
            <a:r>
              <a:rPr lang="ru-RU" sz="3200" dirty="0" smtClean="0"/>
              <a:t>Бабушка утверждает, что про таких людей говорят, что их Боженька по головке погладил. </a:t>
            </a:r>
            <a:endParaRPr lang="ru-RU" sz="3200" dirty="0"/>
          </a:p>
        </p:txBody>
      </p:sp>
      <p:pic>
        <p:nvPicPr>
          <p:cNvPr id="6" name="Содержимое 10" descr="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15008" y="2928910"/>
            <a:ext cx="2650295" cy="3929090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28992" y="2762398"/>
            <a:ext cx="5214974" cy="4095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324 -0.25278 L 0.16303 -0.57569 " pathEditMode="fixed" rAng="0" ptsTypes="AA">
                                      <p:cBhvr>
                                        <p:cTn id="6" dur="5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" y="-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Photosh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572428" cy="1143000"/>
          </a:xfrm>
        </p:spPr>
        <p:txBody>
          <a:bodyPr/>
          <a:lstStyle/>
          <a:p>
            <a:r>
              <a:rPr lang="ru-RU" sz="3200" dirty="0" smtClean="0"/>
              <a:t>Ксюша мне напоминает Танюшку из сказа П.П.Бажова «Малахитовая шкатулка».</a:t>
            </a:r>
            <a:endParaRPr lang="ru-RU" sz="3200" dirty="0"/>
          </a:p>
        </p:txBody>
      </p:sp>
      <p:pic>
        <p:nvPicPr>
          <p:cNvPr id="6" name="Содержимое 5" descr="13564319453673053095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00100" y="1571612"/>
            <a:ext cx="3714776" cy="5072098"/>
          </a:xfrm>
          <a:ln w="19050">
            <a:solidFill>
              <a:srgbClr val="FBFBB7"/>
            </a:solidFill>
          </a:ln>
          <a:effectLst>
            <a:glow rad="101600">
              <a:srgbClr val="FBFBB7">
                <a:alpha val="60000"/>
              </a:srgbClr>
            </a:glow>
          </a:effectLst>
        </p:spPr>
      </p:pic>
      <p:pic>
        <p:nvPicPr>
          <p:cNvPr id="5" name="Содержимое 3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286380" y="1857364"/>
            <a:ext cx="3500462" cy="3929090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  <a:effectLst>
            <a:glow rad="101600">
              <a:srgbClr val="FBFBB7">
                <a:alpha val="60000"/>
              </a:srgb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500958" cy="1274786"/>
          </a:xfrm>
        </p:spPr>
        <p:txBody>
          <a:bodyPr/>
          <a:lstStyle/>
          <a:p>
            <a:r>
              <a:rPr lang="ru-RU" sz="3600" dirty="0" smtClean="0"/>
              <a:t>Ксения  рисует сейчас уже на  холсте</a:t>
            </a:r>
            <a:endParaRPr lang="ru-RU" sz="3600" dirty="0"/>
          </a:p>
        </p:txBody>
      </p:sp>
      <p:pic>
        <p:nvPicPr>
          <p:cNvPr id="6" name="Содержимое 3" descr="getImage (6).jpg"/>
          <p:cNvPicPr>
            <a:picLocks noGrp="1" noChangeAspect="1"/>
          </p:cNvPicPr>
          <p:nvPr>
            <p:ph idx="1"/>
          </p:nvPr>
        </p:nvPicPr>
        <p:blipFill>
          <a:blip r:embed="rId2"/>
          <a:srcRect l="1923" t="1973" r="3846" b="1272"/>
          <a:stretch>
            <a:fillRect/>
          </a:stretch>
        </p:blipFill>
        <p:spPr bwMode="auto">
          <a:xfrm>
            <a:off x="4572000" y="1500174"/>
            <a:ext cx="3550471" cy="5072098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7" name="Содержимое 3" descr="getImage (5).jpg"/>
          <p:cNvPicPr>
            <a:picLocks noChangeAspect="1"/>
          </p:cNvPicPr>
          <p:nvPr/>
        </p:nvPicPr>
        <p:blipFill>
          <a:blip r:embed="rId3"/>
          <a:srcRect l="4444" t="3156" r="4463" b="3717"/>
          <a:stretch>
            <a:fillRect/>
          </a:stretch>
        </p:blipFill>
        <p:spPr bwMode="auto">
          <a:xfrm>
            <a:off x="500034" y="1500174"/>
            <a:ext cx="3534364" cy="5086036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500958" cy="714380"/>
          </a:xfrm>
        </p:spPr>
        <p:txBody>
          <a:bodyPr/>
          <a:lstStyle/>
          <a:p>
            <a:r>
              <a:rPr lang="ru-RU" sz="3200" dirty="0" smtClean="0"/>
              <a:t>«Танюшкино рукоделье на моду пошло»</a:t>
            </a:r>
            <a:r>
              <a:rPr lang="ru-RU" sz="3200" b="1" i="1" dirty="0" smtClean="0"/>
              <a:t>.</a:t>
            </a:r>
            <a:endParaRPr lang="ru-RU" sz="3200" dirty="0"/>
          </a:p>
        </p:txBody>
      </p:sp>
      <p:pic>
        <p:nvPicPr>
          <p:cNvPr id="7" name="Содержимое 6" descr="111.jpg"/>
          <p:cNvPicPr>
            <a:picLocks noGrp="1" noChangeAspect="1"/>
          </p:cNvPicPr>
          <p:nvPr>
            <p:ph idx="1"/>
          </p:nvPr>
        </p:nvPicPr>
        <p:blipFill>
          <a:blip r:embed="rId2"/>
          <a:srcRect l="5357" t="4857" r="1786" b="6095"/>
          <a:stretch>
            <a:fillRect/>
          </a:stretch>
        </p:blipFill>
        <p:spPr>
          <a:xfrm>
            <a:off x="4929190" y="2500306"/>
            <a:ext cx="3929090" cy="4155768"/>
          </a:xfrm>
          <a:effectLst>
            <a:glow rad="101600">
              <a:srgbClr val="FBFBB7">
                <a:alpha val="60000"/>
              </a:srgbClr>
            </a:glow>
          </a:effectLst>
        </p:spPr>
      </p:pic>
      <p:pic>
        <p:nvPicPr>
          <p:cNvPr id="8" name="Содержимое 7" descr="21-malahitovaja-shkatul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8596" y="785794"/>
            <a:ext cx="4286248" cy="3187210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2844" y="4714884"/>
            <a:ext cx="4786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BFBB7"/>
                </a:solidFill>
              </a:rPr>
              <a:t>Работы Ксении участвовали в различных конкурсах... </a:t>
            </a:r>
            <a:endParaRPr lang="ru-RU" sz="3200" dirty="0">
              <a:solidFill>
                <a:srgbClr val="FBFB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hotosh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" name="Содержимое 8" descr="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43636" y="5675304"/>
            <a:ext cx="857256" cy="1182696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29" name="Содержимое 7" descr="555.jpg"/>
          <p:cNvPicPr>
            <a:picLocks noChangeAspect="1"/>
          </p:cNvPicPr>
          <p:nvPr/>
        </p:nvPicPr>
        <p:blipFill>
          <a:blip r:embed="rId4"/>
          <a:srcRect l="1724" r="3879" b="3448"/>
          <a:stretch>
            <a:fillRect/>
          </a:stretch>
        </p:blipFill>
        <p:spPr bwMode="auto">
          <a:xfrm>
            <a:off x="7215206" y="142852"/>
            <a:ext cx="1643074" cy="1260440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0" name="Содержимое 10" descr="8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14282" y="1500174"/>
            <a:ext cx="1357322" cy="1892711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1" name="Содержимое 22" descr="78.jpg"/>
          <p:cNvPicPr>
            <a:picLocks noChangeAspect="1"/>
          </p:cNvPicPr>
          <p:nvPr/>
        </p:nvPicPr>
        <p:blipFill>
          <a:blip r:embed="rId6"/>
          <a:srcRect t="5925" r="2222" b="11112"/>
          <a:stretch>
            <a:fillRect/>
          </a:stretch>
        </p:blipFill>
        <p:spPr bwMode="auto">
          <a:xfrm>
            <a:off x="7358082" y="4857760"/>
            <a:ext cx="1428760" cy="181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Содержимое 8" descr="000000.jpg"/>
          <p:cNvPicPr>
            <a:picLocks noChangeAspect="1"/>
          </p:cNvPicPr>
          <p:nvPr/>
        </p:nvPicPr>
        <p:blipFill>
          <a:blip r:embed="rId7"/>
          <a:srcRect r="2564" b="1538"/>
          <a:stretch>
            <a:fillRect/>
          </a:stretch>
        </p:blipFill>
        <p:spPr bwMode="auto">
          <a:xfrm>
            <a:off x="7215206" y="1571612"/>
            <a:ext cx="1809763" cy="1285884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5" name="Содержимое 4" descr="000.jpg"/>
          <p:cNvPicPr>
            <a:picLocks noChangeAspect="1"/>
          </p:cNvPicPr>
          <p:nvPr/>
        </p:nvPicPr>
        <p:blipFill>
          <a:blip r:embed="rId8"/>
          <a:srcRect l="4916" t="6481" r="6591" b="6928"/>
          <a:stretch>
            <a:fillRect/>
          </a:stretch>
        </p:blipFill>
        <p:spPr bwMode="auto">
          <a:xfrm>
            <a:off x="0" y="142852"/>
            <a:ext cx="1785950" cy="1240243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6" name="Содержимое 3" descr="12.jpg"/>
          <p:cNvPicPr>
            <a:picLocks noChangeAspect="1"/>
          </p:cNvPicPr>
          <p:nvPr/>
        </p:nvPicPr>
        <p:blipFill>
          <a:blip r:embed="rId9"/>
          <a:srcRect l="8333" t="8333" r="2777" b="4166"/>
          <a:stretch>
            <a:fillRect/>
          </a:stretch>
        </p:blipFill>
        <p:spPr bwMode="auto">
          <a:xfrm>
            <a:off x="3714744" y="214290"/>
            <a:ext cx="1500198" cy="984505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7" name="Содержимое 14" descr="666.jpg"/>
          <p:cNvPicPr>
            <a:picLocks noChangeAspect="1"/>
          </p:cNvPicPr>
          <p:nvPr/>
        </p:nvPicPr>
        <p:blipFill>
          <a:blip r:embed="rId10"/>
          <a:srcRect l="3333" t="4445" b="13333"/>
          <a:stretch>
            <a:fillRect/>
          </a:stretch>
        </p:blipFill>
        <p:spPr bwMode="auto">
          <a:xfrm>
            <a:off x="4000496" y="5072074"/>
            <a:ext cx="1285884" cy="164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Содержимое 3" descr="getImage (5).jpg"/>
          <p:cNvPicPr>
            <a:picLocks noChangeAspect="1"/>
          </p:cNvPicPr>
          <p:nvPr/>
        </p:nvPicPr>
        <p:blipFill>
          <a:blip r:embed="rId11"/>
          <a:srcRect l="4444" t="3156" r="4463" b="3717"/>
          <a:stretch>
            <a:fillRect/>
          </a:stretch>
        </p:blipFill>
        <p:spPr bwMode="auto">
          <a:xfrm>
            <a:off x="214282" y="3571876"/>
            <a:ext cx="1340371" cy="1928826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9" name="Содержимое 3" descr="getImage (6).jpg"/>
          <p:cNvPicPr>
            <a:picLocks noChangeAspect="1"/>
          </p:cNvPicPr>
          <p:nvPr/>
        </p:nvPicPr>
        <p:blipFill>
          <a:blip r:embed="rId12"/>
          <a:srcRect l="1923" t="1973" r="3846" b="1272"/>
          <a:stretch>
            <a:fillRect/>
          </a:stretch>
        </p:blipFill>
        <p:spPr bwMode="auto">
          <a:xfrm>
            <a:off x="7500958" y="3000372"/>
            <a:ext cx="1214446" cy="1734922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0" name="Содержимое 16" descr="4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3143240" y="2571721"/>
            <a:ext cx="28575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Содержимое 18" descr="77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5857884" y="1928802"/>
            <a:ext cx="1177909" cy="1714512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2" name="Содержимое 6" descr="99999.jpg"/>
          <p:cNvPicPr>
            <a:picLocks noChangeAspect="1"/>
          </p:cNvPicPr>
          <p:nvPr/>
        </p:nvPicPr>
        <p:blipFill>
          <a:blip r:embed="rId15"/>
          <a:srcRect l="3676" t="1393" r="2572" b="2012"/>
          <a:stretch>
            <a:fillRect/>
          </a:stretch>
        </p:blipFill>
        <p:spPr bwMode="auto">
          <a:xfrm>
            <a:off x="2143108" y="142852"/>
            <a:ext cx="1161609" cy="1549250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3" name="Содержимое 8" descr="getImage (3)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1857356" y="4071942"/>
            <a:ext cx="1285884" cy="1826108"/>
          </a:xfrm>
          <a:prstGeom prst="rect">
            <a:avLst/>
          </a:prstGeom>
          <a:noFill/>
          <a:ln w="571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4" name="Содержимое 5" descr="getImage (2)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 bwMode="auto">
          <a:xfrm>
            <a:off x="1714480" y="1785926"/>
            <a:ext cx="1422163" cy="2025633"/>
          </a:xfrm>
          <a:prstGeom prst="rect">
            <a:avLst/>
          </a:prstGeom>
          <a:noFill/>
          <a:ln w="571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32" name="Содержимое 7" descr="56.jpg"/>
          <p:cNvPicPr>
            <a:picLocks noChangeAspect="1"/>
          </p:cNvPicPr>
          <p:nvPr/>
        </p:nvPicPr>
        <p:blipFill>
          <a:blip r:embed="rId18"/>
          <a:srcRect t="4124" b="5155"/>
          <a:stretch>
            <a:fillRect/>
          </a:stretch>
        </p:blipFill>
        <p:spPr bwMode="auto">
          <a:xfrm>
            <a:off x="6000760" y="3786190"/>
            <a:ext cx="1285884" cy="1714511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6" name="Содержимое 14" descr="666.jpg"/>
          <p:cNvPicPr>
            <a:picLocks noChangeAspect="1"/>
          </p:cNvPicPr>
          <p:nvPr/>
        </p:nvPicPr>
        <p:blipFill>
          <a:blip r:embed="rId10"/>
          <a:srcRect l="3333" t="4445" b="13333"/>
          <a:stretch>
            <a:fillRect/>
          </a:stretch>
        </p:blipFill>
        <p:spPr bwMode="auto">
          <a:xfrm>
            <a:off x="428596" y="5643578"/>
            <a:ext cx="951844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Содержимое 12" descr="888.jpg"/>
          <p:cNvPicPr>
            <a:picLocks noChangeAspect="1"/>
          </p:cNvPicPr>
          <p:nvPr/>
        </p:nvPicPr>
        <p:blipFill>
          <a:blip r:embed="rId19"/>
          <a:srcRect l="2584" t="3704" r="4393" b="3704"/>
          <a:stretch>
            <a:fillRect/>
          </a:stretch>
        </p:blipFill>
        <p:spPr bwMode="auto">
          <a:xfrm>
            <a:off x="3500430" y="1285860"/>
            <a:ext cx="2160286" cy="1500198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47" name="Содержимое 4" descr="99.jpg"/>
          <p:cNvPicPr>
            <a:picLocks noChangeAspect="1"/>
          </p:cNvPicPr>
          <p:nvPr/>
        </p:nvPicPr>
        <p:blipFill>
          <a:blip r:embed="rId20"/>
          <a:srcRect l="5163" t="5424" r="4634" b="4078"/>
          <a:stretch>
            <a:fillRect/>
          </a:stretch>
        </p:blipFill>
        <p:spPr bwMode="auto">
          <a:xfrm>
            <a:off x="5857884" y="142852"/>
            <a:ext cx="1190184" cy="1704858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858180" cy="1071570"/>
          </a:xfrm>
        </p:spPr>
        <p:txBody>
          <a:bodyPr/>
          <a:lstStyle/>
          <a:p>
            <a:r>
              <a:rPr lang="ru-RU" sz="3600" dirty="0" smtClean="0"/>
              <a:t>На достигнутом Ксения не </a:t>
            </a:r>
            <a:br>
              <a:rPr lang="ru-RU" sz="3600" dirty="0" smtClean="0"/>
            </a:br>
            <a:r>
              <a:rPr lang="ru-RU" sz="3600" dirty="0" smtClean="0"/>
              <a:t>останавливается…</a:t>
            </a:r>
            <a:endParaRPr lang="ru-RU" sz="3600" dirty="0"/>
          </a:p>
        </p:txBody>
      </p:sp>
      <p:pic>
        <p:nvPicPr>
          <p:cNvPr id="9" name="Содержимое 8" descr="000000.jpg"/>
          <p:cNvPicPr>
            <a:picLocks noGrp="1" noChangeAspect="1"/>
          </p:cNvPicPr>
          <p:nvPr>
            <p:ph idx="1"/>
          </p:nvPr>
        </p:nvPicPr>
        <p:blipFill>
          <a:blip r:embed="rId2"/>
          <a:srcRect r="2564" b="1538"/>
          <a:stretch>
            <a:fillRect/>
          </a:stretch>
        </p:blipFill>
        <p:spPr>
          <a:xfrm>
            <a:off x="3071801" y="1500174"/>
            <a:ext cx="3016271" cy="2143140"/>
          </a:xfrm>
          <a:ln w="28575">
            <a:solidFill>
              <a:srgbClr val="FBFBB7"/>
            </a:solidFill>
          </a:ln>
        </p:spPr>
      </p:pic>
      <p:pic>
        <p:nvPicPr>
          <p:cNvPr id="10" name="Содержимое 4" descr="000.jpg"/>
          <p:cNvPicPr>
            <a:picLocks noChangeAspect="1"/>
          </p:cNvPicPr>
          <p:nvPr/>
        </p:nvPicPr>
        <p:blipFill>
          <a:blip r:embed="rId3"/>
          <a:srcRect l="4916" t="6481" r="6591" b="6928"/>
          <a:stretch>
            <a:fillRect/>
          </a:stretch>
        </p:blipFill>
        <p:spPr bwMode="auto">
          <a:xfrm>
            <a:off x="6215074" y="1714488"/>
            <a:ext cx="2674639" cy="1857388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2" name="Содержимое 3" descr="12.jpg"/>
          <p:cNvPicPr>
            <a:picLocks noChangeAspect="1"/>
          </p:cNvPicPr>
          <p:nvPr/>
        </p:nvPicPr>
        <p:blipFill>
          <a:blip r:embed="rId4"/>
          <a:srcRect l="8333" t="8333" r="2777" b="4166"/>
          <a:stretch>
            <a:fillRect/>
          </a:stretch>
        </p:blipFill>
        <p:spPr bwMode="auto">
          <a:xfrm>
            <a:off x="5786446" y="4214818"/>
            <a:ext cx="3265738" cy="2143140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3" name="Содержимое 12" descr="888.jpg"/>
          <p:cNvPicPr>
            <a:picLocks noChangeAspect="1"/>
          </p:cNvPicPr>
          <p:nvPr/>
        </p:nvPicPr>
        <p:blipFill>
          <a:blip r:embed="rId5"/>
          <a:srcRect l="2584" t="3704" r="4393" b="3704"/>
          <a:stretch>
            <a:fillRect/>
          </a:stretch>
        </p:blipFill>
        <p:spPr bwMode="auto">
          <a:xfrm>
            <a:off x="214282" y="1857363"/>
            <a:ext cx="2714644" cy="1885169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5" name="Содержимое 14" descr="666.jpg"/>
          <p:cNvPicPr>
            <a:picLocks noChangeAspect="1"/>
          </p:cNvPicPr>
          <p:nvPr/>
        </p:nvPicPr>
        <p:blipFill>
          <a:blip r:embed="rId6"/>
          <a:srcRect l="3333" t="4445" b="13333"/>
          <a:stretch>
            <a:fillRect/>
          </a:stretch>
        </p:blipFill>
        <p:spPr bwMode="auto">
          <a:xfrm>
            <a:off x="3428992" y="3786190"/>
            <a:ext cx="20717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20" descr="9.jpg"/>
          <p:cNvPicPr>
            <a:picLocks noChangeAspect="1"/>
          </p:cNvPicPr>
          <p:nvPr/>
        </p:nvPicPr>
        <p:blipFill>
          <a:blip r:embed="rId7"/>
          <a:srcRect l="2564" t="3704" r="2564" b="3704"/>
          <a:stretch>
            <a:fillRect/>
          </a:stretch>
        </p:blipFill>
        <p:spPr bwMode="auto">
          <a:xfrm>
            <a:off x="182849" y="4429132"/>
            <a:ext cx="3066119" cy="2071702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86322"/>
            <a:ext cx="8001056" cy="207167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sz="3200" dirty="0" smtClean="0"/>
              <a:t>«</a:t>
            </a:r>
            <a:r>
              <a:rPr lang="ru-RU" sz="3200" b="1" i="1" dirty="0" smtClean="0">
                <a:effectLst>
                  <a:glow rad="101600">
                    <a:srgbClr val="FBFBB7">
                      <a:alpha val="60000"/>
                    </a:srgbClr>
                  </a:glow>
                </a:effectLst>
              </a:rPr>
              <a:t>Живинка</a:t>
            </a:r>
            <a:r>
              <a:rPr lang="ru-RU" sz="3200" b="1" i="1" dirty="0" smtClean="0"/>
              <a:t>»</a:t>
            </a:r>
            <a:r>
              <a:rPr lang="ru-RU" sz="3200" dirty="0" smtClean="0"/>
              <a:t> захватила Ксению, как писал </a:t>
            </a:r>
            <a:br>
              <a:rPr lang="ru-RU" sz="3200" dirty="0" smtClean="0"/>
            </a:br>
            <a:r>
              <a:rPr lang="ru-RU" sz="3200" dirty="0" smtClean="0"/>
              <a:t>П. П.Бажов. Она, ведь, живинка-то «</a:t>
            </a:r>
            <a:r>
              <a:rPr lang="ru-RU" sz="3200" b="1" i="1" dirty="0" smtClean="0"/>
              <a:t>впереди мастерства бежит и человека за собой тянет. Так-то, друг!»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8" name="Содержимое 7" descr="1352906518_zhivinki_v_dele_oskazkaxr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928802"/>
            <a:ext cx="2286016" cy="2694147"/>
          </a:xfrm>
        </p:spPr>
      </p:pic>
      <p:pic>
        <p:nvPicPr>
          <p:cNvPr id="9" name="Содержимое 7" descr="56.jpg"/>
          <p:cNvPicPr>
            <a:picLocks noChangeAspect="1"/>
          </p:cNvPicPr>
          <p:nvPr/>
        </p:nvPicPr>
        <p:blipFill>
          <a:blip r:embed="rId3"/>
          <a:srcRect t="4124" b="5155"/>
          <a:stretch>
            <a:fillRect/>
          </a:stretch>
        </p:blipFill>
        <p:spPr bwMode="auto">
          <a:xfrm>
            <a:off x="6429388" y="857232"/>
            <a:ext cx="2411033" cy="3214710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0" name="Содержимое 22" descr="78.jpg"/>
          <p:cNvPicPr>
            <a:picLocks noChangeAspect="1"/>
          </p:cNvPicPr>
          <p:nvPr/>
        </p:nvPicPr>
        <p:blipFill>
          <a:blip r:embed="rId4"/>
          <a:srcRect t="5925" r="2222" b="11112"/>
          <a:stretch>
            <a:fillRect/>
          </a:stretch>
        </p:blipFill>
        <p:spPr bwMode="auto">
          <a:xfrm>
            <a:off x="2928926" y="285728"/>
            <a:ext cx="314327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Photoshop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Источники: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Шаблон </a:t>
            </a:r>
            <a:r>
              <a:rPr lang="ru-RU" sz="1600" dirty="0" err="1" smtClean="0"/>
              <a:t>Gold</a:t>
            </a:r>
            <a:r>
              <a:rPr lang="ru-RU" sz="1600" dirty="0" smtClean="0"/>
              <a:t> </a:t>
            </a:r>
            <a:r>
              <a:rPr lang="ru-RU" sz="1600" dirty="0" err="1" smtClean="0"/>
              <a:t>Night</a:t>
            </a:r>
            <a:r>
              <a:rPr lang="ru-RU" sz="1600" dirty="0" smtClean="0"/>
              <a:t> скачан с сайта http://freeppt.ru/ - шаблоны </a:t>
            </a:r>
            <a:r>
              <a:rPr lang="ru-RU" sz="1600" dirty="0" err="1" smtClean="0"/>
              <a:t>Power</a:t>
            </a:r>
            <a:r>
              <a:rPr lang="ru-RU" sz="1600" dirty="0" smtClean="0"/>
              <a:t> </a:t>
            </a:r>
            <a:r>
              <a:rPr lang="ru-RU" sz="1600" dirty="0" err="1" smtClean="0"/>
              <a:t>Point</a:t>
            </a:r>
            <a:r>
              <a:rPr lang="ru-RU" sz="1600" dirty="0" smtClean="0"/>
              <a:t>,  презентации по МХК.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  <a:scene3d>
            <a:camera prst="isometricOffAxis1Right"/>
            <a:lightRig rig="threePt" dir="t"/>
          </a:scene3d>
        </p:spPr>
        <p:txBody>
          <a:bodyPr/>
          <a:lstStyle/>
          <a:p>
            <a:r>
              <a:rPr lang="ru-RU" sz="6000" dirty="0" smtClean="0">
                <a:solidFill>
                  <a:srgbClr val="FBFBB7"/>
                </a:solidFill>
                <a:effectLst>
                  <a:glow rad="101600">
                    <a:srgbClr val="FBFBB7">
                      <a:alpha val="60000"/>
                    </a:srgbClr>
                  </a:glow>
                </a:effectLst>
              </a:rPr>
              <a:t>Спасибо за внимание!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274638"/>
            <a:ext cx="2828916" cy="1143000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Ещё П. П. Бажов в своих сказах рассказывал о мастеровых людях.</a:t>
            </a:r>
            <a:endParaRPr lang="ru-RU" sz="2800" dirty="0"/>
          </a:p>
        </p:txBody>
      </p:sp>
      <p:pic>
        <p:nvPicPr>
          <p:cNvPr id="7" name="Picture 4" descr="32950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214282" y="2643182"/>
            <a:ext cx="3048008" cy="4076712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8" name="Picture 5" descr="39889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5429256" y="2428868"/>
            <a:ext cx="3519495" cy="4286280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6" name="Picture 5" descr="154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42852"/>
            <a:ext cx="4143404" cy="2771775"/>
          </a:xfrm>
          <a:prstGeom prst="ellipse">
            <a:avLst/>
          </a:prstGeom>
          <a:noFill/>
          <a:ln w="76200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Photosh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      П. П. Бажов оставил нам в наследство «Малахитовую шкатулку»</a:t>
            </a:r>
            <a:endParaRPr lang="ru-RU" sz="3600" dirty="0"/>
          </a:p>
        </p:txBody>
      </p:sp>
      <p:pic>
        <p:nvPicPr>
          <p:cNvPr id="14" name="Picture 6" descr="Бажов обл"/>
          <p:cNvPicPr>
            <a:picLocks noChangeAspect="1" noChangeArrowheads="1"/>
          </p:cNvPicPr>
          <p:nvPr/>
        </p:nvPicPr>
        <p:blipFill>
          <a:blip r:embed="rId3">
            <a:lum bright="-18000"/>
          </a:blip>
          <a:srcRect/>
          <a:stretch>
            <a:fillRect/>
          </a:stretch>
        </p:blipFill>
        <p:spPr bwMode="auto">
          <a:xfrm>
            <a:off x="5143504" y="1571612"/>
            <a:ext cx="3638550" cy="5040313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6" name="Содержимое 4" descr="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b="10031"/>
          <a:stretch>
            <a:fillRect/>
          </a:stretch>
        </p:blipFill>
        <p:spPr>
          <a:xfrm>
            <a:off x="857224" y="1643050"/>
            <a:ext cx="4109098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hotosh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43042" y="274638"/>
            <a:ext cx="6858048" cy="1154098"/>
          </a:xfrm>
        </p:spPr>
        <p:txBody>
          <a:bodyPr/>
          <a:lstStyle/>
          <a:p>
            <a:r>
              <a:rPr lang="ru-RU" dirty="0" smtClean="0"/>
              <a:t>Ксения Иовлева,  17 лет.</a:t>
            </a:r>
            <a:endParaRPr lang="ru-RU" dirty="0"/>
          </a:p>
        </p:txBody>
      </p:sp>
      <p:pic>
        <p:nvPicPr>
          <p:cNvPr id="5" name="Содержимое 4" descr="getImage.jp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71934" y="1428736"/>
            <a:ext cx="485778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4143380"/>
            <a:ext cx="28575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BFBB7"/>
                </a:solidFill>
              </a:rPr>
              <a:t>Её уже можно назвать мастерицей.</a:t>
            </a:r>
            <a:endParaRPr lang="ru-RU" sz="3600" dirty="0">
              <a:solidFill>
                <a:srgbClr val="FBFB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hotoshop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5143512"/>
            <a:ext cx="2857520" cy="1285884"/>
          </a:xfrm>
        </p:spPr>
        <p:txBody>
          <a:bodyPr/>
          <a:lstStyle/>
          <a:p>
            <a:r>
              <a:rPr lang="ru-RU" sz="3200" dirty="0" smtClean="0"/>
              <a:t>Один рисунок сделает, другой…</a:t>
            </a:r>
            <a:endParaRPr lang="ru-RU" sz="3200" dirty="0"/>
          </a:p>
        </p:txBody>
      </p:sp>
      <p:pic>
        <p:nvPicPr>
          <p:cNvPr id="7" name="Содержимое 4" descr="1 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3071834" cy="3571900"/>
          </a:xfrm>
          <a:prstGeom prst="foldedCorner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1" name="Содержимое 8" descr="1 007.jpg"/>
          <p:cNvPicPr>
            <a:picLocks noChangeAspect="1"/>
          </p:cNvPicPr>
          <p:nvPr/>
        </p:nvPicPr>
        <p:blipFill>
          <a:blip r:embed="rId4" cstate="print"/>
          <a:srcRect r="3390"/>
          <a:stretch>
            <a:fillRect/>
          </a:stretch>
        </p:blipFill>
        <p:spPr bwMode="auto">
          <a:xfrm>
            <a:off x="5072066" y="142852"/>
            <a:ext cx="4071934" cy="4525963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9" name="Содержимое 8" descr="1 002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 r="2239"/>
          <a:stretch>
            <a:fillRect/>
          </a:stretch>
        </p:blipFill>
        <p:spPr>
          <a:xfrm>
            <a:off x="2071670" y="2143116"/>
            <a:ext cx="3857652" cy="4525963"/>
          </a:xfrm>
          <a:prstGeom prst="rect">
            <a:avLst/>
          </a:prstGeom>
          <a:ln w="19050">
            <a:solidFill>
              <a:srgbClr val="FBFBB7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Photoshop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Содержимое 10" descr="1 0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9306" r="3837"/>
          <a:stretch>
            <a:fillRect/>
          </a:stretch>
        </p:blipFill>
        <p:spPr>
          <a:xfrm>
            <a:off x="5143504" y="0"/>
            <a:ext cx="4000496" cy="3071834"/>
          </a:xfrm>
          <a:ln w="19050">
            <a:solidFill>
              <a:srgbClr val="FBFBB7"/>
            </a:solidFill>
          </a:ln>
        </p:spPr>
      </p:pic>
      <p:pic>
        <p:nvPicPr>
          <p:cNvPr id="12" name="Содержимое 4" descr="1 011.jpg"/>
          <p:cNvPicPr>
            <a:picLocks noChangeAspect="1"/>
          </p:cNvPicPr>
          <p:nvPr/>
        </p:nvPicPr>
        <p:blipFill>
          <a:blip r:embed="rId4" cstate="print"/>
          <a:srcRect l="1639" r="1639" b="6522"/>
          <a:stretch>
            <a:fillRect/>
          </a:stretch>
        </p:blipFill>
        <p:spPr bwMode="auto">
          <a:xfrm>
            <a:off x="214282" y="142852"/>
            <a:ext cx="4214842" cy="3071834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3" name="Содержимое 6" descr="1 013.jpg"/>
          <p:cNvPicPr>
            <a:picLocks noChangeAspect="1"/>
          </p:cNvPicPr>
          <p:nvPr/>
        </p:nvPicPr>
        <p:blipFill>
          <a:blip r:embed="rId5" cstate="print"/>
          <a:srcRect t="1887" r="1333" b="3773"/>
          <a:stretch>
            <a:fillRect/>
          </a:stretch>
        </p:blipFill>
        <p:spPr bwMode="auto">
          <a:xfrm>
            <a:off x="928662" y="3143248"/>
            <a:ext cx="5286412" cy="3571900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286512" y="3500438"/>
            <a:ext cx="25717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 каждым днём стало получаться всё лучше…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Photoshop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dirty="0" smtClean="0"/>
              <a:t>Ксюша стала сама придумывать различные сюжеты. </a:t>
            </a:r>
            <a:endParaRPr lang="ru-RU" dirty="0"/>
          </a:p>
        </p:txBody>
      </p:sp>
      <p:pic>
        <p:nvPicPr>
          <p:cNvPr id="8" name="Содержимое 7" descr="555.jpg"/>
          <p:cNvPicPr>
            <a:picLocks noGrp="1" noChangeAspect="1"/>
          </p:cNvPicPr>
          <p:nvPr>
            <p:ph idx="1"/>
          </p:nvPr>
        </p:nvPicPr>
        <p:blipFill>
          <a:blip r:embed="rId3"/>
          <a:srcRect l="1724" r="3879" b="3448"/>
          <a:stretch>
            <a:fillRect/>
          </a:stretch>
        </p:blipFill>
        <p:spPr>
          <a:xfrm>
            <a:off x="3786182" y="2143116"/>
            <a:ext cx="5214974" cy="4000528"/>
          </a:xfrm>
          <a:ln w="28575">
            <a:solidFill>
              <a:srgbClr val="FBFBB7"/>
            </a:solidFill>
          </a:ln>
        </p:spPr>
      </p:pic>
      <p:pic>
        <p:nvPicPr>
          <p:cNvPr id="9" name="Содержимое 8" descr="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42844" y="1500174"/>
            <a:ext cx="3500462" cy="5153459"/>
          </a:xfrm>
          <a:prstGeom prst="rect">
            <a:avLst/>
          </a:prstGeom>
          <a:noFill/>
          <a:ln w="28575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8143932" cy="1643074"/>
          </a:xfrm>
        </p:spPr>
        <p:txBody>
          <a:bodyPr/>
          <a:lstStyle/>
          <a:p>
            <a:r>
              <a:rPr lang="ru-RU" dirty="0" smtClean="0"/>
              <a:t>Потом оказалось, что без рисования ей уже нельзя никак.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" name="Содержимое 9" descr="334.jpg"/>
          <p:cNvPicPr>
            <a:picLocks noChangeAspect="1"/>
          </p:cNvPicPr>
          <p:nvPr/>
        </p:nvPicPr>
        <p:blipFill>
          <a:blip r:embed="rId2"/>
          <a:srcRect l="-105"/>
          <a:stretch>
            <a:fillRect/>
          </a:stretch>
        </p:blipFill>
        <p:spPr bwMode="auto">
          <a:xfrm rot="18019478">
            <a:off x="2763314" y="2133864"/>
            <a:ext cx="3320150" cy="2738539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2" name="Содержимое 4" descr="99.jpg"/>
          <p:cNvPicPr>
            <a:picLocks noChangeAspect="1"/>
          </p:cNvPicPr>
          <p:nvPr/>
        </p:nvPicPr>
        <p:blipFill>
          <a:blip r:embed="rId3"/>
          <a:srcRect l="5163" t="5424" r="4634" b="4078"/>
          <a:stretch>
            <a:fillRect/>
          </a:stretch>
        </p:blipFill>
        <p:spPr bwMode="auto">
          <a:xfrm>
            <a:off x="5786446" y="1357298"/>
            <a:ext cx="3106879" cy="4450394"/>
          </a:xfrm>
          <a:prstGeom prst="rect">
            <a:avLst/>
          </a:prstGeom>
          <a:noFill/>
          <a:ln w="19050">
            <a:solidFill>
              <a:srgbClr val="FBFBB7"/>
            </a:solidFill>
            <a:miter lim="800000"/>
            <a:headEnd/>
            <a:tailEnd/>
          </a:ln>
        </p:spPr>
      </p:pic>
      <p:pic>
        <p:nvPicPr>
          <p:cNvPr id="11" name="Содержимое 10" descr="88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4282" y="2214554"/>
            <a:ext cx="3022595" cy="4214842"/>
          </a:xfrm>
          <a:ln w="19050">
            <a:solidFill>
              <a:srgbClr val="FBFBB7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Очень любит Ксения изображать природу.</a:t>
            </a:r>
            <a:endParaRPr lang="ru-RU" sz="4000" dirty="0"/>
          </a:p>
        </p:txBody>
      </p:sp>
      <p:pic>
        <p:nvPicPr>
          <p:cNvPr id="9" name="Содержимое 8" descr="getImage (3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1714488"/>
            <a:ext cx="3187032" cy="4525963"/>
          </a:xfrm>
          <a:ln w="57150">
            <a:solidFill>
              <a:srgbClr val="FBFBB7"/>
            </a:solidFill>
          </a:ln>
        </p:spPr>
      </p:pic>
      <p:pic>
        <p:nvPicPr>
          <p:cNvPr id="10" name="Содержимое 5" descr="getImage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00628" y="2000240"/>
            <a:ext cx="3177603" cy="4525963"/>
          </a:xfrm>
          <a:prstGeom prst="rect">
            <a:avLst/>
          </a:prstGeom>
          <a:noFill/>
          <a:ln w="57150">
            <a:solidFill>
              <a:srgbClr val="FBFBB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oldNigh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GoldNight</Template>
  <TotalTime>511</TotalTime>
  <Words>160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GoldNight</vt:lpstr>
      <vt:lpstr>Слайд 1</vt:lpstr>
      <vt:lpstr>  Ещё П. П. Бажов в своих сказах рассказывал о мастеровых людях.</vt:lpstr>
      <vt:lpstr>      П. П. Бажов оставил нам в наследство «Малахитовую шкатулку»</vt:lpstr>
      <vt:lpstr>Ксения Иовлева,  17 лет.</vt:lpstr>
      <vt:lpstr>Один рисунок сделает, другой…</vt:lpstr>
      <vt:lpstr>С каждым днём стало получаться всё лучше…</vt:lpstr>
      <vt:lpstr>Ксюша стала сама придумывать различные сюжеты. </vt:lpstr>
      <vt:lpstr>Потом оказалось, что без рисования ей уже нельзя никак. </vt:lpstr>
      <vt:lpstr>Очень любит Ксения изображать природу.</vt:lpstr>
      <vt:lpstr>Смотрю на её картины и удивляюсь, как будто художник нарисовал. </vt:lpstr>
      <vt:lpstr>Бабушка утверждает, что про таких людей говорят, что их Боженька по головке погладил. </vt:lpstr>
      <vt:lpstr>Ксюша мне напоминает Танюшку из сказа П.П.Бажова «Малахитовая шкатулка».</vt:lpstr>
      <vt:lpstr>Ксения  рисует сейчас уже на  холсте</vt:lpstr>
      <vt:lpstr>«Танюшкино рукоделье на моду пошло».</vt:lpstr>
      <vt:lpstr>Слайд 15</vt:lpstr>
      <vt:lpstr>На достигнутом Ксения не  останавливается…</vt:lpstr>
      <vt:lpstr>«Живинка» захватила Ксению, как писал  П. П.Бажов. Она, ведь, живинка-то «впереди мастерства бежит и человека за собой тянет. Так-то, друг!» </vt:lpstr>
      <vt:lpstr>Источники: Шаблон Gold Night скачан с сайта http://freeppt.ru/ - шаблоны Power Point,  презентации по МХК. </vt:lpstr>
    </vt:vector>
  </TitlesOfParts>
  <Company>МУ "Ирбитская ЦБС"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Мастера земли ирбитской</dc:title>
  <dc:creator>User</dc:creator>
  <cp:lastModifiedBy>User</cp:lastModifiedBy>
  <cp:revision>54</cp:revision>
  <dcterms:created xsi:type="dcterms:W3CDTF">2014-01-29T11:21:31Z</dcterms:created>
  <dcterms:modified xsi:type="dcterms:W3CDTF">2014-01-31T09:35:19Z</dcterms:modified>
</cp:coreProperties>
</file>