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63" r:id="rId3"/>
    <p:sldId id="257" r:id="rId4"/>
    <p:sldId id="261" r:id="rId5"/>
    <p:sldId id="262" r:id="rId6"/>
    <p:sldId id="260" r:id="rId7"/>
    <p:sldId id="264" r:id="rId8"/>
    <p:sldId id="265" r:id="rId9"/>
    <p:sldId id="276" r:id="rId10"/>
    <p:sldId id="266" r:id="rId11"/>
    <p:sldId id="267" r:id="rId12"/>
    <p:sldId id="268" r:id="rId13"/>
    <p:sldId id="269" r:id="rId14"/>
    <p:sldId id="270" r:id="rId15"/>
    <p:sldId id="271" r:id="rId16"/>
    <p:sldId id="272" r:id="rId17"/>
    <p:sldId id="273" r:id="rId18"/>
    <p:sldId id="274" r:id="rId19"/>
    <p:sldId id="281" r:id="rId20"/>
    <p:sldId id="259" r:id="rId21"/>
    <p:sldId id="277" r:id="rId22"/>
    <p:sldId id="278" r:id="rId23"/>
    <p:sldId id="279" r:id="rId24"/>
    <p:sldId id="283" r:id="rId25"/>
    <p:sldId id="284"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1A4E"/>
    <a:srgbClr val="66FFFF"/>
    <a:srgbClr val="FF66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33" autoAdjust="0"/>
    <p:restoredTop sz="95599" autoAdjust="0"/>
  </p:normalViewPr>
  <p:slideViewPr>
    <p:cSldViewPr>
      <p:cViewPr varScale="1">
        <p:scale>
          <a:sx n="98" d="100"/>
          <a:sy n="98" d="100"/>
        </p:scale>
        <p:origin x="-365"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2123DC-21B8-4ECE-BAE7-A86A67ED447B}" type="doc">
      <dgm:prSet loTypeId="urn:microsoft.com/office/officeart/2005/8/layout/vProcess5" loCatId="process" qsTypeId="urn:microsoft.com/office/officeart/2005/8/quickstyle/3d2" qsCatId="3D" csTypeId="urn:microsoft.com/office/officeart/2005/8/colors/accent0_1" csCatId="mainScheme" phldr="1"/>
      <dgm:spPr/>
      <dgm:t>
        <a:bodyPr/>
        <a:lstStyle/>
        <a:p>
          <a:endParaRPr lang="ru-RU"/>
        </a:p>
      </dgm:t>
    </dgm:pt>
    <dgm:pt modelId="{CFD0F12C-A6F8-4CC5-ADB5-7C6042E1FE7C}">
      <dgm:prSet phldrT="[Текст]" custT="1"/>
      <dgm:spPr/>
      <dgm:t>
        <a:bodyPr/>
        <a:lstStyle/>
        <a:p>
          <a:pPr algn="ctr"/>
          <a:r>
            <a:rPr lang="ru-RU" sz="2800" b="1" dirty="0" smtClean="0">
              <a:latin typeface="Arial" pitchFamily="34" charset="0"/>
              <a:cs typeface="Arial" pitchFamily="34" charset="0"/>
            </a:rPr>
            <a:t>лыжные гонки</a:t>
          </a:r>
          <a:endParaRPr lang="ru-RU" sz="2800" b="1" dirty="0">
            <a:latin typeface="Arial" pitchFamily="34" charset="0"/>
            <a:cs typeface="Arial" pitchFamily="34" charset="0"/>
          </a:endParaRPr>
        </a:p>
      </dgm:t>
    </dgm:pt>
    <dgm:pt modelId="{E77D9A52-4F7A-4A63-911F-08DE63D50166}" type="parTrans" cxnId="{281D81D7-A952-4B7C-A86C-E6EDBEDEE606}">
      <dgm:prSet/>
      <dgm:spPr/>
      <dgm:t>
        <a:bodyPr/>
        <a:lstStyle/>
        <a:p>
          <a:endParaRPr lang="ru-RU"/>
        </a:p>
      </dgm:t>
    </dgm:pt>
    <dgm:pt modelId="{29B1656C-0F84-4E4E-B581-E4D40B4BFDFC}" type="sibTrans" cxnId="{281D81D7-A952-4B7C-A86C-E6EDBEDEE606}">
      <dgm:prSet/>
      <dgm:spPr/>
      <dgm:t>
        <a:bodyPr/>
        <a:lstStyle/>
        <a:p>
          <a:endParaRPr lang="ru-RU"/>
        </a:p>
      </dgm:t>
    </dgm:pt>
    <dgm:pt modelId="{4BEB74E9-8B27-4238-BCE0-2F04E987C442}">
      <dgm:prSet phldrT="[Текст]" custT="1"/>
      <dgm:spPr/>
      <dgm:t>
        <a:bodyPr/>
        <a:lstStyle/>
        <a:p>
          <a:pPr algn="ctr"/>
          <a:r>
            <a:rPr lang="ru-RU" sz="2800" b="1" dirty="0" smtClean="0">
              <a:latin typeface="Arial" pitchFamily="34" charset="0"/>
              <a:cs typeface="Arial" pitchFamily="34" charset="0"/>
            </a:rPr>
            <a:t>горнолыжный</a:t>
          </a:r>
          <a:r>
            <a:rPr lang="ru-RU" sz="4200" b="1" dirty="0" smtClean="0"/>
            <a:t>  </a:t>
          </a:r>
          <a:r>
            <a:rPr lang="ru-RU" sz="2800" b="1" dirty="0" smtClean="0">
              <a:latin typeface="Arial" pitchFamily="34" charset="0"/>
              <a:cs typeface="Arial" pitchFamily="34" charset="0"/>
            </a:rPr>
            <a:t>спорт</a:t>
          </a:r>
          <a:endParaRPr lang="ru-RU" sz="4200" b="1" dirty="0"/>
        </a:p>
      </dgm:t>
    </dgm:pt>
    <dgm:pt modelId="{63588382-3DB0-4258-ADCF-FE9948663B92}" type="parTrans" cxnId="{59F103FB-4845-4D7F-BA7C-06C53E9D70F6}">
      <dgm:prSet/>
      <dgm:spPr/>
      <dgm:t>
        <a:bodyPr/>
        <a:lstStyle/>
        <a:p>
          <a:endParaRPr lang="ru-RU"/>
        </a:p>
      </dgm:t>
    </dgm:pt>
    <dgm:pt modelId="{649841EB-DBEC-4E2D-91C6-34DA0A921F42}" type="sibTrans" cxnId="{59F103FB-4845-4D7F-BA7C-06C53E9D70F6}">
      <dgm:prSet/>
      <dgm:spPr/>
      <dgm:t>
        <a:bodyPr/>
        <a:lstStyle/>
        <a:p>
          <a:endParaRPr lang="ru-RU"/>
        </a:p>
      </dgm:t>
    </dgm:pt>
    <dgm:pt modelId="{483F4A55-A432-4DF3-AB27-59945F0FC27E}">
      <dgm:prSet phldrT="[Текст]" custT="1"/>
      <dgm:spPr/>
      <dgm:t>
        <a:bodyPr/>
        <a:lstStyle/>
        <a:p>
          <a:pPr algn="ctr"/>
          <a:r>
            <a:rPr lang="ru-RU" sz="2800" b="1" dirty="0" smtClean="0">
              <a:latin typeface="Arial" pitchFamily="34" charset="0"/>
              <a:cs typeface="Arial" pitchFamily="34" charset="0"/>
            </a:rPr>
            <a:t>сноуборд</a:t>
          </a:r>
          <a:endParaRPr lang="ru-RU" sz="2800" b="1" dirty="0">
            <a:latin typeface="Arial" pitchFamily="34" charset="0"/>
            <a:cs typeface="Arial" pitchFamily="34" charset="0"/>
          </a:endParaRPr>
        </a:p>
      </dgm:t>
    </dgm:pt>
    <dgm:pt modelId="{19277BBC-BF03-433E-92E5-113C75472CEA}" type="parTrans" cxnId="{6B4F1149-C4A1-4118-A725-3C15AEC63B3A}">
      <dgm:prSet/>
      <dgm:spPr/>
      <dgm:t>
        <a:bodyPr/>
        <a:lstStyle/>
        <a:p>
          <a:endParaRPr lang="ru-RU"/>
        </a:p>
      </dgm:t>
    </dgm:pt>
    <dgm:pt modelId="{ED731DDD-116D-4133-BD40-A2BDC684D248}" type="sibTrans" cxnId="{6B4F1149-C4A1-4118-A725-3C15AEC63B3A}">
      <dgm:prSet/>
      <dgm:spPr/>
      <dgm:t>
        <a:bodyPr/>
        <a:lstStyle/>
        <a:p>
          <a:endParaRPr lang="ru-RU"/>
        </a:p>
      </dgm:t>
    </dgm:pt>
    <dgm:pt modelId="{BEA28C8F-A69C-4EB3-A12C-AF6A51AB1404}" type="pres">
      <dgm:prSet presAssocID="{872123DC-21B8-4ECE-BAE7-A86A67ED447B}" presName="outerComposite" presStyleCnt="0">
        <dgm:presLayoutVars>
          <dgm:chMax val="5"/>
          <dgm:dir/>
          <dgm:resizeHandles val="exact"/>
        </dgm:presLayoutVars>
      </dgm:prSet>
      <dgm:spPr/>
      <dgm:t>
        <a:bodyPr/>
        <a:lstStyle/>
        <a:p>
          <a:endParaRPr lang="ru-RU"/>
        </a:p>
      </dgm:t>
    </dgm:pt>
    <dgm:pt modelId="{ACB120CE-17EA-4924-9FE3-F96B38DF5874}" type="pres">
      <dgm:prSet presAssocID="{872123DC-21B8-4ECE-BAE7-A86A67ED447B}" presName="dummyMaxCanvas" presStyleCnt="0">
        <dgm:presLayoutVars/>
      </dgm:prSet>
      <dgm:spPr/>
    </dgm:pt>
    <dgm:pt modelId="{5C6C0019-66C0-4263-8A07-58CC830DABB8}" type="pres">
      <dgm:prSet presAssocID="{872123DC-21B8-4ECE-BAE7-A86A67ED447B}" presName="ThreeNodes_1" presStyleLbl="node1" presStyleIdx="0" presStyleCnt="3">
        <dgm:presLayoutVars>
          <dgm:bulletEnabled val="1"/>
        </dgm:presLayoutVars>
      </dgm:prSet>
      <dgm:spPr/>
      <dgm:t>
        <a:bodyPr/>
        <a:lstStyle/>
        <a:p>
          <a:endParaRPr lang="ru-RU"/>
        </a:p>
      </dgm:t>
    </dgm:pt>
    <dgm:pt modelId="{A625D0A3-13BE-4946-AD54-D85D44DAA930}" type="pres">
      <dgm:prSet presAssocID="{872123DC-21B8-4ECE-BAE7-A86A67ED447B}" presName="ThreeNodes_2" presStyleLbl="node1" presStyleIdx="1" presStyleCnt="3">
        <dgm:presLayoutVars>
          <dgm:bulletEnabled val="1"/>
        </dgm:presLayoutVars>
      </dgm:prSet>
      <dgm:spPr/>
      <dgm:t>
        <a:bodyPr/>
        <a:lstStyle/>
        <a:p>
          <a:endParaRPr lang="ru-RU"/>
        </a:p>
      </dgm:t>
    </dgm:pt>
    <dgm:pt modelId="{A69DA901-9A94-4B32-81EC-8AA01EEB2936}" type="pres">
      <dgm:prSet presAssocID="{872123DC-21B8-4ECE-BAE7-A86A67ED447B}" presName="ThreeNodes_3" presStyleLbl="node1" presStyleIdx="2" presStyleCnt="3">
        <dgm:presLayoutVars>
          <dgm:bulletEnabled val="1"/>
        </dgm:presLayoutVars>
      </dgm:prSet>
      <dgm:spPr/>
      <dgm:t>
        <a:bodyPr/>
        <a:lstStyle/>
        <a:p>
          <a:endParaRPr lang="ru-RU"/>
        </a:p>
      </dgm:t>
    </dgm:pt>
    <dgm:pt modelId="{59381656-C5D7-428D-B271-31C08B583DC5}" type="pres">
      <dgm:prSet presAssocID="{872123DC-21B8-4ECE-BAE7-A86A67ED447B}" presName="ThreeConn_1-2" presStyleLbl="fgAccFollowNode1" presStyleIdx="0" presStyleCnt="2">
        <dgm:presLayoutVars>
          <dgm:bulletEnabled val="1"/>
        </dgm:presLayoutVars>
      </dgm:prSet>
      <dgm:spPr/>
      <dgm:t>
        <a:bodyPr/>
        <a:lstStyle/>
        <a:p>
          <a:endParaRPr lang="ru-RU"/>
        </a:p>
      </dgm:t>
    </dgm:pt>
    <dgm:pt modelId="{F56AF865-6C19-4BE9-B9B8-54BB15BD0D23}" type="pres">
      <dgm:prSet presAssocID="{872123DC-21B8-4ECE-BAE7-A86A67ED447B}" presName="ThreeConn_2-3" presStyleLbl="fgAccFollowNode1" presStyleIdx="1" presStyleCnt="2">
        <dgm:presLayoutVars>
          <dgm:bulletEnabled val="1"/>
        </dgm:presLayoutVars>
      </dgm:prSet>
      <dgm:spPr/>
      <dgm:t>
        <a:bodyPr/>
        <a:lstStyle/>
        <a:p>
          <a:endParaRPr lang="ru-RU"/>
        </a:p>
      </dgm:t>
    </dgm:pt>
    <dgm:pt modelId="{CF97FAB1-B6E5-4C8F-9C2F-0B6EE1F012E2}" type="pres">
      <dgm:prSet presAssocID="{872123DC-21B8-4ECE-BAE7-A86A67ED447B}" presName="ThreeNodes_1_text" presStyleLbl="node1" presStyleIdx="2" presStyleCnt="3">
        <dgm:presLayoutVars>
          <dgm:bulletEnabled val="1"/>
        </dgm:presLayoutVars>
      </dgm:prSet>
      <dgm:spPr/>
      <dgm:t>
        <a:bodyPr/>
        <a:lstStyle/>
        <a:p>
          <a:endParaRPr lang="ru-RU"/>
        </a:p>
      </dgm:t>
    </dgm:pt>
    <dgm:pt modelId="{DB944193-4DF4-4B4D-A1BB-52959B4312D7}" type="pres">
      <dgm:prSet presAssocID="{872123DC-21B8-4ECE-BAE7-A86A67ED447B}" presName="ThreeNodes_2_text" presStyleLbl="node1" presStyleIdx="2" presStyleCnt="3">
        <dgm:presLayoutVars>
          <dgm:bulletEnabled val="1"/>
        </dgm:presLayoutVars>
      </dgm:prSet>
      <dgm:spPr/>
      <dgm:t>
        <a:bodyPr/>
        <a:lstStyle/>
        <a:p>
          <a:endParaRPr lang="ru-RU"/>
        </a:p>
      </dgm:t>
    </dgm:pt>
    <dgm:pt modelId="{FAF26762-47D6-4BC7-94EF-8BB28243EB40}" type="pres">
      <dgm:prSet presAssocID="{872123DC-21B8-4ECE-BAE7-A86A67ED447B}" presName="ThreeNodes_3_text" presStyleLbl="node1" presStyleIdx="2" presStyleCnt="3">
        <dgm:presLayoutVars>
          <dgm:bulletEnabled val="1"/>
        </dgm:presLayoutVars>
      </dgm:prSet>
      <dgm:spPr/>
      <dgm:t>
        <a:bodyPr/>
        <a:lstStyle/>
        <a:p>
          <a:endParaRPr lang="ru-RU"/>
        </a:p>
      </dgm:t>
    </dgm:pt>
  </dgm:ptLst>
  <dgm:cxnLst>
    <dgm:cxn modelId="{2CDB4C3F-B9C7-41F1-B644-7190D1BFB535}" type="presOf" srcId="{649841EB-DBEC-4E2D-91C6-34DA0A921F42}" destId="{F56AF865-6C19-4BE9-B9B8-54BB15BD0D23}" srcOrd="0" destOrd="0" presId="urn:microsoft.com/office/officeart/2005/8/layout/vProcess5"/>
    <dgm:cxn modelId="{7F4D70FB-E72A-41A3-BA3C-F2A4BB6DACC5}" type="presOf" srcId="{CFD0F12C-A6F8-4CC5-ADB5-7C6042E1FE7C}" destId="{CF97FAB1-B6E5-4C8F-9C2F-0B6EE1F012E2}" srcOrd="1" destOrd="0" presId="urn:microsoft.com/office/officeart/2005/8/layout/vProcess5"/>
    <dgm:cxn modelId="{4682BD53-17E4-41D4-A4F2-8C11C8D6D5D5}" type="presOf" srcId="{483F4A55-A432-4DF3-AB27-59945F0FC27E}" destId="{A69DA901-9A94-4B32-81EC-8AA01EEB2936}" srcOrd="0" destOrd="0" presId="urn:microsoft.com/office/officeart/2005/8/layout/vProcess5"/>
    <dgm:cxn modelId="{C2DA3494-C78C-42B3-90B7-183AFFEBCCC4}" type="presOf" srcId="{872123DC-21B8-4ECE-BAE7-A86A67ED447B}" destId="{BEA28C8F-A69C-4EB3-A12C-AF6A51AB1404}" srcOrd="0" destOrd="0" presId="urn:microsoft.com/office/officeart/2005/8/layout/vProcess5"/>
    <dgm:cxn modelId="{281D81D7-A952-4B7C-A86C-E6EDBEDEE606}" srcId="{872123DC-21B8-4ECE-BAE7-A86A67ED447B}" destId="{CFD0F12C-A6F8-4CC5-ADB5-7C6042E1FE7C}" srcOrd="0" destOrd="0" parTransId="{E77D9A52-4F7A-4A63-911F-08DE63D50166}" sibTransId="{29B1656C-0F84-4E4E-B581-E4D40B4BFDFC}"/>
    <dgm:cxn modelId="{C81FB0A5-C31C-4B2D-B8EE-AAEA272EDD67}" type="presOf" srcId="{483F4A55-A432-4DF3-AB27-59945F0FC27E}" destId="{FAF26762-47D6-4BC7-94EF-8BB28243EB40}" srcOrd="1" destOrd="0" presId="urn:microsoft.com/office/officeart/2005/8/layout/vProcess5"/>
    <dgm:cxn modelId="{6B4F1149-C4A1-4118-A725-3C15AEC63B3A}" srcId="{872123DC-21B8-4ECE-BAE7-A86A67ED447B}" destId="{483F4A55-A432-4DF3-AB27-59945F0FC27E}" srcOrd="2" destOrd="0" parTransId="{19277BBC-BF03-433E-92E5-113C75472CEA}" sibTransId="{ED731DDD-116D-4133-BD40-A2BDC684D248}"/>
    <dgm:cxn modelId="{4AF4F21D-F05A-4E17-86A9-1609499A3628}" type="presOf" srcId="{29B1656C-0F84-4E4E-B581-E4D40B4BFDFC}" destId="{59381656-C5D7-428D-B271-31C08B583DC5}" srcOrd="0" destOrd="0" presId="urn:microsoft.com/office/officeart/2005/8/layout/vProcess5"/>
    <dgm:cxn modelId="{040618CD-5572-42F0-8CC9-8FF143467814}" type="presOf" srcId="{CFD0F12C-A6F8-4CC5-ADB5-7C6042E1FE7C}" destId="{5C6C0019-66C0-4263-8A07-58CC830DABB8}" srcOrd="0" destOrd="0" presId="urn:microsoft.com/office/officeart/2005/8/layout/vProcess5"/>
    <dgm:cxn modelId="{573EB917-1ABD-4208-A900-E766073C5944}" type="presOf" srcId="{4BEB74E9-8B27-4238-BCE0-2F04E987C442}" destId="{DB944193-4DF4-4B4D-A1BB-52959B4312D7}" srcOrd="1" destOrd="0" presId="urn:microsoft.com/office/officeart/2005/8/layout/vProcess5"/>
    <dgm:cxn modelId="{59F103FB-4845-4D7F-BA7C-06C53E9D70F6}" srcId="{872123DC-21B8-4ECE-BAE7-A86A67ED447B}" destId="{4BEB74E9-8B27-4238-BCE0-2F04E987C442}" srcOrd="1" destOrd="0" parTransId="{63588382-3DB0-4258-ADCF-FE9948663B92}" sibTransId="{649841EB-DBEC-4E2D-91C6-34DA0A921F42}"/>
    <dgm:cxn modelId="{7197F7DB-6656-4ECB-9BD9-5B95A7269495}" type="presOf" srcId="{4BEB74E9-8B27-4238-BCE0-2F04E987C442}" destId="{A625D0A3-13BE-4946-AD54-D85D44DAA930}" srcOrd="0" destOrd="0" presId="urn:microsoft.com/office/officeart/2005/8/layout/vProcess5"/>
    <dgm:cxn modelId="{E78C9F1E-021B-462A-9180-06DEEB0CAC28}" type="presParOf" srcId="{BEA28C8F-A69C-4EB3-A12C-AF6A51AB1404}" destId="{ACB120CE-17EA-4924-9FE3-F96B38DF5874}" srcOrd="0" destOrd="0" presId="urn:microsoft.com/office/officeart/2005/8/layout/vProcess5"/>
    <dgm:cxn modelId="{79077C0C-C5EF-48AF-8BC6-F0645E15ACBF}" type="presParOf" srcId="{BEA28C8F-A69C-4EB3-A12C-AF6A51AB1404}" destId="{5C6C0019-66C0-4263-8A07-58CC830DABB8}" srcOrd="1" destOrd="0" presId="urn:microsoft.com/office/officeart/2005/8/layout/vProcess5"/>
    <dgm:cxn modelId="{834BE38A-D577-4A21-BB83-FE655000B071}" type="presParOf" srcId="{BEA28C8F-A69C-4EB3-A12C-AF6A51AB1404}" destId="{A625D0A3-13BE-4946-AD54-D85D44DAA930}" srcOrd="2" destOrd="0" presId="urn:microsoft.com/office/officeart/2005/8/layout/vProcess5"/>
    <dgm:cxn modelId="{EC6AC89A-9576-41D4-9D68-E58924B1E0C5}" type="presParOf" srcId="{BEA28C8F-A69C-4EB3-A12C-AF6A51AB1404}" destId="{A69DA901-9A94-4B32-81EC-8AA01EEB2936}" srcOrd="3" destOrd="0" presId="urn:microsoft.com/office/officeart/2005/8/layout/vProcess5"/>
    <dgm:cxn modelId="{B11C03E4-31BD-4D06-A1CD-78DD70BEEF11}" type="presParOf" srcId="{BEA28C8F-A69C-4EB3-A12C-AF6A51AB1404}" destId="{59381656-C5D7-428D-B271-31C08B583DC5}" srcOrd="4" destOrd="0" presId="urn:microsoft.com/office/officeart/2005/8/layout/vProcess5"/>
    <dgm:cxn modelId="{879578EB-E1E7-40E0-B22E-1D9569CAE1BA}" type="presParOf" srcId="{BEA28C8F-A69C-4EB3-A12C-AF6A51AB1404}" destId="{F56AF865-6C19-4BE9-B9B8-54BB15BD0D23}" srcOrd="5" destOrd="0" presId="urn:microsoft.com/office/officeart/2005/8/layout/vProcess5"/>
    <dgm:cxn modelId="{D3CB26AC-118B-4DE2-8BC3-82C6C602E723}" type="presParOf" srcId="{BEA28C8F-A69C-4EB3-A12C-AF6A51AB1404}" destId="{CF97FAB1-B6E5-4C8F-9C2F-0B6EE1F012E2}" srcOrd="6" destOrd="0" presId="urn:microsoft.com/office/officeart/2005/8/layout/vProcess5"/>
    <dgm:cxn modelId="{B6096713-6E0E-46E3-B847-454CE4B6F26A}" type="presParOf" srcId="{BEA28C8F-A69C-4EB3-A12C-AF6A51AB1404}" destId="{DB944193-4DF4-4B4D-A1BB-52959B4312D7}" srcOrd="7" destOrd="0" presId="urn:microsoft.com/office/officeart/2005/8/layout/vProcess5"/>
    <dgm:cxn modelId="{4C3012EE-00B9-4DBA-8CAD-652CDE3311F5}" type="presParOf" srcId="{BEA28C8F-A69C-4EB3-A12C-AF6A51AB1404}" destId="{FAF26762-47D6-4BC7-94EF-8BB28243EB40}"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EE1B8A-56F1-4CA5-9C6F-B24687867BF2}" type="doc">
      <dgm:prSet loTypeId="urn:microsoft.com/office/officeart/2005/8/layout/vList2" loCatId="list" qsTypeId="urn:microsoft.com/office/officeart/2005/8/quickstyle/3d2" qsCatId="3D" csTypeId="urn:microsoft.com/office/officeart/2005/8/colors/accent0_1" csCatId="mainScheme" phldr="1"/>
      <dgm:spPr/>
      <dgm:t>
        <a:bodyPr/>
        <a:lstStyle/>
        <a:p>
          <a:endParaRPr lang="ru-RU"/>
        </a:p>
      </dgm:t>
    </dgm:pt>
    <dgm:pt modelId="{C6877B8E-4D22-4DCA-9482-B488C2A0908F}">
      <dgm:prSet phldrT="[Текст]" custT="1"/>
      <dgm:spPr/>
      <dgm:t>
        <a:bodyPr/>
        <a:lstStyle/>
        <a:p>
          <a:pPr algn="ctr"/>
          <a:r>
            <a:rPr lang="ru-RU" sz="2400" b="1" dirty="0" smtClean="0">
              <a:latin typeface="Arial" pitchFamily="34" charset="0"/>
              <a:cs typeface="Arial" pitchFamily="34" charset="0"/>
            </a:rPr>
            <a:t>Основные виды лыжных гонок</a:t>
          </a:r>
          <a:endParaRPr lang="ru-RU" sz="2400" b="1" dirty="0">
            <a:latin typeface="Arial" pitchFamily="34" charset="0"/>
            <a:cs typeface="Arial" pitchFamily="34" charset="0"/>
          </a:endParaRPr>
        </a:p>
      </dgm:t>
    </dgm:pt>
    <dgm:pt modelId="{17FCB461-39BA-47ED-8B8E-769417235A60}" type="parTrans" cxnId="{ACF1C051-02C4-4137-BA64-67BB4FDA5D7C}">
      <dgm:prSet/>
      <dgm:spPr/>
      <dgm:t>
        <a:bodyPr/>
        <a:lstStyle/>
        <a:p>
          <a:endParaRPr lang="ru-RU"/>
        </a:p>
      </dgm:t>
    </dgm:pt>
    <dgm:pt modelId="{25C90E44-280E-4992-A9C2-E07BE17060C9}" type="sibTrans" cxnId="{ACF1C051-02C4-4137-BA64-67BB4FDA5D7C}">
      <dgm:prSet/>
      <dgm:spPr/>
      <dgm:t>
        <a:bodyPr/>
        <a:lstStyle/>
        <a:p>
          <a:endParaRPr lang="ru-RU"/>
        </a:p>
      </dgm:t>
    </dgm:pt>
    <dgm:pt modelId="{45A67E98-CA5A-4E5B-B6A1-A907320C6C07}">
      <dgm:prSet phldrT="[Текст]" custT="1"/>
      <dgm:spPr/>
      <dgm:t>
        <a:bodyPr/>
        <a:lstStyle/>
        <a:p>
          <a:r>
            <a:rPr lang="ru-RU" sz="3200" b="0" dirty="0" smtClean="0">
              <a:effectLst>
                <a:outerShdw blurRad="38100" dist="38100" dir="2700000" algn="tl">
                  <a:srgbClr val="000000">
                    <a:alpha val="43137"/>
                  </a:srgbClr>
                </a:outerShdw>
              </a:effectLst>
              <a:latin typeface="Arial" pitchFamily="34" charset="0"/>
              <a:cs typeface="Arial" pitchFamily="34" charset="0"/>
            </a:rPr>
            <a:t>соревнования с раздельным стартом </a:t>
          </a:r>
          <a:endParaRPr lang="ru-RU" sz="3200" b="0" dirty="0">
            <a:effectLst>
              <a:outerShdw blurRad="38100" dist="38100" dir="2700000" algn="tl">
                <a:srgbClr val="000000">
                  <a:alpha val="43137"/>
                </a:srgbClr>
              </a:outerShdw>
            </a:effectLst>
            <a:latin typeface="Arial" pitchFamily="34" charset="0"/>
            <a:cs typeface="Arial" pitchFamily="34" charset="0"/>
          </a:endParaRPr>
        </a:p>
      </dgm:t>
    </dgm:pt>
    <dgm:pt modelId="{F2BFE400-31A0-4A0F-A416-0738C085035D}" type="parTrans" cxnId="{B1731ADB-E72F-42F9-8642-C0696856C0C5}">
      <dgm:prSet/>
      <dgm:spPr/>
      <dgm:t>
        <a:bodyPr/>
        <a:lstStyle/>
        <a:p>
          <a:endParaRPr lang="ru-RU"/>
        </a:p>
      </dgm:t>
    </dgm:pt>
    <dgm:pt modelId="{0DB65BED-31F3-47C9-8155-2FBD8FE74743}" type="sibTrans" cxnId="{B1731ADB-E72F-42F9-8642-C0696856C0C5}">
      <dgm:prSet/>
      <dgm:spPr/>
      <dgm:t>
        <a:bodyPr/>
        <a:lstStyle/>
        <a:p>
          <a:endParaRPr lang="ru-RU"/>
        </a:p>
      </dgm:t>
    </dgm:pt>
    <dgm:pt modelId="{84BABB09-55ED-482F-80AD-D2162EA8FCA2}">
      <dgm:prSet phldrT="[Текст]" custT="1"/>
      <dgm:spPr/>
      <dgm:t>
        <a:bodyPr/>
        <a:lstStyle/>
        <a:p>
          <a:r>
            <a:rPr lang="ru-RU" sz="3200" b="0" dirty="0" smtClean="0">
              <a:effectLst>
                <a:outerShdw blurRad="38100" dist="38100" dir="2700000" algn="tl">
                  <a:srgbClr val="000000">
                    <a:alpha val="43137"/>
                  </a:srgbClr>
                </a:outerShdw>
              </a:effectLst>
              <a:latin typeface="Arial" pitchFamily="34" charset="0"/>
              <a:cs typeface="Arial" pitchFamily="34" charset="0"/>
            </a:rPr>
            <a:t>соревнования с общим стартом</a:t>
          </a:r>
          <a:r>
            <a:rPr lang="en-US" sz="3200" b="0" dirty="0" smtClean="0">
              <a:effectLst>
                <a:outerShdw blurRad="38100" dist="38100" dir="2700000" algn="tl">
                  <a:srgbClr val="000000">
                    <a:alpha val="43137"/>
                  </a:srgbClr>
                </a:outerShdw>
              </a:effectLst>
              <a:latin typeface="Arial" pitchFamily="34" charset="0"/>
              <a:cs typeface="Arial" pitchFamily="34" charset="0"/>
            </a:rPr>
            <a:t> </a:t>
          </a:r>
          <a:r>
            <a:rPr lang="ru-RU" sz="3200" b="0" dirty="0" smtClean="0">
              <a:effectLst>
                <a:outerShdw blurRad="38100" dist="38100" dir="2700000" algn="tl">
                  <a:srgbClr val="000000">
                    <a:alpha val="43137"/>
                  </a:srgbClr>
                </a:outerShdw>
              </a:effectLst>
              <a:latin typeface="Arial" pitchFamily="34" charset="0"/>
              <a:cs typeface="Arial" pitchFamily="34" charset="0"/>
            </a:rPr>
            <a:t>(масс - старт)</a:t>
          </a:r>
          <a:endParaRPr lang="ru-RU" sz="3200" b="0" dirty="0">
            <a:effectLst>
              <a:outerShdw blurRad="38100" dist="38100" dir="2700000" algn="tl">
                <a:srgbClr val="000000">
                  <a:alpha val="43137"/>
                </a:srgbClr>
              </a:outerShdw>
            </a:effectLst>
            <a:latin typeface="Arial" pitchFamily="34" charset="0"/>
            <a:cs typeface="Arial" pitchFamily="34" charset="0"/>
          </a:endParaRPr>
        </a:p>
      </dgm:t>
    </dgm:pt>
    <dgm:pt modelId="{7F3409E4-FE8E-487D-A5A4-04B2F777874B}" type="parTrans" cxnId="{FA8865B6-6F46-4B23-96D0-E611F1A72B42}">
      <dgm:prSet/>
      <dgm:spPr/>
      <dgm:t>
        <a:bodyPr/>
        <a:lstStyle/>
        <a:p>
          <a:endParaRPr lang="ru-RU"/>
        </a:p>
      </dgm:t>
    </dgm:pt>
    <dgm:pt modelId="{23589927-36F5-41D2-888B-5AD28789ACFD}" type="sibTrans" cxnId="{FA8865B6-6F46-4B23-96D0-E611F1A72B42}">
      <dgm:prSet/>
      <dgm:spPr/>
      <dgm:t>
        <a:bodyPr/>
        <a:lstStyle/>
        <a:p>
          <a:endParaRPr lang="ru-RU"/>
        </a:p>
      </dgm:t>
    </dgm:pt>
    <dgm:pt modelId="{8C75613D-103D-45E9-A86C-6DAFE4FC1013}">
      <dgm:prSet phldrT="[Текст]" custT="1"/>
      <dgm:spPr/>
      <dgm:t>
        <a:bodyPr/>
        <a:lstStyle/>
        <a:p>
          <a:r>
            <a:rPr lang="ru-RU" sz="3200" b="0" dirty="0" smtClean="0">
              <a:effectLst>
                <a:outerShdw blurRad="38100" dist="38100" dir="2700000" algn="tl">
                  <a:srgbClr val="000000">
                    <a:alpha val="43137"/>
                  </a:srgbClr>
                </a:outerShdw>
              </a:effectLst>
              <a:latin typeface="Arial" pitchFamily="34" charset="0"/>
              <a:cs typeface="Arial" pitchFamily="34" charset="0"/>
            </a:rPr>
            <a:t>гонки преследования (персьют)</a:t>
          </a:r>
          <a:endParaRPr lang="ru-RU" sz="3200" b="0" dirty="0">
            <a:effectLst>
              <a:outerShdw blurRad="38100" dist="38100" dir="2700000" algn="tl">
                <a:srgbClr val="000000">
                  <a:alpha val="43137"/>
                </a:srgbClr>
              </a:outerShdw>
            </a:effectLst>
            <a:latin typeface="Arial" pitchFamily="34" charset="0"/>
            <a:cs typeface="Arial" pitchFamily="34" charset="0"/>
          </a:endParaRPr>
        </a:p>
      </dgm:t>
    </dgm:pt>
    <dgm:pt modelId="{AA48D540-2D32-4462-BC5D-59C4AE6AA3AF}" type="parTrans" cxnId="{BA410BB5-F8BF-4382-8BA3-C71EA8321579}">
      <dgm:prSet/>
      <dgm:spPr/>
      <dgm:t>
        <a:bodyPr/>
        <a:lstStyle/>
        <a:p>
          <a:endParaRPr lang="ru-RU"/>
        </a:p>
      </dgm:t>
    </dgm:pt>
    <dgm:pt modelId="{ACA7A23A-67A0-4A14-BCF8-7936F790644F}" type="sibTrans" cxnId="{BA410BB5-F8BF-4382-8BA3-C71EA8321579}">
      <dgm:prSet/>
      <dgm:spPr/>
      <dgm:t>
        <a:bodyPr/>
        <a:lstStyle/>
        <a:p>
          <a:endParaRPr lang="ru-RU"/>
        </a:p>
      </dgm:t>
    </dgm:pt>
    <dgm:pt modelId="{029CF6E8-1013-44D4-B420-7B0937EAE26B}">
      <dgm:prSet phldrT="[Текст]" custT="1"/>
      <dgm:spPr/>
      <dgm:t>
        <a:bodyPr/>
        <a:lstStyle/>
        <a:p>
          <a:endParaRPr lang="ru-RU" sz="2400" dirty="0">
            <a:latin typeface="Arial" pitchFamily="34" charset="0"/>
            <a:cs typeface="Arial" pitchFamily="34" charset="0"/>
          </a:endParaRPr>
        </a:p>
      </dgm:t>
    </dgm:pt>
    <dgm:pt modelId="{E7AA99E5-5217-4E55-BE5E-A3D8655525C7}" type="parTrans" cxnId="{EC1B5134-5263-4E04-853F-82A682FE9FA2}">
      <dgm:prSet/>
      <dgm:spPr/>
      <dgm:t>
        <a:bodyPr/>
        <a:lstStyle/>
        <a:p>
          <a:endParaRPr lang="ru-RU"/>
        </a:p>
      </dgm:t>
    </dgm:pt>
    <dgm:pt modelId="{3CD522E2-6B6D-4419-823B-A06359A52BEF}" type="sibTrans" cxnId="{EC1B5134-5263-4E04-853F-82A682FE9FA2}">
      <dgm:prSet/>
      <dgm:spPr/>
      <dgm:t>
        <a:bodyPr/>
        <a:lstStyle/>
        <a:p>
          <a:endParaRPr lang="ru-RU"/>
        </a:p>
      </dgm:t>
    </dgm:pt>
    <dgm:pt modelId="{4F50292C-72C9-4F17-83BA-3EC6F975A450}">
      <dgm:prSet phldrT="[Текст]" custT="1"/>
      <dgm:spPr/>
      <dgm:t>
        <a:bodyPr/>
        <a:lstStyle/>
        <a:p>
          <a:endParaRPr lang="ru-RU" sz="2400" dirty="0">
            <a:latin typeface="Arial" pitchFamily="34" charset="0"/>
            <a:cs typeface="Arial" pitchFamily="34" charset="0"/>
          </a:endParaRPr>
        </a:p>
      </dgm:t>
    </dgm:pt>
    <dgm:pt modelId="{C81C9669-A012-47AD-8CB4-8649B79038FA}" type="parTrans" cxnId="{F1176954-8C33-4A31-8B59-49B3D51A57B2}">
      <dgm:prSet/>
      <dgm:spPr/>
      <dgm:t>
        <a:bodyPr/>
        <a:lstStyle/>
        <a:p>
          <a:endParaRPr lang="ru-RU"/>
        </a:p>
      </dgm:t>
    </dgm:pt>
    <dgm:pt modelId="{E8503A31-E609-4942-B8A6-B0C1BF25018B}" type="sibTrans" cxnId="{F1176954-8C33-4A31-8B59-49B3D51A57B2}">
      <dgm:prSet/>
      <dgm:spPr/>
      <dgm:t>
        <a:bodyPr/>
        <a:lstStyle/>
        <a:p>
          <a:endParaRPr lang="ru-RU"/>
        </a:p>
      </dgm:t>
    </dgm:pt>
    <dgm:pt modelId="{F7DFD65D-B77B-447D-98B2-2D0CF7215992}">
      <dgm:prSet phldrT="[Текст]" custT="1"/>
      <dgm:spPr/>
      <dgm:t>
        <a:bodyPr/>
        <a:lstStyle/>
        <a:p>
          <a:r>
            <a:rPr lang="ru-RU" sz="3200" b="0" dirty="0" smtClean="0">
              <a:effectLst>
                <a:outerShdw blurRad="38100" dist="38100" dir="2700000" algn="tl">
                  <a:srgbClr val="000000">
                    <a:alpha val="43137"/>
                  </a:srgbClr>
                </a:outerShdw>
              </a:effectLst>
              <a:latin typeface="Arial" pitchFamily="34" charset="0"/>
              <a:cs typeface="Arial" pitchFamily="34" charset="0"/>
            </a:rPr>
            <a:t>эстафеты</a:t>
          </a:r>
          <a:endParaRPr lang="ru-RU" sz="3200" b="0" dirty="0">
            <a:effectLst>
              <a:outerShdw blurRad="38100" dist="38100" dir="2700000" algn="tl">
                <a:srgbClr val="000000">
                  <a:alpha val="43137"/>
                </a:srgbClr>
              </a:outerShdw>
            </a:effectLst>
            <a:latin typeface="Arial" pitchFamily="34" charset="0"/>
            <a:cs typeface="Arial" pitchFamily="34" charset="0"/>
          </a:endParaRPr>
        </a:p>
      </dgm:t>
    </dgm:pt>
    <dgm:pt modelId="{66055163-59E4-4CE3-A8DA-74119006E6AD}" type="parTrans" cxnId="{65BB3DA5-BE19-4B2B-80E3-DE56D95A67DF}">
      <dgm:prSet/>
      <dgm:spPr/>
      <dgm:t>
        <a:bodyPr/>
        <a:lstStyle/>
        <a:p>
          <a:endParaRPr lang="ru-RU"/>
        </a:p>
      </dgm:t>
    </dgm:pt>
    <dgm:pt modelId="{FF109955-728B-48DE-8C8C-81609700EC8C}" type="sibTrans" cxnId="{65BB3DA5-BE19-4B2B-80E3-DE56D95A67DF}">
      <dgm:prSet/>
      <dgm:spPr/>
      <dgm:t>
        <a:bodyPr/>
        <a:lstStyle/>
        <a:p>
          <a:endParaRPr lang="ru-RU"/>
        </a:p>
      </dgm:t>
    </dgm:pt>
    <dgm:pt modelId="{1931B8C3-1926-43BD-83A6-A6E76E6BFDF8}">
      <dgm:prSet phldrT="[Текст]" custT="1"/>
      <dgm:spPr/>
      <dgm:t>
        <a:bodyPr/>
        <a:lstStyle/>
        <a:p>
          <a:r>
            <a:rPr lang="ru-RU" sz="3200" b="0" dirty="0" smtClean="0">
              <a:effectLst>
                <a:outerShdw blurRad="38100" dist="38100" dir="2700000" algn="tl">
                  <a:srgbClr val="000000">
                    <a:alpha val="43137"/>
                  </a:srgbClr>
                </a:outerShdw>
              </a:effectLst>
              <a:latin typeface="Arial" pitchFamily="34" charset="0"/>
              <a:cs typeface="Arial" pitchFamily="34" charset="0"/>
            </a:rPr>
            <a:t>индивидуальный спринт</a:t>
          </a:r>
          <a:endParaRPr lang="ru-RU" sz="3200" b="0" dirty="0">
            <a:effectLst>
              <a:outerShdw blurRad="38100" dist="38100" dir="2700000" algn="tl">
                <a:srgbClr val="000000">
                  <a:alpha val="43137"/>
                </a:srgbClr>
              </a:outerShdw>
            </a:effectLst>
            <a:latin typeface="Arial" pitchFamily="34" charset="0"/>
            <a:cs typeface="Arial" pitchFamily="34" charset="0"/>
          </a:endParaRPr>
        </a:p>
      </dgm:t>
    </dgm:pt>
    <dgm:pt modelId="{417B4089-C37A-4410-A801-BBEA74B18667}" type="parTrans" cxnId="{5B956264-1306-457B-8679-8CC15697BBC5}">
      <dgm:prSet/>
      <dgm:spPr/>
      <dgm:t>
        <a:bodyPr/>
        <a:lstStyle/>
        <a:p>
          <a:endParaRPr lang="ru-RU"/>
        </a:p>
      </dgm:t>
    </dgm:pt>
    <dgm:pt modelId="{DBD67AB1-0072-4F86-AD28-F538F4D66A70}" type="sibTrans" cxnId="{5B956264-1306-457B-8679-8CC15697BBC5}">
      <dgm:prSet/>
      <dgm:spPr/>
      <dgm:t>
        <a:bodyPr/>
        <a:lstStyle/>
        <a:p>
          <a:endParaRPr lang="ru-RU"/>
        </a:p>
      </dgm:t>
    </dgm:pt>
    <dgm:pt modelId="{A2E93AE0-1EC4-42B2-840F-550AB2703954}">
      <dgm:prSet phldrT="[Текст]" custT="1"/>
      <dgm:spPr/>
      <dgm:t>
        <a:bodyPr/>
        <a:lstStyle/>
        <a:p>
          <a:r>
            <a:rPr lang="ru-RU" sz="3200" b="0" dirty="0" smtClean="0">
              <a:effectLst>
                <a:outerShdw blurRad="38100" dist="38100" dir="2700000" algn="tl">
                  <a:srgbClr val="000000">
                    <a:alpha val="43137"/>
                  </a:srgbClr>
                </a:outerShdw>
              </a:effectLst>
              <a:latin typeface="Arial" pitchFamily="34" charset="0"/>
              <a:cs typeface="Arial" pitchFamily="34" charset="0"/>
            </a:rPr>
            <a:t>командный спринт</a:t>
          </a:r>
          <a:endParaRPr lang="ru-RU" sz="3200" b="0" dirty="0">
            <a:effectLst>
              <a:outerShdw blurRad="38100" dist="38100" dir="2700000" algn="tl">
                <a:srgbClr val="000000">
                  <a:alpha val="43137"/>
                </a:srgbClr>
              </a:outerShdw>
            </a:effectLst>
            <a:latin typeface="Arial" pitchFamily="34" charset="0"/>
            <a:cs typeface="Arial" pitchFamily="34" charset="0"/>
          </a:endParaRPr>
        </a:p>
      </dgm:t>
    </dgm:pt>
    <dgm:pt modelId="{64AA3A11-7249-4ADB-BC81-19A08DB57BCA}" type="parTrans" cxnId="{5817825A-8AC3-41C6-827C-0047F0CB491C}">
      <dgm:prSet/>
      <dgm:spPr/>
      <dgm:t>
        <a:bodyPr/>
        <a:lstStyle/>
        <a:p>
          <a:endParaRPr lang="ru-RU"/>
        </a:p>
      </dgm:t>
    </dgm:pt>
    <dgm:pt modelId="{7261F027-B565-49FA-8FFD-D8865A467D72}" type="sibTrans" cxnId="{5817825A-8AC3-41C6-827C-0047F0CB491C}">
      <dgm:prSet/>
      <dgm:spPr/>
      <dgm:t>
        <a:bodyPr/>
        <a:lstStyle/>
        <a:p>
          <a:endParaRPr lang="ru-RU"/>
        </a:p>
      </dgm:t>
    </dgm:pt>
    <dgm:pt modelId="{A07C376A-8B59-47E0-B7E5-C177510700CD}" type="pres">
      <dgm:prSet presAssocID="{E4EE1B8A-56F1-4CA5-9C6F-B24687867BF2}" presName="linear" presStyleCnt="0">
        <dgm:presLayoutVars>
          <dgm:animLvl val="lvl"/>
          <dgm:resizeHandles val="exact"/>
        </dgm:presLayoutVars>
      </dgm:prSet>
      <dgm:spPr/>
      <dgm:t>
        <a:bodyPr/>
        <a:lstStyle/>
        <a:p>
          <a:endParaRPr lang="ru-RU"/>
        </a:p>
      </dgm:t>
    </dgm:pt>
    <dgm:pt modelId="{D76654E1-B6A5-4087-88C8-EB31754F07A8}" type="pres">
      <dgm:prSet presAssocID="{C6877B8E-4D22-4DCA-9482-B488C2A0908F}" presName="parentText" presStyleLbl="node1" presStyleIdx="0" presStyleCnt="1" custScaleX="93388" custScaleY="64387" custLinFactNeighborY="-3961">
        <dgm:presLayoutVars>
          <dgm:chMax val="0"/>
          <dgm:bulletEnabled val="1"/>
        </dgm:presLayoutVars>
      </dgm:prSet>
      <dgm:spPr/>
      <dgm:t>
        <a:bodyPr/>
        <a:lstStyle/>
        <a:p>
          <a:endParaRPr lang="ru-RU"/>
        </a:p>
      </dgm:t>
    </dgm:pt>
    <dgm:pt modelId="{9917DFB3-99DD-456A-9F74-34C0E8FFBA68}" type="pres">
      <dgm:prSet presAssocID="{C6877B8E-4D22-4DCA-9482-B488C2A0908F}" presName="childText" presStyleLbl="revTx" presStyleIdx="0" presStyleCnt="1" custScaleY="109191" custLinFactNeighborY="10589">
        <dgm:presLayoutVars>
          <dgm:bulletEnabled val="1"/>
        </dgm:presLayoutVars>
      </dgm:prSet>
      <dgm:spPr/>
      <dgm:t>
        <a:bodyPr/>
        <a:lstStyle/>
        <a:p>
          <a:endParaRPr lang="ru-RU"/>
        </a:p>
      </dgm:t>
    </dgm:pt>
  </dgm:ptLst>
  <dgm:cxnLst>
    <dgm:cxn modelId="{65BB3DA5-BE19-4B2B-80E3-DE56D95A67DF}" srcId="{C6877B8E-4D22-4DCA-9482-B488C2A0908F}" destId="{F7DFD65D-B77B-447D-98B2-2D0CF7215992}" srcOrd="3" destOrd="0" parTransId="{66055163-59E4-4CE3-A8DA-74119006E6AD}" sibTransId="{FF109955-728B-48DE-8C8C-81609700EC8C}"/>
    <dgm:cxn modelId="{8B9F4B58-5D7D-431C-8AE3-17EF75F029A3}" type="presOf" srcId="{E4EE1B8A-56F1-4CA5-9C6F-B24687867BF2}" destId="{A07C376A-8B59-47E0-B7E5-C177510700CD}" srcOrd="0" destOrd="0" presId="urn:microsoft.com/office/officeart/2005/8/layout/vList2"/>
    <dgm:cxn modelId="{ACF1C051-02C4-4137-BA64-67BB4FDA5D7C}" srcId="{E4EE1B8A-56F1-4CA5-9C6F-B24687867BF2}" destId="{C6877B8E-4D22-4DCA-9482-B488C2A0908F}" srcOrd="0" destOrd="0" parTransId="{17FCB461-39BA-47ED-8B8E-769417235A60}" sibTransId="{25C90E44-280E-4992-A9C2-E07BE17060C9}"/>
    <dgm:cxn modelId="{57452BE9-365C-47F4-A390-A4AA3CA4BA73}" type="presOf" srcId="{029CF6E8-1013-44D4-B420-7B0937EAE26B}" destId="{9917DFB3-99DD-456A-9F74-34C0E8FFBA68}" srcOrd="0" destOrd="7" presId="urn:microsoft.com/office/officeart/2005/8/layout/vList2"/>
    <dgm:cxn modelId="{3834AAAD-A16C-44C7-879D-73B1B8374CEB}" type="presOf" srcId="{84BABB09-55ED-482F-80AD-D2162EA8FCA2}" destId="{9917DFB3-99DD-456A-9F74-34C0E8FFBA68}" srcOrd="0" destOrd="1" presId="urn:microsoft.com/office/officeart/2005/8/layout/vList2"/>
    <dgm:cxn modelId="{5817825A-8AC3-41C6-827C-0047F0CB491C}" srcId="{C6877B8E-4D22-4DCA-9482-B488C2A0908F}" destId="{A2E93AE0-1EC4-42B2-840F-550AB2703954}" srcOrd="5" destOrd="0" parTransId="{64AA3A11-7249-4ADB-BC81-19A08DB57BCA}" sibTransId="{7261F027-B565-49FA-8FFD-D8865A467D72}"/>
    <dgm:cxn modelId="{0F5CF2B6-874F-4CE7-8466-A3781D10EF10}" type="presOf" srcId="{8C75613D-103D-45E9-A86C-6DAFE4FC1013}" destId="{9917DFB3-99DD-456A-9F74-34C0E8FFBA68}" srcOrd="0" destOrd="2" presId="urn:microsoft.com/office/officeart/2005/8/layout/vList2"/>
    <dgm:cxn modelId="{B1731ADB-E72F-42F9-8642-C0696856C0C5}" srcId="{C6877B8E-4D22-4DCA-9482-B488C2A0908F}" destId="{45A67E98-CA5A-4E5B-B6A1-A907320C6C07}" srcOrd="0" destOrd="0" parTransId="{F2BFE400-31A0-4A0F-A416-0738C085035D}" sibTransId="{0DB65BED-31F3-47C9-8155-2FBD8FE74743}"/>
    <dgm:cxn modelId="{3023E341-7F8B-4F2E-BF7A-901AF83C8CEE}" type="presOf" srcId="{F7DFD65D-B77B-447D-98B2-2D0CF7215992}" destId="{9917DFB3-99DD-456A-9F74-34C0E8FFBA68}" srcOrd="0" destOrd="3" presId="urn:microsoft.com/office/officeart/2005/8/layout/vList2"/>
    <dgm:cxn modelId="{FA8865B6-6F46-4B23-96D0-E611F1A72B42}" srcId="{C6877B8E-4D22-4DCA-9482-B488C2A0908F}" destId="{84BABB09-55ED-482F-80AD-D2162EA8FCA2}" srcOrd="1" destOrd="0" parTransId="{7F3409E4-FE8E-487D-A5A4-04B2F777874B}" sibTransId="{23589927-36F5-41D2-888B-5AD28789ACFD}"/>
    <dgm:cxn modelId="{BA410BB5-F8BF-4382-8BA3-C71EA8321579}" srcId="{C6877B8E-4D22-4DCA-9482-B488C2A0908F}" destId="{8C75613D-103D-45E9-A86C-6DAFE4FC1013}" srcOrd="2" destOrd="0" parTransId="{AA48D540-2D32-4462-BC5D-59C4AE6AA3AF}" sibTransId="{ACA7A23A-67A0-4A14-BCF8-7936F790644F}"/>
    <dgm:cxn modelId="{AE8535EC-A2A1-4B62-807F-049D970F208A}" type="presOf" srcId="{4F50292C-72C9-4F17-83BA-3EC6F975A450}" destId="{9917DFB3-99DD-456A-9F74-34C0E8FFBA68}" srcOrd="0" destOrd="6" presId="urn:microsoft.com/office/officeart/2005/8/layout/vList2"/>
    <dgm:cxn modelId="{5B956264-1306-457B-8679-8CC15697BBC5}" srcId="{C6877B8E-4D22-4DCA-9482-B488C2A0908F}" destId="{1931B8C3-1926-43BD-83A6-A6E76E6BFDF8}" srcOrd="4" destOrd="0" parTransId="{417B4089-C37A-4410-A801-BBEA74B18667}" sibTransId="{DBD67AB1-0072-4F86-AD28-F538F4D66A70}"/>
    <dgm:cxn modelId="{22FF773B-B27C-444C-B896-24FAD7D3103F}" type="presOf" srcId="{1931B8C3-1926-43BD-83A6-A6E76E6BFDF8}" destId="{9917DFB3-99DD-456A-9F74-34C0E8FFBA68}" srcOrd="0" destOrd="4" presId="urn:microsoft.com/office/officeart/2005/8/layout/vList2"/>
    <dgm:cxn modelId="{F1176954-8C33-4A31-8B59-49B3D51A57B2}" srcId="{C6877B8E-4D22-4DCA-9482-B488C2A0908F}" destId="{4F50292C-72C9-4F17-83BA-3EC6F975A450}" srcOrd="6" destOrd="0" parTransId="{C81C9669-A012-47AD-8CB4-8649B79038FA}" sibTransId="{E8503A31-E609-4942-B8A6-B0C1BF25018B}"/>
    <dgm:cxn modelId="{EC1B5134-5263-4E04-853F-82A682FE9FA2}" srcId="{C6877B8E-4D22-4DCA-9482-B488C2A0908F}" destId="{029CF6E8-1013-44D4-B420-7B0937EAE26B}" srcOrd="7" destOrd="0" parTransId="{E7AA99E5-5217-4E55-BE5E-A3D8655525C7}" sibTransId="{3CD522E2-6B6D-4419-823B-A06359A52BEF}"/>
    <dgm:cxn modelId="{CE4B8916-A43A-45E0-8E99-889759D2694B}" type="presOf" srcId="{A2E93AE0-1EC4-42B2-840F-550AB2703954}" destId="{9917DFB3-99DD-456A-9F74-34C0E8FFBA68}" srcOrd="0" destOrd="5" presId="urn:microsoft.com/office/officeart/2005/8/layout/vList2"/>
    <dgm:cxn modelId="{67C1A9A5-8729-49D6-B35D-B02DFFB7AEE6}" type="presOf" srcId="{C6877B8E-4D22-4DCA-9482-B488C2A0908F}" destId="{D76654E1-B6A5-4087-88C8-EB31754F07A8}" srcOrd="0" destOrd="0" presId="urn:microsoft.com/office/officeart/2005/8/layout/vList2"/>
    <dgm:cxn modelId="{B534B801-71B9-4A4B-8D42-7D3302D7B6AC}" type="presOf" srcId="{45A67E98-CA5A-4E5B-B6A1-A907320C6C07}" destId="{9917DFB3-99DD-456A-9F74-34C0E8FFBA68}" srcOrd="0" destOrd="0" presId="urn:microsoft.com/office/officeart/2005/8/layout/vList2"/>
    <dgm:cxn modelId="{FF672E24-9EFE-4CF8-A461-BE19962C4958}" type="presParOf" srcId="{A07C376A-8B59-47E0-B7E5-C177510700CD}" destId="{D76654E1-B6A5-4087-88C8-EB31754F07A8}" srcOrd="0" destOrd="0" presId="urn:microsoft.com/office/officeart/2005/8/layout/vList2"/>
    <dgm:cxn modelId="{9C3D3BF5-6170-4D36-A000-CDD22041AEE2}" type="presParOf" srcId="{A07C376A-8B59-47E0-B7E5-C177510700CD}" destId="{9917DFB3-99DD-456A-9F74-34C0E8FFBA68}"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768594-EFC0-4B90-87FD-3D9844FCC82E}" type="doc">
      <dgm:prSet loTypeId="urn:microsoft.com/office/officeart/2005/8/layout/list1" loCatId="list" qsTypeId="urn:microsoft.com/office/officeart/2005/8/quickstyle/3d2" qsCatId="3D" csTypeId="urn:microsoft.com/office/officeart/2005/8/colors/accent0_1" csCatId="mainScheme" phldr="1"/>
      <dgm:spPr/>
      <dgm:t>
        <a:bodyPr/>
        <a:lstStyle/>
        <a:p>
          <a:endParaRPr lang="ru-RU"/>
        </a:p>
      </dgm:t>
    </dgm:pt>
    <dgm:pt modelId="{12C3EE09-E516-4751-AA80-A2F463E2DC6B}">
      <dgm:prSet phldrT="[Текст]"/>
      <dgm:spPr/>
      <dgm:t>
        <a:bodyPr/>
        <a:lstStyle/>
        <a:p>
          <a:r>
            <a:rPr lang="ru-RU" dirty="0" smtClean="0">
              <a:effectLst/>
              <a:latin typeface="Arial" pitchFamily="34" charset="0"/>
              <a:cs typeface="Arial" pitchFamily="34" charset="0"/>
            </a:rPr>
            <a:t>телемаркинг</a:t>
          </a:r>
          <a:endParaRPr lang="ru-RU" dirty="0">
            <a:effectLst/>
            <a:latin typeface="Arial" pitchFamily="34" charset="0"/>
            <a:cs typeface="Arial" pitchFamily="34" charset="0"/>
          </a:endParaRPr>
        </a:p>
      </dgm:t>
    </dgm:pt>
    <dgm:pt modelId="{8C5501E4-A1A0-495D-A25F-C987C585ECF2}" type="parTrans" cxnId="{2377A681-1A33-4CE8-BA2E-2343A005E299}">
      <dgm:prSet/>
      <dgm:spPr/>
      <dgm:t>
        <a:bodyPr/>
        <a:lstStyle/>
        <a:p>
          <a:endParaRPr lang="ru-RU"/>
        </a:p>
      </dgm:t>
    </dgm:pt>
    <dgm:pt modelId="{C9305AD9-397D-4783-BEF2-F4F35D219F7F}" type="sibTrans" cxnId="{2377A681-1A33-4CE8-BA2E-2343A005E299}">
      <dgm:prSet/>
      <dgm:spPr/>
      <dgm:t>
        <a:bodyPr/>
        <a:lstStyle/>
        <a:p>
          <a:endParaRPr lang="ru-RU"/>
        </a:p>
      </dgm:t>
    </dgm:pt>
    <dgm:pt modelId="{EE1C97B6-33A9-474D-BECD-683394EA0EF4}">
      <dgm:prSet phldrT="[Текст]"/>
      <dgm:spPr/>
      <dgm:t>
        <a:bodyPr/>
        <a:lstStyle/>
        <a:p>
          <a:r>
            <a:rPr lang="ru-RU" dirty="0" smtClean="0">
              <a:latin typeface="Arial" pitchFamily="34" charset="0"/>
              <a:cs typeface="Arial" pitchFamily="34" charset="0"/>
            </a:rPr>
            <a:t>фрирайд</a:t>
          </a:r>
          <a:endParaRPr lang="ru-RU" dirty="0">
            <a:latin typeface="Arial" pitchFamily="34" charset="0"/>
            <a:cs typeface="Arial" pitchFamily="34" charset="0"/>
          </a:endParaRPr>
        </a:p>
      </dgm:t>
    </dgm:pt>
    <dgm:pt modelId="{1B215A6D-4F8B-4473-A42A-5941229E8343}" type="parTrans" cxnId="{4932DD58-E150-4CA9-AD79-8A3F4F99B3B6}">
      <dgm:prSet/>
      <dgm:spPr/>
      <dgm:t>
        <a:bodyPr/>
        <a:lstStyle/>
        <a:p>
          <a:endParaRPr lang="ru-RU"/>
        </a:p>
      </dgm:t>
    </dgm:pt>
    <dgm:pt modelId="{3688C2D7-FB1D-4B64-B47F-644047A78A71}" type="sibTrans" cxnId="{4932DD58-E150-4CA9-AD79-8A3F4F99B3B6}">
      <dgm:prSet/>
      <dgm:spPr/>
      <dgm:t>
        <a:bodyPr/>
        <a:lstStyle/>
        <a:p>
          <a:endParaRPr lang="ru-RU"/>
        </a:p>
      </dgm:t>
    </dgm:pt>
    <dgm:pt modelId="{04EB69CE-A7A3-446A-8342-855E8FFF2A9F}">
      <dgm:prSet phldrT="[Текст]"/>
      <dgm:spPr/>
      <dgm:t>
        <a:bodyPr/>
        <a:lstStyle/>
        <a:p>
          <a:r>
            <a:rPr lang="ru-RU" dirty="0" smtClean="0">
              <a:latin typeface="Arial" pitchFamily="34" charset="0"/>
              <a:cs typeface="Arial" pitchFamily="34" charset="0"/>
            </a:rPr>
            <a:t>спид-скиинг</a:t>
          </a:r>
          <a:endParaRPr lang="ru-RU" dirty="0">
            <a:latin typeface="Arial" pitchFamily="34" charset="0"/>
            <a:cs typeface="Arial" pitchFamily="34" charset="0"/>
          </a:endParaRPr>
        </a:p>
      </dgm:t>
    </dgm:pt>
    <dgm:pt modelId="{4B629D69-FC3E-42A6-8731-63A8BCB92DDD}" type="parTrans" cxnId="{006A14CB-3B07-4E49-AB3F-8C1AA44C905F}">
      <dgm:prSet/>
      <dgm:spPr/>
      <dgm:t>
        <a:bodyPr/>
        <a:lstStyle/>
        <a:p>
          <a:endParaRPr lang="ru-RU"/>
        </a:p>
      </dgm:t>
    </dgm:pt>
    <dgm:pt modelId="{02977B8E-E272-4ECB-8596-0141DD5991C3}" type="sibTrans" cxnId="{006A14CB-3B07-4E49-AB3F-8C1AA44C905F}">
      <dgm:prSet/>
      <dgm:spPr/>
      <dgm:t>
        <a:bodyPr/>
        <a:lstStyle/>
        <a:p>
          <a:endParaRPr lang="ru-RU"/>
        </a:p>
      </dgm:t>
    </dgm:pt>
    <dgm:pt modelId="{8B65B584-7274-4A9F-90E9-E64D7AFB41F7}">
      <dgm:prSet/>
      <dgm:spPr/>
      <dgm:t>
        <a:bodyPr/>
        <a:lstStyle/>
        <a:p>
          <a:r>
            <a:rPr lang="ru-RU" dirty="0" smtClean="0">
              <a:latin typeface="Arial" pitchFamily="34" charset="0"/>
              <a:cs typeface="Arial" pitchFamily="34" charset="0"/>
            </a:rPr>
            <a:t>ньюскул</a:t>
          </a:r>
          <a:endParaRPr lang="ru-RU" dirty="0">
            <a:latin typeface="Arial" pitchFamily="34" charset="0"/>
            <a:cs typeface="Arial" pitchFamily="34" charset="0"/>
          </a:endParaRPr>
        </a:p>
      </dgm:t>
    </dgm:pt>
    <dgm:pt modelId="{9ECFC46A-2370-4C80-9CE7-758AF42255AC}" type="parTrans" cxnId="{73AB6239-66AE-4EEB-80AC-8B96C8C2C5AF}">
      <dgm:prSet/>
      <dgm:spPr/>
      <dgm:t>
        <a:bodyPr/>
        <a:lstStyle/>
        <a:p>
          <a:endParaRPr lang="ru-RU"/>
        </a:p>
      </dgm:t>
    </dgm:pt>
    <dgm:pt modelId="{32822D73-6376-4580-9E5B-8C580E90AF0D}" type="sibTrans" cxnId="{73AB6239-66AE-4EEB-80AC-8B96C8C2C5AF}">
      <dgm:prSet/>
      <dgm:spPr/>
      <dgm:t>
        <a:bodyPr/>
        <a:lstStyle/>
        <a:p>
          <a:endParaRPr lang="ru-RU"/>
        </a:p>
      </dgm:t>
    </dgm:pt>
    <dgm:pt modelId="{D97184EF-23F9-42C4-839E-1A79F44382CB}" type="pres">
      <dgm:prSet presAssocID="{E4768594-EFC0-4B90-87FD-3D9844FCC82E}" presName="linear" presStyleCnt="0">
        <dgm:presLayoutVars>
          <dgm:dir/>
          <dgm:animLvl val="lvl"/>
          <dgm:resizeHandles val="exact"/>
        </dgm:presLayoutVars>
      </dgm:prSet>
      <dgm:spPr/>
      <dgm:t>
        <a:bodyPr/>
        <a:lstStyle/>
        <a:p>
          <a:endParaRPr lang="ru-RU"/>
        </a:p>
      </dgm:t>
    </dgm:pt>
    <dgm:pt modelId="{68E66E4C-0D2F-4E27-B6DB-BABC2EFC3DB5}" type="pres">
      <dgm:prSet presAssocID="{12C3EE09-E516-4751-AA80-A2F463E2DC6B}" presName="parentLin" presStyleCnt="0"/>
      <dgm:spPr/>
    </dgm:pt>
    <dgm:pt modelId="{DC0987E5-2458-4A97-93AE-5B0B147D50BB}" type="pres">
      <dgm:prSet presAssocID="{12C3EE09-E516-4751-AA80-A2F463E2DC6B}" presName="parentLeftMargin" presStyleLbl="node1" presStyleIdx="0" presStyleCnt="4"/>
      <dgm:spPr/>
      <dgm:t>
        <a:bodyPr/>
        <a:lstStyle/>
        <a:p>
          <a:endParaRPr lang="ru-RU"/>
        </a:p>
      </dgm:t>
    </dgm:pt>
    <dgm:pt modelId="{6E9367B2-7A4C-4059-AC59-45BC46C80F70}" type="pres">
      <dgm:prSet presAssocID="{12C3EE09-E516-4751-AA80-A2F463E2DC6B}" presName="parentText" presStyleLbl="node1" presStyleIdx="0" presStyleCnt="4" custLinFactY="-53363" custLinFactNeighborX="-14069" custLinFactNeighborY="-100000">
        <dgm:presLayoutVars>
          <dgm:chMax val="0"/>
          <dgm:bulletEnabled val="1"/>
        </dgm:presLayoutVars>
      </dgm:prSet>
      <dgm:spPr/>
      <dgm:t>
        <a:bodyPr/>
        <a:lstStyle/>
        <a:p>
          <a:endParaRPr lang="ru-RU"/>
        </a:p>
      </dgm:t>
    </dgm:pt>
    <dgm:pt modelId="{58802EE5-526F-4526-9DD0-BA81285B0138}" type="pres">
      <dgm:prSet presAssocID="{12C3EE09-E516-4751-AA80-A2F463E2DC6B}" presName="negativeSpace" presStyleCnt="0"/>
      <dgm:spPr/>
    </dgm:pt>
    <dgm:pt modelId="{85E619E5-AF87-4863-8560-3031B995C78F}" type="pres">
      <dgm:prSet presAssocID="{12C3EE09-E516-4751-AA80-A2F463E2DC6B}" presName="childText" presStyleLbl="conFgAcc1" presStyleIdx="0" presStyleCnt="4">
        <dgm:presLayoutVars>
          <dgm:bulletEnabled val="1"/>
        </dgm:presLayoutVars>
      </dgm:prSet>
      <dgm:spPr/>
    </dgm:pt>
    <dgm:pt modelId="{510C086C-417F-41DA-9C46-D61ECBB393D2}" type="pres">
      <dgm:prSet presAssocID="{C9305AD9-397D-4783-BEF2-F4F35D219F7F}" presName="spaceBetweenRectangles" presStyleCnt="0"/>
      <dgm:spPr/>
    </dgm:pt>
    <dgm:pt modelId="{D2A44FAA-41E1-42B8-B894-E4DA7F03C848}" type="pres">
      <dgm:prSet presAssocID="{EE1C97B6-33A9-474D-BECD-683394EA0EF4}" presName="parentLin" presStyleCnt="0"/>
      <dgm:spPr/>
    </dgm:pt>
    <dgm:pt modelId="{F0C56901-A83F-4CD3-A64A-38B30692BE88}" type="pres">
      <dgm:prSet presAssocID="{EE1C97B6-33A9-474D-BECD-683394EA0EF4}" presName="parentLeftMargin" presStyleLbl="node1" presStyleIdx="0" presStyleCnt="4"/>
      <dgm:spPr/>
      <dgm:t>
        <a:bodyPr/>
        <a:lstStyle/>
        <a:p>
          <a:endParaRPr lang="ru-RU"/>
        </a:p>
      </dgm:t>
    </dgm:pt>
    <dgm:pt modelId="{2C6EFA4F-7AD2-4CDA-BA2A-4DFFEC55AD2A}" type="pres">
      <dgm:prSet presAssocID="{EE1C97B6-33A9-474D-BECD-683394EA0EF4}" presName="parentText" presStyleLbl="node1" presStyleIdx="1" presStyleCnt="4">
        <dgm:presLayoutVars>
          <dgm:chMax val="0"/>
          <dgm:bulletEnabled val="1"/>
        </dgm:presLayoutVars>
      </dgm:prSet>
      <dgm:spPr/>
      <dgm:t>
        <a:bodyPr/>
        <a:lstStyle/>
        <a:p>
          <a:endParaRPr lang="ru-RU"/>
        </a:p>
      </dgm:t>
    </dgm:pt>
    <dgm:pt modelId="{57841D01-D6CE-442A-9E74-14ABA6B535EC}" type="pres">
      <dgm:prSet presAssocID="{EE1C97B6-33A9-474D-BECD-683394EA0EF4}" presName="negativeSpace" presStyleCnt="0"/>
      <dgm:spPr/>
    </dgm:pt>
    <dgm:pt modelId="{F25A85EF-8133-402F-A1C4-9760220DCEA2}" type="pres">
      <dgm:prSet presAssocID="{EE1C97B6-33A9-474D-BECD-683394EA0EF4}" presName="childText" presStyleLbl="conFgAcc1" presStyleIdx="1" presStyleCnt="4">
        <dgm:presLayoutVars>
          <dgm:bulletEnabled val="1"/>
        </dgm:presLayoutVars>
      </dgm:prSet>
      <dgm:spPr/>
    </dgm:pt>
    <dgm:pt modelId="{210B9C29-F346-4833-99A1-1CEDA6EBD010}" type="pres">
      <dgm:prSet presAssocID="{3688C2D7-FB1D-4B64-B47F-644047A78A71}" presName="spaceBetweenRectangles" presStyleCnt="0"/>
      <dgm:spPr/>
    </dgm:pt>
    <dgm:pt modelId="{4EB54319-CC6A-4D56-8045-A24496F822A8}" type="pres">
      <dgm:prSet presAssocID="{04EB69CE-A7A3-446A-8342-855E8FFF2A9F}" presName="parentLin" presStyleCnt="0"/>
      <dgm:spPr/>
    </dgm:pt>
    <dgm:pt modelId="{3E28B1C6-6EFE-4BF0-84DE-0BC11EC2ECBE}" type="pres">
      <dgm:prSet presAssocID="{04EB69CE-A7A3-446A-8342-855E8FFF2A9F}" presName="parentLeftMargin" presStyleLbl="node1" presStyleIdx="1" presStyleCnt="4"/>
      <dgm:spPr/>
      <dgm:t>
        <a:bodyPr/>
        <a:lstStyle/>
        <a:p>
          <a:endParaRPr lang="ru-RU"/>
        </a:p>
      </dgm:t>
    </dgm:pt>
    <dgm:pt modelId="{A8FF0408-F788-4568-B47D-72F6C74C53F8}" type="pres">
      <dgm:prSet presAssocID="{04EB69CE-A7A3-446A-8342-855E8FFF2A9F}" presName="parentText" presStyleLbl="node1" presStyleIdx="2" presStyleCnt="4">
        <dgm:presLayoutVars>
          <dgm:chMax val="0"/>
          <dgm:bulletEnabled val="1"/>
        </dgm:presLayoutVars>
      </dgm:prSet>
      <dgm:spPr/>
      <dgm:t>
        <a:bodyPr/>
        <a:lstStyle/>
        <a:p>
          <a:endParaRPr lang="ru-RU"/>
        </a:p>
      </dgm:t>
    </dgm:pt>
    <dgm:pt modelId="{3DDD8D93-55B2-47CB-92D9-90CD07E3CBFD}" type="pres">
      <dgm:prSet presAssocID="{04EB69CE-A7A3-446A-8342-855E8FFF2A9F}" presName="negativeSpace" presStyleCnt="0"/>
      <dgm:spPr/>
    </dgm:pt>
    <dgm:pt modelId="{FC52D42D-09F7-46F9-978A-BCC0FACA2F88}" type="pres">
      <dgm:prSet presAssocID="{04EB69CE-A7A3-446A-8342-855E8FFF2A9F}" presName="childText" presStyleLbl="conFgAcc1" presStyleIdx="2" presStyleCnt="4">
        <dgm:presLayoutVars>
          <dgm:bulletEnabled val="1"/>
        </dgm:presLayoutVars>
      </dgm:prSet>
      <dgm:spPr/>
    </dgm:pt>
    <dgm:pt modelId="{E4D6517E-9D25-4DD4-B62A-F643E8EE49B8}" type="pres">
      <dgm:prSet presAssocID="{02977B8E-E272-4ECB-8596-0141DD5991C3}" presName="spaceBetweenRectangles" presStyleCnt="0"/>
      <dgm:spPr/>
    </dgm:pt>
    <dgm:pt modelId="{88EFE29D-C421-4A96-BFEE-BC60E7A3D2A8}" type="pres">
      <dgm:prSet presAssocID="{8B65B584-7274-4A9F-90E9-E64D7AFB41F7}" presName="parentLin" presStyleCnt="0"/>
      <dgm:spPr/>
    </dgm:pt>
    <dgm:pt modelId="{F615D456-5682-412D-85C2-C9B6DDD6C549}" type="pres">
      <dgm:prSet presAssocID="{8B65B584-7274-4A9F-90E9-E64D7AFB41F7}" presName="parentLeftMargin" presStyleLbl="node1" presStyleIdx="2" presStyleCnt="4"/>
      <dgm:spPr/>
      <dgm:t>
        <a:bodyPr/>
        <a:lstStyle/>
        <a:p>
          <a:endParaRPr lang="ru-RU"/>
        </a:p>
      </dgm:t>
    </dgm:pt>
    <dgm:pt modelId="{8E1027E1-18F3-4442-8C3D-15F414BD4640}" type="pres">
      <dgm:prSet presAssocID="{8B65B584-7274-4A9F-90E9-E64D7AFB41F7}" presName="parentText" presStyleLbl="node1" presStyleIdx="3" presStyleCnt="4">
        <dgm:presLayoutVars>
          <dgm:chMax val="0"/>
          <dgm:bulletEnabled val="1"/>
        </dgm:presLayoutVars>
      </dgm:prSet>
      <dgm:spPr/>
      <dgm:t>
        <a:bodyPr/>
        <a:lstStyle/>
        <a:p>
          <a:endParaRPr lang="ru-RU"/>
        </a:p>
      </dgm:t>
    </dgm:pt>
    <dgm:pt modelId="{DED61871-A69C-44AD-85A7-AC5A4C28DF51}" type="pres">
      <dgm:prSet presAssocID="{8B65B584-7274-4A9F-90E9-E64D7AFB41F7}" presName="negativeSpace" presStyleCnt="0"/>
      <dgm:spPr/>
    </dgm:pt>
    <dgm:pt modelId="{6FA121FE-81FF-4A70-8A64-CE4287BD2445}" type="pres">
      <dgm:prSet presAssocID="{8B65B584-7274-4A9F-90E9-E64D7AFB41F7}" presName="childText" presStyleLbl="conFgAcc1" presStyleIdx="3" presStyleCnt="4">
        <dgm:presLayoutVars>
          <dgm:bulletEnabled val="1"/>
        </dgm:presLayoutVars>
      </dgm:prSet>
      <dgm:spPr/>
    </dgm:pt>
  </dgm:ptLst>
  <dgm:cxnLst>
    <dgm:cxn modelId="{0029A01D-D0BF-449B-ADBF-61F692C1CCA8}" type="presOf" srcId="{04EB69CE-A7A3-446A-8342-855E8FFF2A9F}" destId="{3E28B1C6-6EFE-4BF0-84DE-0BC11EC2ECBE}" srcOrd="0" destOrd="0" presId="urn:microsoft.com/office/officeart/2005/8/layout/list1"/>
    <dgm:cxn modelId="{E32AE2DB-C550-4403-888F-C661AA74E9F6}" type="presOf" srcId="{EE1C97B6-33A9-474D-BECD-683394EA0EF4}" destId="{2C6EFA4F-7AD2-4CDA-BA2A-4DFFEC55AD2A}" srcOrd="1" destOrd="0" presId="urn:microsoft.com/office/officeart/2005/8/layout/list1"/>
    <dgm:cxn modelId="{73AB6239-66AE-4EEB-80AC-8B96C8C2C5AF}" srcId="{E4768594-EFC0-4B90-87FD-3D9844FCC82E}" destId="{8B65B584-7274-4A9F-90E9-E64D7AFB41F7}" srcOrd="3" destOrd="0" parTransId="{9ECFC46A-2370-4C80-9CE7-758AF42255AC}" sibTransId="{32822D73-6376-4580-9E5B-8C580E90AF0D}"/>
    <dgm:cxn modelId="{182561FF-C3E5-49E8-A575-3B5C76A5C46C}" type="presOf" srcId="{8B65B584-7274-4A9F-90E9-E64D7AFB41F7}" destId="{8E1027E1-18F3-4442-8C3D-15F414BD4640}" srcOrd="1" destOrd="0" presId="urn:microsoft.com/office/officeart/2005/8/layout/list1"/>
    <dgm:cxn modelId="{15BAFE4F-C2BF-45FB-8833-2D41BE7FBC89}" type="presOf" srcId="{12C3EE09-E516-4751-AA80-A2F463E2DC6B}" destId="{DC0987E5-2458-4A97-93AE-5B0B147D50BB}" srcOrd="0" destOrd="0" presId="urn:microsoft.com/office/officeart/2005/8/layout/list1"/>
    <dgm:cxn modelId="{B58952E2-65C9-4B17-8436-60BF3CEF7FBF}" type="presOf" srcId="{12C3EE09-E516-4751-AA80-A2F463E2DC6B}" destId="{6E9367B2-7A4C-4059-AC59-45BC46C80F70}" srcOrd="1" destOrd="0" presId="urn:microsoft.com/office/officeart/2005/8/layout/list1"/>
    <dgm:cxn modelId="{4B13544B-82FF-4853-91D2-A51D18910D47}" type="presOf" srcId="{E4768594-EFC0-4B90-87FD-3D9844FCC82E}" destId="{D97184EF-23F9-42C4-839E-1A79F44382CB}" srcOrd="0" destOrd="0" presId="urn:microsoft.com/office/officeart/2005/8/layout/list1"/>
    <dgm:cxn modelId="{006A14CB-3B07-4E49-AB3F-8C1AA44C905F}" srcId="{E4768594-EFC0-4B90-87FD-3D9844FCC82E}" destId="{04EB69CE-A7A3-446A-8342-855E8FFF2A9F}" srcOrd="2" destOrd="0" parTransId="{4B629D69-FC3E-42A6-8731-63A8BCB92DDD}" sibTransId="{02977B8E-E272-4ECB-8596-0141DD5991C3}"/>
    <dgm:cxn modelId="{51204554-0D73-4401-BE4C-572133198FF8}" type="presOf" srcId="{8B65B584-7274-4A9F-90E9-E64D7AFB41F7}" destId="{F615D456-5682-412D-85C2-C9B6DDD6C549}" srcOrd="0" destOrd="0" presId="urn:microsoft.com/office/officeart/2005/8/layout/list1"/>
    <dgm:cxn modelId="{4932DD58-E150-4CA9-AD79-8A3F4F99B3B6}" srcId="{E4768594-EFC0-4B90-87FD-3D9844FCC82E}" destId="{EE1C97B6-33A9-474D-BECD-683394EA0EF4}" srcOrd="1" destOrd="0" parTransId="{1B215A6D-4F8B-4473-A42A-5941229E8343}" sibTransId="{3688C2D7-FB1D-4B64-B47F-644047A78A71}"/>
    <dgm:cxn modelId="{2377A681-1A33-4CE8-BA2E-2343A005E299}" srcId="{E4768594-EFC0-4B90-87FD-3D9844FCC82E}" destId="{12C3EE09-E516-4751-AA80-A2F463E2DC6B}" srcOrd="0" destOrd="0" parTransId="{8C5501E4-A1A0-495D-A25F-C987C585ECF2}" sibTransId="{C9305AD9-397D-4783-BEF2-F4F35D219F7F}"/>
    <dgm:cxn modelId="{E96C83E6-E8E7-4300-8798-035440EE05B1}" type="presOf" srcId="{04EB69CE-A7A3-446A-8342-855E8FFF2A9F}" destId="{A8FF0408-F788-4568-B47D-72F6C74C53F8}" srcOrd="1" destOrd="0" presId="urn:microsoft.com/office/officeart/2005/8/layout/list1"/>
    <dgm:cxn modelId="{56D70ABE-8250-4C24-BC6F-5426A7D05DBA}" type="presOf" srcId="{EE1C97B6-33A9-474D-BECD-683394EA0EF4}" destId="{F0C56901-A83F-4CD3-A64A-38B30692BE88}" srcOrd="0" destOrd="0" presId="urn:microsoft.com/office/officeart/2005/8/layout/list1"/>
    <dgm:cxn modelId="{965C0A00-7DDA-45AB-9BB7-8526CCA9187C}" type="presParOf" srcId="{D97184EF-23F9-42C4-839E-1A79F44382CB}" destId="{68E66E4C-0D2F-4E27-B6DB-BABC2EFC3DB5}" srcOrd="0" destOrd="0" presId="urn:microsoft.com/office/officeart/2005/8/layout/list1"/>
    <dgm:cxn modelId="{EB96CCDC-6461-4515-9827-72C716A912F6}" type="presParOf" srcId="{68E66E4C-0D2F-4E27-B6DB-BABC2EFC3DB5}" destId="{DC0987E5-2458-4A97-93AE-5B0B147D50BB}" srcOrd="0" destOrd="0" presId="urn:microsoft.com/office/officeart/2005/8/layout/list1"/>
    <dgm:cxn modelId="{ECB83852-62B5-4681-9F83-F676BFCA21CC}" type="presParOf" srcId="{68E66E4C-0D2F-4E27-B6DB-BABC2EFC3DB5}" destId="{6E9367B2-7A4C-4059-AC59-45BC46C80F70}" srcOrd="1" destOrd="0" presId="urn:microsoft.com/office/officeart/2005/8/layout/list1"/>
    <dgm:cxn modelId="{608189C7-7F51-4C6C-BF49-3AAFB976D77C}" type="presParOf" srcId="{D97184EF-23F9-42C4-839E-1A79F44382CB}" destId="{58802EE5-526F-4526-9DD0-BA81285B0138}" srcOrd="1" destOrd="0" presId="urn:microsoft.com/office/officeart/2005/8/layout/list1"/>
    <dgm:cxn modelId="{7BCE6E87-6D98-4913-B7FC-BD47B2E41A54}" type="presParOf" srcId="{D97184EF-23F9-42C4-839E-1A79F44382CB}" destId="{85E619E5-AF87-4863-8560-3031B995C78F}" srcOrd="2" destOrd="0" presId="urn:microsoft.com/office/officeart/2005/8/layout/list1"/>
    <dgm:cxn modelId="{912FA8F2-528E-41A4-95D4-5F704845A6C4}" type="presParOf" srcId="{D97184EF-23F9-42C4-839E-1A79F44382CB}" destId="{510C086C-417F-41DA-9C46-D61ECBB393D2}" srcOrd="3" destOrd="0" presId="urn:microsoft.com/office/officeart/2005/8/layout/list1"/>
    <dgm:cxn modelId="{38211DED-D80D-41A2-8244-333DFF9793BE}" type="presParOf" srcId="{D97184EF-23F9-42C4-839E-1A79F44382CB}" destId="{D2A44FAA-41E1-42B8-B894-E4DA7F03C848}" srcOrd="4" destOrd="0" presId="urn:microsoft.com/office/officeart/2005/8/layout/list1"/>
    <dgm:cxn modelId="{9405AAF1-8074-44C2-A9F8-8C212CEC85EF}" type="presParOf" srcId="{D2A44FAA-41E1-42B8-B894-E4DA7F03C848}" destId="{F0C56901-A83F-4CD3-A64A-38B30692BE88}" srcOrd="0" destOrd="0" presId="urn:microsoft.com/office/officeart/2005/8/layout/list1"/>
    <dgm:cxn modelId="{B2C090FC-4379-4655-837F-6D93A2D0080E}" type="presParOf" srcId="{D2A44FAA-41E1-42B8-B894-E4DA7F03C848}" destId="{2C6EFA4F-7AD2-4CDA-BA2A-4DFFEC55AD2A}" srcOrd="1" destOrd="0" presId="urn:microsoft.com/office/officeart/2005/8/layout/list1"/>
    <dgm:cxn modelId="{DB92DBB9-7330-46A0-BB57-0991E3AB4839}" type="presParOf" srcId="{D97184EF-23F9-42C4-839E-1A79F44382CB}" destId="{57841D01-D6CE-442A-9E74-14ABA6B535EC}" srcOrd="5" destOrd="0" presId="urn:microsoft.com/office/officeart/2005/8/layout/list1"/>
    <dgm:cxn modelId="{66C0A59A-06F5-4E34-AD79-5A1743390E74}" type="presParOf" srcId="{D97184EF-23F9-42C4-839E-1A79F44382CB}" destId="{F25A85EF-8133-402F-A1C4-9760220DCEA2}" srcOrd="6" destOrd="0" presId="urn:microsoft.com/office/officeart/2005/8/layout/list1"/>
    <dgm:cxn modelId="{4D762E32-D0CA-41A6-9EC9-93FB26BF8ABC}" type="presParOf" srcId="{D97184EF-23F9-42C4-839E-1A79F44382CB}" destId="{210B9C29-F346-4833-99A1-1CEDA6EBD010}" srcOrd="7" destOrd="0" presId="urn:microsoft.com/office/officeart/2005/8/layout/list1"/>
    <dgm:cxn modelId="{7076953D-12C6-4350-AC86-05F6E6008AAE}" type="presParOf" srcId="{D97184EF-23F9-42C4-839E-1A79F44382CB}" destId="{4EB54319-CC6A-4D56-8045-A24496F822A8}" srcOrd="8" destOrd="0" presId="urn:microsoft.com/office/officeart/2005/8/layout/list1"/>
    <dgm:cxn modelId="{B02E2620-61EE-43FA-9C55-2B78B620575D}" type="presParOf" srcId="{4EB54319-CC6A-4D56-8045-A24496F822A8}" destId="{3E28B1C6-6EFE-4BF0-84DE-0BC11EC2ECBE}" srcOrd="0" destOrd="0" presId="urn:microsoft.com/office/officeart/2005/8/layout/list1"/>
    <dgm:cxn modelId="{F19FB866-E0A1-4BC0-863F-84EFB9B46D74}" type="presParOf" srcId="{4EB54319-CC6A-4D56-8045-A24496F822A8}" destId="{A8FF0408-F788-4568-B47D-72F6C74C53F8}" srcOrd="1" destOrd="0" presId="urn:microsoft.com/office/officeart/2005/8/layout/list1"/>
    <dgm:cxn modelId="{9F2ECA1F-5D10-45F8-B187-0CF683B88E9C}" type="presParOf" srcId="{D97184EF-23F9-42C4-839E-1A79F44382CB}" destId="{3DDD8D93-55B2-47CB-92D9-90CD07E3CBFD}" srcOrd="9" destOrd="0" presId="urn:microsoft.com/office/officeart/2005/8/layout/list1"/>
    <dgm:cxn modelId="{2DBA3978-C18C-4C18-A0B5-74AEE3006984}" type="presParOf" srcId="{D97184EF-23F9-42C4-839E-1A79F44382CB}" destId="{FC52D42D-09F7-46F9-978A-BCC0FACA2F88}" srcOrd="10" destOrd="0" presId="urn:microsoft.com/office/officeart/2005/8/layout/list1"/>
    <dgm:cxn modelId="{D419F68B-6A51-468C-8641-333C97F1CEDB}" type="presParOf" srcId="{D97184EF-23F9-42C4-839E-1A79F44382CB}" destId="{E4D6517E-9D25-4DD4-B62A-F643E8EE49B8}" srcOrd="11" destOrd="0" presId="urn:microsoft.com/office/officeart/2005/8/layout/list1"/>
    <dgm:cxn modelId="{3EBE79EE-B27C-4544-B334-F4BCEEBDB7BA}" type="presParOf" srcId="{D97184EF-23F9-42C4-839E-1A79F44382CB}" destId="{88EFE29D-C421-4A96-BFEE-BC60E7A3D2A8}" srcOrd="12" destOrd="0" presId="urn:microsoft.com/office/officeart/2005/8/layout/list1"/>
    <dgm:cxn modelId="{661E7446-7DBC-4F3B-A8DA-7A5D2FA7AE78}" type="presParOf" srcId="{88EFE29D-C421-4A96-BFEE-BC60E7A3D2A8}" destId="{F615D456-5682-412D-85C2-C9B6DDD6C549}" srcOrd="0" destOrd="0" presId="urn:microsoft.com/office/officeart/2005/8/layout/list1"/>
    <dgm:cxn modelId="{0AED4FA4-C014-4C30-AF9C-CEF1A80B5F62}" type="presParOf" srcId="{88EFE29D-C421-4A96-BFEE-BC60E7A3D2A8}" destId="{8E1027E1-18F3-4442-8C3D-15F414BD4640}" srcOrd="1" destOrd="0" presId="urn:microsoft.com/office/officeart/2005/8/layout/list1"/>
    <dgm:cxn modelId="{3C1A240F-3DE6-4C09-B6C7-6A83B3C0CB50}" type="presParOf" srcId="{D97184EF-23F9-42C4-839E-1A79F44382CB}" destId="{DED61871-A69C-44AD-85A7-AC5A4C28DF51}" srcOrd="13" destOrd="0" presId="urn:microsoft.com/office/officeart/2005/8/layout/list1"/>
    <dgm:cxn modelId="{B61E75AC-23C0-44AD-B3C8-5C2C19429FC0}" type="presParOf" srcId="{D97184EF-23F9-42C4-839E-1A79F44382CB}" destId="{6FA121FE-81FF-4A70-8A64-CE4287BD2445}"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6C0019-66C0-4263-8A07-58CC830DABB8}">
      <dsp:nvSpPr>
        <dsp:cNvPr id="0" name=""/>
        <dsp:cNvSpPr/>
      </dsp:nvSpPr>
      <dsp:spPr>
        <a:xfrm>
          <a:off x="0" y="0"/>
          <a:ext cx="5181600" cy="1219200"/>
        </a:xfrm>
        <a:prstGeom prst="roundRect">
          <a:avLst>
            <a:gd name="adj" fmla="val 10000"/>
          </a:avLst>
        </a:prstGeom>
        <a:gradFill rotWithShape="0">
          <a:gsLst>
            <a:gs pos="0">
              <a:schemeClr val="lt1">
                <a:hueOff val="0"/>
                <a:satOff val="0"/>
                <a:lumOff val="0"/>
                <a:alphaOff val="0"/>
                <a:shade val="60000"/>
              </a:schemeClr>
            </a:gs>
            <a:gs pos="33000">
              <a:schemeClr val="lt1">
                <a:hueOff val="0"/>
                <a:satOff val="0"/>
                <a:lumOff val="0"/>
                <a:alphaOff val="0"/>
                <a:tint val="86500"/>
              </a:schemeClr>
            </a:gs>
            <a:gs pos="46750">
              <a:schemeClr val="lt1">
                <a:hueOff val="0"/>
                <a:satOff val="0"/>
                <a:lumOff val="0"/>
                <a:alphaOff val="0"/>
                <a:tint val="71000"/>
                <a:satMod val="112000"/>
              </a:schemeClr>
            </a:gs>
            <a:gs pos="53000">
              <a:schemeClr val="lt1">
                <a:hueOff val="0"/>
                <a:satOff val="0"/>
                <a:lumOff val="0"/>
                <a:alphaOff val="0"/>
                <a:tint val="71000"/>
                <a:satMod val="112000"/>
              </a:schemeClr>
            </a:gs>
            <a:gs pos="68000">
              <a:schemeClr val="lt1">
                <a:hueOff val="0"/>
                <a:satOff val="0"/>
                <a:lumOff val="0"/>
                <a:alphaOff val="0"/>
                <a:tint val="86000"/>
              </a:schemeClr>
            </a:gs>
            <a:gs pos="100000">
              <a:schemeClr val="lt1">
                <a:hueOff val="0"/>
                <a:satOff val="0"/>
                <a:lumOff val="0"/>
                <a:alphaOff val="0"/>
                <a:shade val="60000"/>
              </a:schemeClr>
            </a:gs>
          </a:gsLst>
          <a:lin ang="8350000" scaled="1"/>
        </a:gradFill>
        <a:ln>
          <a:noFill/>
        </a:ln>
        <a:effectLst>
          <a:outerShdw blurRad="190500" dist="228600" dir="2700000" sy="90000" rotWithShape="0">
            <a:srgbClr val="000000">
              <a:alpha val="255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ru-RU" sz="2800" b="1" kern="1200" dirty="0" smtClean="0">
              <a:latin typeface="Arial" pitchFamily="34" charset="0"/>
              <a:cs typeface="Arial" pitchFamily="34" charset="0"/>
            </a:rPr>
            <a:t>лыжные гонки</a:t>
          </a:r>
          <a:endParaRPr lang="ru-RU" sz="2800" b="1" kern="1200" dirty="0">
            <a:latin typeface="Arial" pitchFamily="34" charset="0"/>
            <a:cs typeface="Arial" pitchFamily="34" charset="0"/>
          </a:endParaRPr>
        </a:p>
      </dsp:txBody>
      <dsp:txXfrm>
        <a:off x="35709" y="35709"/>
        <a:ext cx="3865988" cy="1147782"/>
      </dsp:txXfrm>
    </dsp:sp>
    <dsp:sp modelId="{A625D0A3-13BE-4946-AD54-D85D44DAA930}">
      <dsp:nvSpPr>
        <dsp:cNvPr id="0" name=""/>
        <dsp:cNvSpPr/>
      </dsp:nvSpPr>
      <dsp:spPr>
        <a:xfrm>
          <a:off x="457199" y="1422399"/>
          <a:ext cx="5181600" cy="1219200"/>
        </a:xfrm>
        <a:prstGeom prst="roundRect">
          <a:avLst>
            <a:gd name="adj" fmla="val 10000"/>
          </a:avLst>
        </a:prstGeom>
        <a:gradFill rotWithShape="0">
          <a:gsLst>
            <a:gs pos="0">
              <a:schemeClr val="lt1">
                <a:hueOff val="0"/>
                <a:satOff val="0"/>
                <a:lumOff val="0"/>
                <a:alphaOff val="0"/>
                <a:shade val="60000"/>
              </a:schemeClr>
            </a:gs>
            <a:gs pos="33000">
              <a:schemeClr val="lt1">
                <a:hueOff val="0"/>
                <a:satOff val="0"/>
                <a:lumOff val="0"/>
                <a:alphaOff val="0"/>
                <a:tint val="86500"/>
              </a:schemeClr>
            </a:gs>
            <a:gs pos="46750">
              <a:schemeClr val="lt1">
                <a:hueOff val="0"/>
                <a:satOff val="0"/>
                <a:lumOff val="0"/>
                <a:alphaOff val="0"/>
                <a:tint val="71000"/>
                <a:satMod val="112000"/>
              </a:schemeClr>
            </a:gs>
            <a:gs pos="53000">
              <a:schemeClr val="lt1">
                <a:hueOff val="0"/>
                <a:satOff val="0"/>
                <a:lumOff val="0"/>
                <a:alphaOff val="0"/>
                <a:tint val="71000"/>
                <a:satMod val="112000"/>
              </a:schemeClr>
            </a:gs>
            <a:gs pos="68000">
              <a:schemeClr val="lt1">
                <a:hueOff val="0"/>
                <a:satOff val="0"/>
                <a:lumOff val="0"/>
                <a:alphaOff val="0"/>
                <a:tint val="86000"/>
              </a:schemeClr>
            </a:gs>
            <a:gs pos="100000">
              <a:schemeClr val="lt1">
                <a:hueOff val="0"/>
                <a:satOff val="0"/>
                <a:lumOff val="0"/>
                <a:alphaOff val="0"/>
                <a:shade val="60000"/>
              </a:schemeClr>
            </a:gs>
          </a:gsLst>
          <a:lin ang="8350000" scaled="1"/>
        </a:gradFill>
        <a:ln>
          <a:noFill/>
        </a:ln>
        <a:effectLst>
          <a:outerShdw blurRad="190500" dist="228600" dir="2700000" sy="90000" rotWithShape="0">
            <a:srgbClr val="000000">
              <a:alpha val="255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ru-RU" sz="2800" b="1" kern="1200" dirty="0" smtClean="0">
              <a:latin typeface="Arial" pitchFamily="34" charset="0"/>
              <a:cs typeface="Arial" pitchFamily="34" charset="0"/>
            </a:rPr>
            <a:t>горнолыжный</a:t>
          </a:r>
          <a:r>
            <a:rPr lang="ru-RU" sz="4200" b="1" kern="1200" dirty="0" smtClean="0"/>
            <a:t>  </a:t>
          </a:r>
          <a:r>
            <a:rPr lang="ru-RU" sz="2800" b="1" kern="1200" dirty="0" smtClean="0">
              <a:latin typeface="Arial" pitchFamily="34" charset="0"/>
              <a:cs typeface="Arial" pitchFamily="34" charset="0"/>
            </a:rPr>
            <a:t>спорт</a:t>
          </a:r>
          <a:endParaRPr lang="ru-RU" sz="4200" b="1" kern="1200" dirty="0"/>
        </a:p>
      </dsp:txBody>
      <dsp:txXfrm>
        <a:off x="492908" y="1458108"/>
        <a:ext cx="3860502" cy="1147782"/>
      </dsp:txXfrm>
    </dsp:sp>
    <dsp:sp modelId="{A69DA901-9A94-4B32-81EC-8AA01EEB2936}">
      <dsp:nvSpPr>
        <dsp:cNvPr id="0" name=""/>
        <dsp:cNvSpPr/>
      </dsp:nvSpPr>
      <dsp:spPr>
        <a:xfrm>
          <a:off x="914399" y="2844799"/>
          <a:ext cx="5181600" cy="1219200"/>
        </a:xfrm>
        <a:prstGeom prst="roundRect">
          <a:avLst>
            <a:gd name="adj" fmla="val 10000"/>
          </a:avLst>
        </a:prstGeom>
        <a:gradFill rotWithShape="0">
          <a:gsLst>
            <a:gs pos="0">
              <a:schemeClr val="lt1">
                <a:hueOff val="0"/>
                <a:satOff val="0"/>
                <a:lumOff val="0"/>
                <a:alphaOff val="0"/>
                <a:shade val="60000"/>
              </a:schemeClr>
            </a:gs>
            <a:gs pos="33000">
              <a:schemeClr val="lt1">
                <a:hueOff val="0"/>
                <a:satOff val="0"/>
                <a:lumOff val="0"/>
                <a:alphaOff val="0"/>
                <a:tint val="86500"/>
              </a:schemeClr>
            </a:gs>
            <a:gs pos="46750">
              <a:schemeClr val="lt1">
                <a:hueOff val="0"/>
                <a:satOff val="0"/>
                <a:lumOff val="0"/>
                <a:alphaOff val="0"/>
                <a:tint val="71000"/>
                <a:satMod val="112000"/>
              </a:schemeClr>
            </a:gs>
            <a:gs pos="53000">
              <a:schemeClr val="lt1">
                <a:hueOff val="0"/>
                <a:satOff val="0"/>
                <a:lumOff val="0"/>
                <a:alphaOff val="0"/>
                <a:tint val="71000"/>
                <a:satMod val="112000"/>
              </a:schemeClr>
            </a:gs>
            <a:gs pos="68000">
              <a:schemeClr val="lt1">
                <a:hueOff val="0"/>
                <a:satOff val="0"/>
                <a:lumOff val="0"/>
                <a:alphaOff val="0"/>
                <a:tint val="86000"/>
              </a:schemeClr>
            </a:gs>
            <a:gs pos="100000">
              <a:schemeClr val="lt1">
                <a:hueOff val="0"/>
                <a:satOff val="0"/>
                <a:lumOff val="0"/>
                <a:alphaOff val="0"/>
                <a:shade val="60000"/>
              </a:schemeClr>
            </a:gs>
          </a:gsLst>
          <a:lin ang="8350000" scaled="1"/>
        </a:gradFill>
        <a:ln>
          <a:noFill/>
        </a:ln>
        <a:effectLst>
          <a:outerShdw blurRad="190500" dist="228600" dir="2700000" sy="90000" rotWithShape="0">
            <a:srgbClr val="000000">
              <a:alpha val="255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ru-RU" sz="2800" b="1" kern="1200" dirty="0" smtClean="0">
              <a:latin typeface="Arial" pitchFamily="34" charset="0"/>
              <a:cs typeface="Arial" pitchFamily="34" charset="0"/>
            </a:rPr>
            <a:t>сноуборд</a:t>
          </a:r>
          <a:endParaRPr lang="ru-RU" sz="2800" b="1" kern="1200" dirty="0">
            <a:latin typeface="Arial" pitchFamily="34" charset="0"/>
            <a:cs typeface="Arial" pitchFamily="34" charset="0"/>
          </a:endParaRPr>
        </a:p>
      </dsp:txBody>
      <dsp:txXfrm>
        <a:off x="950108" y="2880508"/>
        <a:ext cx="3860502" cy="1147782"/>
      </dsp:txXfrm>
    </dsp:sp>
    <dsp:sp modelId="{59381656-C5D7-428D-B271-31C08B583DC5}">
      <dsp:nvSpPr>
        <dsp:cNvPr id="0" name=""/>
        <dsp:cNvSpPr/>
      </dsp:nvSpPr>
      <dsp:spPr>
        <a:xfrm>
          <a:off x="4389120" y="924560"/>
          <a:ext cx="792480" cy="792480"/>
        </a:xfrm>
        <a:prstGeom prst="downArrow">
          <a:avLst>
            <a:gd name="adj1" fmla="val 55000"/>
            <a:gd name="adj2" fmla="val 45000"/>
          </a:avLst>
        </a:prstGeom>
        <a:solidFill>
          <a:schemeClr val="lt1">
            <a:alpha val="90000"/>
            <a:tint val="40000"/>
            <a:hueOff val="0"/>
            <a:satOff val="0"/>
            <a:lumOff val="0"/>
            <a:alphaOff val="0"/>
          </a:schemeClr>
        </a:solidFill>
        <a:ln w="9525" cap="flat" cmpd="sng" algn="ctr">
          <a:solidFill>
            <a:schemeClr val="dk1">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ru-RU" sz="3600" kern="1200"/>
        </a:p>
      </dsp:txBody>
      <dsp:txXfrm>
        <a:off x="4567428" y="924560"/>
        <a:ext cx="435864" cy="596341"/>
      </dsp:txXfrm>
    </dsp:sp>
    <dsp:sp modelId="{F56AF865-6C19-4BE9-B9B8-54BB15BD0D23}">
      <dsp:nvSpPr>
        <dsp:cNvPr id="0" name=""/>
        <dsp:cNvSpPr/>
      </dsp:nvSpPr>
      <dsp:spPr>
        <a:xfrm>
          <a:off x="4846320" y="2338832"/>
          <a:ext cx="792480" cy="792480"/>
        </a:xfrm>
        <a:prstGeom prst="downArrow">
          <a:avLst>
            <a:gd name="adj1" fmla="val 55000"/>
            <a:gd name="adj2" fmla="val 45000"/>
          </a:avLst>
        </a:prstGeom>
        <a:solidFill>
          <a:schemeClr val="lt1">
            <a:alpha val="90000"/>
            <a:tint val="40000"/>
            <a:hueOff val="0"/>
            <a:satOff val="0"/>
            <a:lumOff val="0"/>
            <a:alphaOff val="0"/>
          </a:schemeClr>
        </a:solidFill>
        <a:ln w="9525" cap="flat" cmpd="sng" algn="ctr">
          <a:solidFill>
            <a:schemeClr val="dk1">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ru-RU" sz="3600" kern="1200"/>
        </a:p>
      </dsp:txBody>
      <dsp:txXfrm>
        <a:off x="5024628" y="2338832"/>
        <a:ext cx="435864" cy="5963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6654E1-B6A5-4087-88C8-EB31754F07A8}">
      <dsp:nvSpPr>
        <dsp:cNvPr id="0" name=""/>
        <dsp:cNvSpPr/>
      </dsp:nvSpPr>
      <dsp:spPr>
        <a:xfrm>
          <a:off x="295216" y="158894"/>
          <a:ext cx="8339285" cy="783461"/>
        </a:xfrm>
        <a:prstGeom prst="roundRect">
          <a:avLst/>
        </a:prstGeom>
        <a:gradFill rotWithShape="0">
          <a:gsLst>
            <a:gs pos="0">
              <a:schemeClr val="lt1">
                <a:hueOff val="0"/>
                <a:satOff val="0"/>
                <a:lumOff val="0"/>
                <a:alphaOff val="0"/>
                <a:shade val="60000"/>
              </a:schemeClr>
            </a:gs>
            <a:gs pos="33000">
              <a:schemeClr val="lt1">
                <a:hueOff val="0"/>
                <a:satOff val="0"/>
                <a:lumOff val="0"/>
                <a:alphaOff val="0"/>
                <a:tint val="86500"/>
              </a:schemeClr>
            </a:gs>
            <a:gs pos="46750">
              <a:schemeClr val="lt1">
                <a:hueOff val="0"/>
                <a:satOff val="0"/>
                <a:lumOff val="0"/>
                <a:alphaOff val="0"/>
                <a:tint val="71000"/>
                <a:satMod val="112000"/>
              </a:schemeClr>
            </a:gs>
            <a:gs pos="53000">
              <a:schemeClr val="lt1">
                <a:hueOff val="0"/>
                <a:satOff val="0"/>
                <a:lumOff val="0"/>
                <a:alphaOff val="0"/>
                <a:tint val="71000"/>
                <a:satMod val="112000"/>
              </a:schemeClr>
            </a:gs>
            <a:gs pos="68000">
              <a:schemeClr val="lt1">
                <a:hueOff val="0"/>
                <a:satOff val="0"/>
                <a:lumOff val="0"/>
                <a:alphaOff val="0"/>
                <a:tint val="86000"/>
              </a:schemeClr>
            </a:gs>
            <a:gs pos="100000">
              <a:schemeClr val="lt1">
                <a:hueOff val="0"/>
                <a:satOff val="0"/>
                <a:lumOff val="0"/>
                <a:alphaOff val="0"/>
                <a:shade val="60000"/>
              </a:schemeClr>
            </a:gs>
          </a:gsLst>
          <a:lin ang="8350000" scaled="1"/>
        </a:gradFill>
        <a:ln>
          <a:noFill/>
        </a:ln>
        <a:effectLst>
          <a:outerShdw blurRad="190500" dist="228600" dir="2700000" sy="90000" rotWithShape="0">
            <a:srgbClr val="000000">
              <a:alpha val="255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b="1" kern="1200" dirty="0" smtClean="0">
              <a:latin typeface="Arial" pitchFamily="34" charset="0"/>
              <a:cs typeface="Arial" pitchFamily="34" charset="0"/>
            </a:rPr>
            <a:t>Основные виды лыжных гонок</a:t>
          </a:r>
          <a:endParaRPr lang="ru-RU" sz="2400" b="1" kern="1200" dirty="0">
            <a:latin typeface="Arial" pitchFamily="34" charset="0"/>
            <a:cs typeface="Arial" pitchFamily="34" charset="0"/>
          </a:endParaRPr>
        </a:p>
      </dsp:txBody>
      <dsp:txXfrm>
        <a:off x="333461" y="197139"/>
        <a:ext cx="8262795" cy="706971"/>
      </dsp:txXfrm>
    </dsp:sp>
    <dsp:sp modelId="{9917DFB3-99DD-456A-9F74-34C0E8FFBA68}">
      <dsp:nvSpPr>
        <dsp:cNvPr id="0" name=""/>
        <dsp:cNvSpPr/>
      </dsp:nvSpPr>
      <dsp:spPr>
        <a:xfrm>
          <a:off x="0" y="1241747"/>
          <a:ext cx="8929718" cy="4701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3519" tIns="40640" rIns="227584" bIns="40640" numCol="1" spcCol="1270" anchor="t" anchorCtr="0">
          <a:noAutofit/>
        </a:bodyPr>
        <a:lstStyle/>
        <a:p>
          <a:pPr marL="285750" lvl="1" indent="-285750" algn="l" defTabSz="1422400">
            <a:lnSpc>
              <a:spcPct val="90000"/>
            </a:lnSpc>
            <a:spcBef>
              <a:spcPct val="0"/>
            </a:spcBef>
            <a:spcAft>
              <a:spcPct val="20000"/>
            </a:spcAft>
            <a:buChar char="••"/>
          </a:pPr>
          <a:r>
            <a:rPr lang="ru-RU" sz="3200" b="0" kern="1200" dirty="0" smtClean="0">
              <a:effectLst>
                <a:outerShdw blurRad="38100" dist="38100" dir="2700000" algn="tl">
                  <a:srgbClr val="000000">
                    <a:alpha val="43137"/>
                  </a:srgbClr>
                </a:outerShdw>
              </a:effectLst>
              <a:latin typeface="Arial" pitchFamily="34" charset="0"/>
              <a:cs typeface="Arial" pitchFamily="34" charset="0"/>
            </a:rPr>
            <a:t>соревнования с раздельным стартом </a:t>
          </a:r>
          <a:endParaRPr lang="ru-RU" sz="3200" b="0" kern="1200" dirty="0">
            <a:effectLst>
              <a:outerShdw blurRad="38100" dist="38100" dir="2700000" algn="tl">
                <a:srgbClr val="000000">
                  <a:alpha val="43137"/>
                </a:srgbClr>
              </a:outerShdw>
            </a:effectLst>
            <a:latin typeface="Arial" pitchFamily="34" charset="0"/>
            <a:cs typeface="Arial" pitchFamily="34" charset="0"/>
          </a:endParaRPr>
        </a:p>
        <a:p>
          <a:pPr marL="285750" lvl="1" indent="-285750" algn="l" defTabSz="1422400">
            <a:lnSpc>
              <a:spcPct val="90000"/>
            </a:lnSpc>
            <a:spcBef>
              <a:spcPct val="0"/>
            </a:spcBef>
            <a:spcAft>
              <a:spcPct val="20000"/>
            </a:spcAft>
            <a:buChar char="••"/>
          </a:pPr>
          <a:r>
            <a:rPr lang="ru-RU" sz="3200" b="0" kern="1200" dirty="0" smtClean="0">
              <a:effectLst>
                <a:outerShdw blurRad="38100" dist="38100" dir="2700000" algn="tl">
                  <a:srgbClr val="000000">
                    <a:alpha val="43137"/>
                  </a:srgbClr>
                </a:outerShdw>
              </a:effectLst>
              <a:latin typeface="Arial" pitchFamily="34" charset="0"/>
              <a:cs typeface="Arial" pitchFamily="34" charset="0"/>
            </a:rPr>
            <a:t>соревнования с общим стартом</a:t>
          </a:r>
          <a:r>
            <a:rPr lang="en-US" sz="3200" b="0" kern="1200" dirty="0" smtClean="0">
              <a:effectLst>
                <a:outerShdw blurRad="38100" dist="38100" dir="2700000" algn="tl">
                  <a:srgbClr val="000000">
                    <a:alpha val="43137"/>
                  </a:srgbClr>
                </a:outerShdw>
              </a:effectLst>
              <a:latin typeface="Arial" pitchFamily="34" charset="0"/>
              <a:cs typeface="Arial" pitchFamily="34" charset="0"/>
            </a:rPr>
            <a:t> </a:t>
          </a:r>
          <a:r>
            <a:rPr lang="ru-RU" sz="3200" b="0" kern="1200" dirty="0" smtClean="0">
              <a:effectLst>
                <a:outerShdw blurRad="38100" dist="38100" dir="2700000" algn="tl">
                  <a:srgbClr val="000000">
                    <a:alpha val="43137"/>
                  </a:srgbClr>
                </a:outerShdw>
              </a:effectLst>
              <a:latin typeface="Arial" pitchFamily="34" charset="0"/>
              <a:cs typeface="Arial" pitchFamily="34" charset="0"/>
            </a:rPr>
            <a:t>(масс - старт)</a:t>
          </a:r>
          <a:endParaRPr lang="ru-RU" sz="3200" b="0" kern="1200" dirty="0">
            <a:effectLst>
              <a:outerShdw blurRad="38100" dist="38100" dir="2700000" algn="tl">
                <a:srgbClr val="000000">
                  <a:alpha val="43137"/>
                </a:srgbClr>
              </a:outerShdw>
            </a:effectLst>
            <a:latin typeface="Arial" pitchFamily="34" charset="0"/>
            <a:cs typeface="Arial" pitchFamily="34" charset="0"/>
          </a:endParaRPr>
        </a:p>
        <a:p>
          <a:pPr marL="285750" lvl="1" indent="-285750" algn="l" defTabSz="1422400">
            <a:lnSpc>
              <a:spcPct val="90000"/>
            </a:lnSpc>
            <a:spcBef>
              <a:spcPct val="0"/>
            </a:spcBef>
            <a:spcAft>
              <a:spcPct val="20000"/>
            </a:spcAft>
            <a:buChar char="••"/>
          </a:pPr>
          <a:r>
            <a:rPr lang="ru-RU" sz="3200" b="0" kern="1200" dirty="0" smtClean="0">
              <a:effectLst>
                <a:outerShdw blurRad="38100" dist="38100" dir="2700000" algn="tl">
                  <a:srgbClr val="000000">
                    <a:alpha val="43137"/>
                  </a:srgbClr>
                </a:outerShdw>
              </a:effectLst>
              <a:latin typeface="Arial" pitchFamily="34" charset="0"/>
              <a:cs typeface="Arial" pitchFamily="34" charset="0"/>
            </a:rPr>
            <a:t>гонки преследования (персьют)</a:t>
          </a:r>
          <a:endParaRPr lang="ru-RU" sz="3200" b="0" kern="1200" dirty="0">
            <a:effectLst>
              <a:outerShdw blurRad="38100" dist="38100" dir="2700000" algn="tl">
                <a:srgbClr val="000000">
                  <a:alpha val="43137"/>
                </a:srgbClr>
              </a:outerShdw>
            </a:effectLst>
            <a:latin typeface="Arial" pitchFamily="34" charset="0"/>
            <a:cs typeface="Arial" pitchFamily="34" charset="0"/>
          </a:endParaRPr>
        </a:p>
        <a:p>
          <a:pPr marL="285750" lvl="1" indent="-285750" algn="l" defTabSz="1422400">
            <a:lnSpc>
              <a:spcPct val="90000"/>
            </a:lnSpc>
            <a:spcBef>
              <a:spcPct val="0"/>
            </a:spcBef>
            <a:spcAft>
              <a:spcPct val="20000"/>
            </a:spcAft>
            <a:buChar char="••"/>
          </a:pPr>
          <a:r>
            <a:rPr lang="ru-RU" sz="3200" b="0" kern="1200" dirty="0" smtClean="0">
              <a:effectLst>
                <a:outerShdw blurRad="38100" dist="38100" dir="2700000" algn="tl">
                  <a:srgbClr val="000000">
                    <a:alpha val="43137"/>
                  </a:srgbClr>
                </a:outerShdw>
              </a:effectLst>
              <a:latin typeface="Arial" pitchFamily="34" charset="0"/>
              <a:cs typeface="Arial" pitchFamily="34" charset="0"/>
            </a:rPr>
            <a:t>эстафеты</a:t>
          </a:r>
          <a:endParaRPr lang="ru-RU" sz="3200" b="0" kern="1200" dirty="0">
            <a:effectLst>
              <a:outerShdw blurRad="38100" dist="38100" dir="2700000" algn="tl">
                <a:srgbClr val="000000">
                  <a:alpha val="43137"/>
                </a:srgbClr>
              </a:outerShdw>
            </a:effectLst>
            <a:latin typeface="Arial" pitchFamily="34" charset="0"/>
            <a:cs typeface="Arial" pitchFamily="34" charset="0"/>
          </a:endParaRPr>
        </a:p>
        <a:p>
          <a:pPr marL="285750" lvl="1" indent="-285750" algn="l" defTabSz="1422400">
            <a:lnSpc>
              <a:spcPct val="90000"/>
            </a:lnSpc>
            <a:spcBef>
              <a:spcPct val="0"/>
            </a:spcBef>
            <a:spcAft>
              <a:spcPct val="20000"/>
            </a:spcAft>
            <a:buChar char="••"/>
          </a:pPr>
          <a:r>
            <a:rPr lang="ru-RU" sz="3200" b="0" kern="1200" dirty="0" smtClean="0">
              <a:effectLst>
                <a:outerShdw blurRad="38100" dist="38100" dir="2700000" algn="tl">
                  <a:srgbClr val="000000">
                    <a:alpha val="43137"/>
                  </a:srgbClr>
                </a:outerShdw>
              </a:effectLst>
              <a:latin typeface="Arial" pitchFamily="34" charset="0"/>
              <a:cs typeface="Arial" pitchFamily="34" charset="0"/>
            </a:rPr>
            <a:t>индивидуальный спринт</a:t>
          </a:r>
          <a:endParaRPr lang="ru-RU" sz="3200" b="0" kern="1200" dirty="0">
            <a:effectLst>
              <a:outerShdw blurRad="38100" dist="38100" dir="2700000" algn="tl">
                <a:srgbClr val="000000">
                  <a:alpha val="43137"/>
                </a:srgbClr>
              </a:outerShdw>
            </a:effectLst>
            <a:latin typeface="Arial" pitchFamily="34" charset="0"/>
            <a:cs typeface="Arial" pitchFamily="34" charset="0"/>
          </a:endParaRPr>
        </a:p>
        <a:p>
          <a:pPr marL="285750" lvl="1" indent="-285750" algn="l" defTabSz="1422400">
            <a:lnSpc>
              <a:spcPct val="90000"/>
            </a:lnSpc>
            <a:spcBef>
              <a:spcPct val="0"/>
            </a:spcBef>
            <a:spcAft>
              <a:spcPct val="20000"/>
            </a:spcAft>
            <a:buChar char="••"/>
          </a:pPr>
          <a:r>
            <a:rPr lang="ru-RU" sz="3200" b="0" kern="1200" dirty="0" smtClean="0">
              <a:effectLst>
                <a:outerShdw blurRad="38100" dist="38100" dir="2700000" algn="tl">
                  <a:srgbClr val="000000">
                    <a:alpha val="43137"/>
                  </a:srgbClr>
                </a:outerShdw>
              </a:effectLst>
              <a:latin typeface="Arial" pitchFamily="34" charset="0"/>
              <a:cs typeface="Arial" pitchFamily="34" charset="0"/>
            </a:rPr>
            <a:t>командный спринт</a:t>
          </a:r>
          <a:endParaRPr lang="ru-RU" sz="3200" b="0" kern="1200" dirty="0">
            <a:effectLst>
              <a:outerShdw blurRad="38100" dist="38100" dir="2700000" algn="tl">
                <a:srgbClr val="000000">
                  <a:alpha val="43137"/>
                </a:srgbClr>
              </a:outerShdw>
            </a:effectLst>
            <a:latin typeface="Arial" pitchFamily="34" charset="0"/>
            <a:cs typeface="Arial" pitchFamily="34" charset="0"/>
          </a:endParaRPr>
        </a:p>
        <a:p>
          <a:pPr marL="228600" lvl="1" indent="-228600" algn="l" defTabSz="1066800">
            <a:lnSpc>
              <a:spcPct val="90000"/>
            </a:lnSpc>
            <a:spcBef>
              <a:spcPct val="0"/>
            </a:spcBef>
            <a:spcAft>
              <a:spcPct val="20000"/>
            </a:spcAft>
            <a:buChar char="••"/>
          </a:pPr>
          <a:endParaRPr lang="ru-RU" sz="2400" kern="1200" dirty="0">
            <a:latin typeface="Arial" pitchFamily="34" charset="0"/>
            <a:cs typeface="Arial" pitchFamily="34" charset="0"/>
          </a:endParaRPr>
        </a:p>
        <a:p>
          <a:pPr marL="228600" lvl="1" indent="-228600" algn="l" defTabSz="1066800">
            <a:lnSpc>
              <a:spcPct val="90000"/>
            </a:lnSpc>
            <a:spcBef>
              <a:spcPct val="0"/>
            </a:spcBef>
            <a:spcAft>
              <a:spcPct val="20000"/>
            </a:spcAft>
            <a:buChar char="••"/>
          </a:pPr>
          <a:endParaRPr lang="ru-RU" sz="2400" kern="1200" dirty="0">
            <a:latin typeface="Arial" pitchFamily="34" charset="0"/>
            <a:cs typeface="Arial" pitchFamily="34" charset="0"/>
          </a:endParaRPr>
        </a:p>
      </dsp:txBody>
      <dsp:txXfrm>
        <a:off x="0" y="1241747"/>
        <a:ext cx="8929718" cy="47013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EA5EEC1C-2726-4371-ADAA-9ED01AABE7C8}" type="datetimeFigureOut">
              <a:rPr lang="ru-RU" smtClean="0"/>
              <a:pPr/>
              <a:t>16.02.2011</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04A798D3-060C-400E-8F9F-F19CB054941E}"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A5EEC1C-2726-4371-ADAA-9ED01AABE7C8}" type="datetimeFigureOut">
              <a:rPr lang="ru-RU" smtClean="0"/>
              <a:pPr/>
              <a:t>16.02.2011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A798D3-060C-400E-8F9F-F19CB054941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A5EEC1C-2726-4371-ADAA-9ED01AABE7C8}" type="datetimeFigureOut">
              <a:rPr lang="ru-RU" smtClean="0"/>
              <a:pPr/>
              <a:t>16.02.2011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A798D3-060C-400E-8F9F-F19CB054941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A5EEC1C-2726-4371-ADAA-9ED01AABE7C8}" type="datetimeFigureOut">
              <a:rPr lang="ru-RU" smtClean="0"/>
              <a:pPr/>
              <a:t>16.02.2011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A798D3-060C-400E-8F9F-F19CB054941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EA5EEC1C-2726-4371-ADAA-9ED01AABE7C8}" type="datetimeFigureOut">
              <a:rPr lang="ru-RU" smtClean="0"/>
              <a:pPr/>
              <a:t>16.02.2011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04A798D3-060C-400E-8F9F-F19CB054941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A5EEC1C-2726-4371-ADAA-9ED01AABE7C8}" type="datetimeFigureOut">
              <a:rPr lang="ru-RU" smtClean="0"/>
              <a:pPr/>
              <a:t>16.02.2011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4A798D3-060C-400E-8F9F-F19CB054941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EA5EEC1C-2726-4371-ADAA-9ED01AABE7C8}" type="datetimeFigureOut">
              <a:rPr lang="ru-RU" smtClean="0"/>
              <a:pPr/>
              <a:t>16.02.2011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4A798D3-060C-400E-8F9F-F19CB054941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EA5EEC1C-2726-4371-ADAA-9ED01AABE7C8}" type="datetimeFigureOut">
              <a:rPr lang="ru-RU" smtClean="0"/>
              <a:pPr/>
              <a:t>16.02.2011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4A798D3-060C-400E-8F9F-F19CB054941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A5EEC1C-2726-4371-ADAA-9ED01AABE7C8}" type="datetimeFigureOut">
              <a:rPr lang="ru-RU" smtClean="0"/>
              <a:pPr/>
              <a:t>16.02.2011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4A798D3-060C-400E-8F9F-F19CB054941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A5EEC1C-2726-4371-ADAA-9ED01AABE7C8}" type="datetimeFigureOut">
              <a:rPr lang="ru-RU" smtClean="0"/>
              <a:pPr/>
              <a:t>16.02.2011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4A798D3-060C-400E-8F9F-F19CB054941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EA5EEC1C-2726-4371-ADAA-9ED01AABE7C8}" type="datetimeFigureOut">
              <a:rPr lang="ru-RU" smtClean="0"/>
              <a:pPr/>
              <a:t>16.02.2011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4A798D3-060C-400E-8F9F-F19CB054941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EA5EEC1C-2726-4371-ADAA-9ED01AABE7C8}" type="datetimeFigureOut">
              <a:rPr lang="ru-RU" smtClean="0"/>
              <a:pPr/>
              <a:t>16.02.2011</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04A798D3-060C-400E-8F9F-F19CB054941E}"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hyperlink" Target="http://ru.wikipedia.org/wiki/%D0%9C%D0%B5%D0%B6%D0%B4%D1%83%D0%BD%D0%B0%D1%80%D0%BE%D0%B4%D0%BD%D0%B0%D1%8F_%D1%84%D0%B5%D0%B4%D0%B5%D1%80%D0%B0%D1%86%D0%B8%D1%8F_%D0%BB%D1%8B%D0%B6%D0%BD%D0%BE%D0%B3%D0%BE_%D1%81%D0%BF%D0%BE%D1%80%D1%82%D0%B0" TargetMode="External"/><Relationship Id="rId3" Type="http://schemas.openxmlformats.org/officeDocument/2006/relationships/hyperlink" Target="http://ru.wikipedia.org/wiki/1767_%D0%B3%D0%BE%D0%B4" TargetMode="External"/><Relationship Id="rId7" Type="http://schemas.openxmlformats.org/officeDocument/2006/relationships/hyperlink" Target="http://ru.wikipedia.org/wiki/1924_%D0%B3%D0%BE%D0%B4" TargetMode="External"/><Relationship Id="rId2" Type="http://schemas.openxmlformats.org/officeDocument/2006/relationships/hyperlink" Target="http://ru.wikipedia.org/wiki/%D0%9D%D0%BE%D1%80%D0%B2%D0%B5%D0%B3%D0%B8%D1%8F" TargetMode="External"/><Relationship Id="rId1" Type="http://schemas.openxmlformats.org/officeDocument/2006/relationships/slideLayout" Target="../slideLayouts/slideLayout3.xml"/><Relationship Id="rId6" Type="http://schemas.openxmlformats.org/officeDocument/2006/relationships/hyperlink" Target="http://ru.wikipedia.org/wiki/%D0%A6%D0%B5%D0%BD%D1%82%D1%80%D0%B0%D0%BB%D1%8C%D0%BD%D0%B0%D1%8F_%D0%95%D0%B2%D1%80%D0%BE%D0%BF%D0%B0" TargetMode="External"/><Relationship Id="rId5" Type="http://schemas.openxmlformats.org/officeDocument/2006/relationships/hyperlink" Target="http://ru.wikipedia.org/wiki/%D0%A4%D0%B8%D0%BD%D0%BB%D1%8F%D0%BD%D0%B4%D0%B8%D1%8F" TargetMode="External"/><Relationship Id="rId10" Type="http://schemas.openxmlformats.org/officeDocument/2006/relationships/image" Target="../media/image18.gif"/><Relationship Id="rId4" Type="http://schemas.openxmlformats.org/officeDocument/2006/relationships/hyperlink" Target="http://ru.wikipedia.org/wiki/%D0%A8%D0%B2%D0%B5%D1%86%D0%B8%D1%8F" TargetMode="External"/><Relationship Id="rId9" Type="http://schemas.openxmlformats.org/officeDocument/2006/relationships/hyperlink" Target="http://ru.wikipedia.org/wiki/2000" TargetMode="Externa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9.jpeg"/><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hyperlink" Target="http://ru.wikipedia.org/wiki/%D0%90%D0%BB%D1%8C%D0%BF%D1%8B" TargetMode="External"/><Relationship Id="rId3" Type="http://schemas.openxmlformats.org/officeDocument/2006/relationships/hyperlink" Target="http://ru.wikipedia.org/wiki/%D0%90%D0%B2%D1%81%D1%82%D1%80%D0%B8%D1%8F" TargetMode="External"/><Relationship Id="rId7" Type="http://schemas.openxmlformats.org/officeDocument/2006/relationships/hyperlink" Target="http://ru.wikipedia.org/wiki/%D0%93%D0%B5%D1%80%D0%BC%D0%B0%D0%BD%D0%B8%D1%8F" TargetMode="External"/><Relationship Id="rId2" Type="http://schemas.openxmlformats.org/officeDocument/2006/relationships/hyperlink" Target="http://ru.wikipedia.org/wiki/%D0%93%D0%BE%D1%80%D0%BD%D1%8B%D0%B5_%D0%BB%D1%8B%D0%B6%D0%B8" TargetMode="External"/><Relationship Id="rId1" Type="http://schemas.openxmlformats.org/officeDocument/2006/relationships/slideLayout" Target="../slideLayouts/slideLayout3.xml"/><Relationship Id="rId6" Type="http://schemas.openxmlformats.org/officeDocument/2006/relationships/hyperlink" Target="http://ru.wikipedia.org/wiki/%D0%A1%D0%A8%D0%90" TargetMode="External"/><Relationship Id="rId5" Type="http://schemas.openxmlformats.org/officeDocument/2006/relationships/hyperlink" Target="http://ru.wikipedia.org/wiki/%D0%A4%D1%80%D0%B0%D0%BD%D1%86%D0%B8%D1%8F" TargetMode="External"/><Relationship Id="rId4" Type="http://schemas.openxmlformats.org/officeDocument/2006/relationships/hyperlink" Target="http://ru.wikipedia.org/wiki/%D0%A8%D0%B2%D0%B5%D0%B9%D1%86%D0%B0%D1%80%D0%B8%D1%8F" TargetMode="External"/><Relationship Id="rId9" Type="http://schemas.openxmlformats.org/officeDocument/2006/relationships/image" Target="../media/image21.jpeg"/></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2.jpeg"/><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3" Type="http://schemas.openxmlformats.org/officeDocument/2006/relationships/hyperlink" Target="http://ru.wikipedia.org/wiki/%D0%A1%D0%BD%D0%B5%D0%B3" TargetMode="External"/><Relationship Id="rId2" Type="http://schemas.openxmlformats.org/officeDocument/2006/relationships/hyperlink" Target="http://ru.wikipedia.org/wiki/%D0%93%D0%BE%D1%80%D0%B0" TargetMode="External"/><Relationship Id="rId1" Type="http://schemas.openxmlformats.org/officeDocument/2006/relationships/slideLayout" Target="../slideLayouts/slideLayout3.xml"/><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ru.wikipedia.org/w/index.php?title=%D0%9C%D1%83%D1%81%D0%BA%D0%B5%D0%B3%D0%BE%D0%BD&amp;action=edit&amp;redlink=1" TargetMode="External"/><Relationship Id="rId2" Type="http://schemas.openxmlformats.org/officeDocument/2006/relationships/hyperlink" Target="http://ru.wikipedia.org/w/index.php?title=%D0%A1%D0%BD%D1%91%D1%80%D1%84%D0%B5%D1%80&amp;action=edit&amp;redlink=1" TargetMode="External"/><Relationship Id="rId1" Type="http://schemas.openxmlformats.org/officeDocument/2006/relationships/slideLayout" Target="../slideLayouts/slideLayout1.xml"/><Relationship Id="rId6" Type="http://schemas.openxmlformats.org/officeDocument/2006/relationships/image" Target="../media/image25.jpeg"/><Relationship Id="rId5" Type="http://schemas.openxmlformats.org/officeDocument/2006/relationships/hyperlink" Target="http://ru.wikipedia.org/wiki/%D0%A1%D0%BA%D0%B5%D0%B9%D1%82%D0%B1%D0%BE%D1%80%D0%B4" TargetMode="External"/><Relationship Id="rId4" Type="http://schemas.openxmlformats.org/officeDocument/2006/relationships/hyperlink" Target="http://ru.wikipedia.org/wiki/%D0%9C%D0%B8%D1%87%D0%B8%D0%B3%D0%B0%D0%BD"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ru.wikipedia.org/w/index.php?title=%D0%91%D1%91%D1%80%D1%82%D0%BE%D0%BD,_%D0%94%D0%B6%D0%B5%D0%B9%D0%BA&amp;action=edit&amp;redlink=1" TargetMode="Externa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ru.wikipedia.org/wiki/%D0%A5%D0%B0%D1%84-%D0%BF%D0%B0%D0%B9%D0%BF" TargetMode="Externa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8" Type="http://schemas.openxmlformats.org/officeDocument/2006/relationships/hyperlink" Target="http://ru.wikipedia.org/wiki/1993_%D0%B3%D0%BE%D0%B4" TargetMode="External"/><Relationship Id="rId3" Type="http://schemas.openxmlformats.org/officeDocument/2006/relationships/hyperlink" Target="http://ru.wikipedia.org/wiki/%D0%93%D0%B5%D1%80%D0%BC%D0%B0%D0%BD%D0%B8%D1%8F" TargetMode="External"/><Relationship Id="rId7" Type="http://schemas.openxmlformats.org/officeDocument/2006/relationships/hyperlink" Target="http://ru.wikipedia.org/wiki/%D0%A8%D0%B2%D0%B5%D1%86%D0%B8%D1%8F" TargetMode="External"/><Relationship Id="rId12" Type="http://schemas.openxmlformats.org/officeDocument/2006/relationships/image" Target="../media/image28.jpeg"/><Relationship Id="rId2" Type="http://schemas.openxmlformats.org/officeDocument/2006/relationships/hyperlink" Target="http://ru.wikipedia.org/wiki/%D0%9B%D0%B0%D1%82%D0%B8%D0%BD%D1%81%D0%BA%D0%B8%D0%B9_%D1%8F%D0%B7%D1%8B%D0%BA" TargetMode="External"/><Relationship Id="rId1" Type="http://schemas.openxmlformats.org/officeDocument/2006/relationships/slideLayout" Target="../slideLayouts/slideLayout3.xml"/><Relationship Id="rId6" Type="http://schemas.openxmlformats.org/officeDocument/2006/relationships/hyperlink" Target="http://ru.wikipedia.org/wiki/%D0%9D%D0%BE%D1%80%D0%B2%D0%B5%D0%B3%D0%B8%D1%8F" TargetMode="External"/><Relationship Id="rId11" Type="http://schemas.openxmlformats.org/officeDocument/2006/relationships/hyperlink" Target="http://ru.wikipedia.org/wiki/%D0%9C%D0%B5%D0%B6%D0%B4%D1%83%D0%BD%D0%B0%D1%80%D0%BE%D0%B4%D0%BD%D1%8B%D0%B9_%D1%81%D0%BE%D1%8E%D0%B7_%D0%B1%D0%B8%D0%B0%D1%82%D0%BB%D0%BE%D0%BD%D0%B8%D1%81%D1%82%D0%BE%D0%B2" TargetMode="External"/><Relationship Id="rId5" Type="http://schemas.openxmlformats.org/officeDocument/2006/relationships/hyperlink" Target="http://ru.wikipedia.org/wiki/%D0%90%D0%B2%D1%81%D1%82%D1%80%D0%B8%D1%8F" TargetMode="External"/><Relationship Id="rId10" Type="http://schemas.openxmlformats.org/officeDocument/2006/relationships/hyperlink" Target="http://ru.wikipedia.org/wiki/%D0%A7%D0%B5%D0%BC%D0%BF%D0%B8%D0%BE%D0%BD%D0%B0%D1%82_%D0%BC%D0%B8%D1%80%D0%B0_%D0%BF%D0%BE_%D0%B1%D0%B8%D0%B0%D1%82%D0%BB%D0%BE%D0%BD%D1%83" TargetMode="External"/><Relationship Id="rId4" Type="http://schemas.openxmlformats.org/officeDocument/2006/relationships/hyperlink" Target="http://ru.wikipedia.org/wiki/%D0%A0%D0%BE%D1%81%D1%81%D0%B8%D1%8F" TargetMode="External"/><Relationship Id="rId9" Type="http://schemas.openxmlformats.org/officeDocument/2006/relationships/hyperlink" Target="http://ru.wikipedia.org/wiki/%D0%9A%D1%83%D0%B1%D0%BE%D0%BA_%D0%BC%D0%B8%D1%80%D0%B0_%D0%BF%D0%BE_%D0%B1%D0%B8%D0%B0%D1%82%D0%BB%D0%BE%D0%BD%D1%83"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Layout" Target="../diagrams/layout1.xml"/><Relationship Id="rId7" Type="http://schemas.openxmlformats.org/officeDocument/2006/relationships/image" Target="../media/image13.jpe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7158" y="285728"/>
            <a:ext cx="8072494" cy="3414722"/>
          </a:xfrm>
        </p:spPr>
        <p:txBody>
          <a:bodyPr>
            <a:noAutofit/>
          </a:bodyPr>
          <a:lstStyle/>
          <a:p>
            <a:r>
              <a:rPr lang="ru-RU" sz="6000" b="0" dirty="0" smtClean="0">
                <a:solidFill>
                  <a:srgbClr val="66FFFF"/>
                </a:solidFill>
                <a:effectLst>
                  <a:outerShdw blurRad="38100" dist="38100" dir="2700000" algn="tl">
                    <a:srgbClr val="000000">
                      <a:alpha val="43137"/>
                    </a:srgbClr>
                  </a:outerShdw>
                </a:effectLst>
              </a:rPr>
              <a:t>«</a:t>
            </a:r>
            <a:r>
              <a:rPr lang="ru-RU" sz="6000" dirty="0" smtClean="0">
                <a:solidFill>
                  <a:srgbClr val="66FFFF"/>
                </a:solidFill>
                <a:effectLst>
                  <a:outerShdw blurRad="38100" dist="38100" dir="2700000" algn="tl">
                    <a:srgbClr val="000000">
                      <a:alpha val="43137"/>
                    </a:srgbClr>
                  </a:outerShdw>
                </a:effectLst>
              </a:rPr>
              <a:t>Один из моих любимых видов</a:t>
            </a:r>
            <a:r>
              <a:rPr lang="en-US" sz="6000" dirty="0" smtClean="0">
                <a:solidFill>
                  <a:srgbClr val="66FFFF"/>
                </a:solidFill>
                <a:effectLst>
                  <a:outerShdw blurRad="38100" dist="38100" dir="2700000" algn="tl">
                    <a:srgbClr val="000000">
                      <a:alpha val="43137"/>
                    </a:srgbClr>
                  </a:outerShdw>
                </a:effectLst>
              </a:rPr>
              <a:t> </a:t>
            </a:r>
            <a:r>
              <a:rPr lang="ru-RU" sz="6000" dirty="0" smtClean="0">
                <a:solidFill>
                  <a:srgbClr val="66FFFF"/>
                </a:solidFill>
                <a:effectLst>
                  <a:outerShdw blurRad="38100" dist="38100" dir="2700000" algn="tl">
                    <a:srgbClr val="000000">
                      <a:alpha val="43137"/>
                    </a:srgbClr>
                  </a:outerShdw>
                </a:effectLst>
              </a:rPr>
              <a:t>спорта- </a:t>
            </a:r>
            <a:r>
              <a:rPr lang="ru-RU" sz="7200" dirty="0" smtClean="0">
                <a:solidFill>
                  <a:srgbClr val="66FFFF"/>
                </a:solidFill>
                <a:effectLst>
                  <a:outerShdw blurRad="38100" dist="38100" dir="2700000" algn="tl">
                    <a:srgbClr val="000000">
                      <a:alpha val="43137"/>
                    </a:srgbClr>
                  </a:outerShdw>
                </a:effectLst>
              </a:rPr>
              <a:t>Л</a:t>
            </a:r>
            <a:r>
              <a:rPr lang="ru-RU" sz="6000" dirty="0" smtClean="0">
                <a:solidFill>
                  <a:srgbClr val="66FFFF"/>
                </a:solidFill>
                <a:effectLst>
                  <a:outerShdw blurRad="38100" dist="38100" dir="2700000" algn="tl">
                    <a:srgbClr val="000000">
                      <a:alpha val="43137"/>
                    </a:srgbClr>
                  </a:outerShdw>
                </a:effectLst>
              </a:rPr>
              <a:t>ыжный</a:t>
            </a:r>
            <a:r>
              <a:rPr lang="ru-RU" sz="6000" b="0" dirty="0" smtClean="0">
                <a:solidFill>
                  <a:srgbClr val="66FFFF"/>
                </a:solidFill>
                <a:effectLst>
                  <a:outerShdw blurRad="38100" dist="38100" dir="2700000" algn="tl">
                    <a:srgbClr val="000000">
                      <a:alpha val="43137"/>
                    </a:srgbClr>
                  </a:outerShdw>
                </a:effectLst>
              </a:rPr>
              <a:t>»</a:t>
            </a:r>
            <a:endParaRPr lang="ru-RU" sz="6000" b="0" dirty="0">
              <a:solidFill>
                <a:srgbClr val="66FFFF"/>
              </a:solidFill>
              <a:effectLst>
                <a:outerShdw blurRad="38100" dist="38100" dir="2700000" algn="tl">
                  <a:srgbClr val="000000">
                    <a:alpha val="43137"/>
                  </a:srgbClr>
                </a:outerShdw>
              </a:effectLst>
            </a:endParaRPr>
          </a:p>
        </p:txBody>
      </p:sp>
      <p:pic>
        <p:nvPicPr>
          <p:cNvPr id="3" name="Рисунок 2" descr="7176988c-9f50-42ce-850e-0b24ae41bf41_L.jpg"/>
          <p:cNvPicPr>
            <a:picLocks noChangeAspect="1"/>
          </p:cNvPicPr>
          <p:nvPr/>
        </p:nvPicPr>
        <p:blipFill>
          <a:blip r:embed="rId2"/>
          <a:stretch>
            <a:fillRect/>
          </a:stretch>
        </p:blipFill>
        <p:spPr>
          <a:xfrm>
            <a:off x="5214942" y="4071942"/>
            <a:ext cx="3214710" cy="24110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85720" y="428604"/>
            <a:ext cx="7358114" cy="2928958"/>
          </a:xfrm>
        </p:spPr>
        <p:txBody>
          <a:bodyPr>
            <a:noAutofit/>
          </a:bodyPr>
          <a:lstStyle/>
          <a:p>
            <a:r>
              <a:rPr lang="ru-RU" sz="3600" b="1" dirty="0" smtClean="0">
                <a:solidFill>
                  <a:srgbClr val="66FFFF"/>
                </a:solidFill>
                <a:effectLst>
                  <a:outerShdw blurRad="38100" dist="38100" dir="2700000" algn="tl">
                    <a:srgbClr val="000000">
                      <a:alpha val="43137"/>
                    </a:srgbClr>
                  </a:outerShdw>
                </a:effectLst>
                <a:latin typeface="Arial" pitchFamily="34" charset="0"/>
                <a:cs typeface="Arial" pitchFamily="34" charset="0"/>
              </a:rPr>
              <a:t>Лыжные гонки</a:t>
            </a:r>
            <a:r>
              <a:rPr lang="ru-RU" sz="3200" dirty="0" smtClean="0">
                <a:effectLst>
                  <a:outerShdw blurRad="38100" dist="38100" dir="2700000" algn="tl">
                    <a:srgbClr val="000000">
                      <a:alpha val="43137"/>
                    </a:srgbClr>
                  </a:outerShdw>
                </a:effectLst>
                <a:latin typeface="Arial" pitchFamily="34" charset="0"/>
                <a:cs typeface="Arial" pitchFamily="34" charset="0"/>
              </a:rPr>
              <a:t> </a:t>
            </a:r>
            <a:r>
              <a:rPr lang="ru-RU" sz="3200" dirty="0" smtClean="0">
                <a:latin typeface="Arial" pitchFamily="34" charset="0"/>
                <a:cs typeface="Arial" pitchFamily="34" charset="0"/>
              </a:rPr>
              <a:t>— </a:t>
            </a:r>
            <a:r>
              <a:rPr lang="ru-RU" sz="2800" dirty="0" smtClean="0">
                <a:latin typeface="Arial" pitchFamily="34" charset="0"/>
                <a:cs typeface="Arial" pitchFamily="34" charset="0"/>
              </a:rPr>
              <a:t>гонки на лыжах на определённую дистанцию по специально подготовленной трассе среди лиц определённой категории (возрастной, половой и т. д.)</a:t>
            </a:r>
            <a:endParaRPr lang="ru-RU" sz="2800" dirty="0">
              <a:latin typeface="Arial" pitchFamily="34" charset="0"/>
              <a:cs typeface="Arial" pitchFamily="34" charset="0"/>
            </a:endParaRPr>
          </a:p>
        </p:txBody>
      </p:sp>
      <p:pic>
        <p:nvPicPr>
          <p:cNvPr id="4" name="Рисунок 3" descr="800px-Skier-carving-a-turn.jpg"/>
          <p:cNvPicPr>
            <a:picLocks noChangeAspect="1"/>
          </p:cNvPicPr>
          <p:nvPr/>
        </p:nvPicPr>
        <p:blipFill>
          <a:blip r:embed="rId2"/>
          <a:stretch>
            <a:fillRect/>
          </a:stretch>
        </p:blipFill>
        <p:spPr>
          <a:xfrm>
            <a:off x="785786" y="3929066"/>
            <a:ext cx="3857651" cy="25315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Рисунок 5" descr="1285660932_(=900x(=800.jpg"/>
          <p:cNvPicPr>
            <a:picLocks noChangeAspect="1"/>
          </p:cNvPicPr>
          <p:nvPr/>
        </p:nvPicPr>
        <p:blipFill>
          <a:blip r:embed="rId3"/>
          <a:stretch>
            <a:fillRect/>
          </a:stretch>
        </p:blipFill>
        <p:spPr>
          <a:xfrm>
            <a:off x="5000628" y="2500306"/>
            <a:ext cx="3643338" cy="25009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14282" y="214290"/>
            <a:ext cx="8715404" cy="6072230"/>
          </a:xfrm>
        </p:spPr>
        <p:txBody>
          <a:bodyPr>
            <a:normAutofit fontScale="32500" lnSpcReduction="20000"/>
          </a:bodyPr>
          <a:lstStyle/>
          <a:p>
            <a:r>
              <a:rPr lang="ru-RU" sz="9800" dirty="0" smtClean="0">
                <a:effectLst>
                  <a:outerShdw blurRad="38100" dist="38100" dir="2700000" algn="tl">
                    <a:srgbClr val="000000">
                      <a:alpha val="43137"/>
                    </a:srgbClr>
                  </a:outerShdw>
                </a:effectLst>
                <a:latin typeface="Arial" pitchFamily="34" charset="0"/>
                <a:cs typeface="Arial" pitchFamily="34" charset="0"/>
              </a:rPr>
              <a:t>Впервые состязания в лыжном беге на скорост</a:t>
            </a:r>
            <a:r>
              <a:rPr lang="ru-RU" sz="8000" dirty="0" smtClean="0">
                <a:effectLst>
                  <a:outerShdw blurRad="38100" dist="38100" dir="2700000" algn="tl">
                    <a:srgbClr val="000000">
                      <a:alpha val="43137"/>
                    </a:srgbClr>
                  </a:outerShdw>
                </a:effectLst>
                <a:latin typeface="Arial" pitchFamily="34" charset="0"/>
                <a:cs typeface="Arial" pitchFamily="34" charset="0"/>
              </a:rPr>
              <a:t>ь </a:t>
            </a:r>
            <a:r>
              <a:rPr lang="ru-RU" sz="9800" dirty="0" smtClean="0">
                <a:effectLst>
                  <a:outerShdw blurRad="38100" dist="38100" dir="2700000" algn="tl">
                    <a:srgbClr val="000000">
                      <a:alpha val="43137"/>
                    </a:srgbClr>
                  </a:outerShdw>
                </a:effectLst>
                <a:latin typeface="Arial" pitchFamily="34" charset="0"/>
                <a:cs typeface="Arial" pitchFamily="34" charset="0"/>
              </a:rPr>
              <a:t>состоялись в </a:t>
            </a:r>
            <a:r>
              <a:rPr lang="ru-RU" sz="9800" dirty="0" smtClean="0">
                <a:effectLst>
                  <a:outerShdw blurRad="38100" dist="38100" dir="2700000" algn="tl">
                    <a:srgbClr val="000000">
                      <a:alpha val="43137"/>
                    </a:srgbClr>
                  </a:outerShdw>
                </a:effectLst>
                <a:latin typeface="Arial" pitchFamily="34" charset="0"/>
                <a:cs typeface="Arial" pitchFamily="34" charset="0"/>
                <a:hlinkClick r:id="rId2" tooltip="Норвегия"/>
              </a:rPr>
              <a:t>Норвегии</a:t>
            </a:r>
            <a:r>
              <a:rPr lang="ru-RU" sz="9800" dirty="0" smtClean="0">
                <a:effectLst>
                  <a:outerShdw blurRad="38100" dist="38100" dir="2700000" algn="tl">
                    <a:srgbClr val="000000">
                      <a:alpha val="43137"/>
                    </a:srgbClr>
                  </a:outerShdw>
                </a:effectLst>
                <a:latin typeface="Arial" pitchFamily="34" charset="0"/>
                <a:cs typeface="Arial" pitchFamily="34" charset="0"/>
              </a:rPr>
              <a:t> в </a:t>
            </a:r>
            <a:r>
              <a:rPr lang="ru-RU" sz="9800" dirty="0" smtClean="0">
                <a:effectLst>
                  <a:outerShdw blurRad="38100" dist="38100" dir="2700000" algn="tl">
                    <a:srgbClr val="000000">
                      <a:alpha val="43137"/>
                    </a:srgbClr>
                  </a:outerShdw>
                </a:effectLst>
                <a:latin typeface="Arial" pitchFamily="34" charset="0"/>
                <a:cs typeface="Arial" pitchFamily="34" charset="0"/>
                <a:hlinkClick r:id="rId3" tooltip="1767 год"/>
              </a:rPr>
              <a:t>1767 году</a:t>
            </a:r>
            <a:r>
              <a:rPr lang="ru-RU" sz="9800" dirty="0" smtClean="0">
                <a:effectLst>
                  <a:outerShdw blurRad="38100" dist="38100" dir="2700000" algn="tl">
                    <a:srgbClr val="000000">
                      <a:alpha val="43137"/>
                    </a:srgbClr>
                  </a:outerShdw>
                </a:effectLst>
                <a:latin typeface="Arial" pitchFamily="34" charset="0"/>
                <a:cs typeface="Arial" pitchFamily="34" charset="0"/>
              </a:rPr>
              <a:t>. Затем примеру норвежцев последовали </a:t>
            </a:r>
            <a:r>
              <a:rPr lang="ru-RU" sz="9800" dirty="0" smtClean="0">
                <a:effectLst>
                  <a:outerShdw blurRad="38100" dist="38100" dir="2700000" algn="tl">
                    <a:srgbClr val="000000">
                      <a:alpha val="43137"/>
                    </a:srgbClr>
                  </a:outerShdw>
                </a:effectLst>
                <a:latin typeface="Arial" pitchFamily="34" charset="0"/>
                <a:cs typeface="Arial" pitchFamily="34" charset="0"/>
                <a:hlinkClick r:id="rId4" tooltip="Швеция"/>
              </a:rPr>
              <a:t>шведы</a:t>
            </a:r>
            <a:r>
              <a:rPr lang="ru-RU" sz="9800" dirty="0" smtClean="0">
                <a:effectLst>
                  <a:outerShdw blurRad="38100" dist="38100" dir="2700000" algn="tl">
                    <a:srgbClr val="000000">
                      <a:alpha val="43137"/>
                    </a:srgbClr>
                  </a:outerShdw>
                </a:effectLst>
                <a:latin typeface="Arial" pitchFamily="34" charset="0"/>
                <a:cs typeface="Arial" pitchFamily="34" charset="0"/>
              </a:rPr>
              <a:t> и </a:t>
            </a:r>
            <a:r>
              <a:rPr lang="ru-RU" sz="9800" dirty="0" smtClean="0">
                <a:effectLst>
                  <a:outerShdw blurRad="38100" dist="38100" dir="2700000" algn="tl">
                    <a:srgbClr val="000000">
                      <a:alpha val="43137"/>
                    </a:srgbClr>
                  </a:outerShdw>
                </a:effectLst>
                <a:latin typeface="Arial" pitchFamily="34" charset="0"/>
                <a:cs typeface="Arial" pitchFamily="34" charset="0"/>
                <a:hlinkClick r:id="rId5" tooltip="Финляндия"/>
              </a:rPr>
              <a:t>финны</a:t>
            </a:r>
            <a:r>
              <a:rPr lang="ru-RU" sz="9800" dirty="0" smtClean="0">
                <a:effectLst>
                  <a:outerShdw blurRad="38100" dist="38100" dir="2700000" algn="tl">
                    <a:srgbClr val="000000">
                      <a:alpha val="43137"/>
                    </a:srgbClr>
                  </a:outerShdw>
                </a:effectLst>
                <a:latin typeface="Arial" pitchFamily="34" charset="0"/>
                <a:cs typeface="Arial" pitchFamily="34" charset="0"/>
              </a:rPr>
              <a:t>, позже увлечение гонками возникло и в </a:t>
            </a:r>
            <a:r>
              <a:rPr lang="ru-RU" sz="9800" dirty="0" smtClean="0">
                <a:effectLst>
                  <a:outerShdw blurRad="38100" dist="38100" dir="2700000" algn="tl">
                    <a:srgbClr val="000000">
                      <a:alpha val="43137"/>
                    </a:srgbClr>
                  </a:outerShdw>
                </a:effectLst>
                <a:latin typeface="Arial" pitchFamily="34" charset="0"/>
                <a:cs typeface="Arial" pitchFamily="34" charset="0"/>
                <a:hlinkClick r:id="rId6" tooltip="Центральная Европа"/>
              </a:rPr>
              <a:t>Центральной Европе</a:t>
            </a:r>
            <a:r>
              <a:rPr lang="ru-RU" sz="9800" dirty="0" smtClean="0">
                <a:effectLst>
                  <a:outerShdw blurRad="38100" dist="38100" dir="2700000" algn="tl">
                    <a:srgbClr val="000000">
                      <a:alpha val="43137"/>
                    </a:srgbClr>
                  </a:outerShdw>
                </a:effectLst>
                <a:latin typeface="Arial" pitchFamily="34" charset="0"/>
                <a:cs typeface="Arial" pitchFamily="34" charset="0"/>
              </a:rPr>
              <a:t>. В конце 19 — начале 20 вв. во многих странах появились национальные лыжные клубы. В </a:t>
            </a:r>
            <a:r>
              <a:rPr lang="ru-RU" sz="9800" dirty="0" smtClean="0">
                <a:effectLst>
                  <a:outerShdw blurRad="38100" dist="38100" dir="2700000" algn="tl">
                    <a:srgbClr val="000000">
                      <a:alpha val="43137"/>
                    </a:srgbClr>
                  </a:outerShdw>
                </a:effectLst>
                <a:latin typeface="Arial" pitchFamily="34" charset="0"/>
                <a:cs typeface="Arial" pitchFamily="34" charset="0"/>
                <a:hlinkClick r:id="rId7" tooltip="1924 год"/>
              </a:rPr>
              <a:t>1924 году</a:t>
            </a:r>
            <a:r>
              <a:rPr lang="ru-RU" sz="9800" dirty="0" smtClean="0">
                <a:effectLst>
                  <a:outerShdw blurRad="38100" dist="38100" dir="2700000" algn="tl">
                    <a:srgbClr val="000000">
                      <a:alpha val="43137"/>
                    </a:srgbClr>
                  </a:outerShdw>
                </a:effectLst>
                <a:latin typeface="Arial" pitchFamily="34" charset="0"/>
                <a:cs typeface="Arial" pitchFamily="34" charset="0"/>
              </a:rPr>
              <a:t> была создана </a:t>
            </a:r>
            <a:r>
              <a:rPr lang="ru-RU" sz="9800" dirty="0" smtClean="0">
                <a:effectLst>
                  <a:outerShdw blurRad="38100" dist="38100" dir="2700000" algn="tl">
                    <a:srgbClr val="000000">
                      <a:alpha val="43137"/>
                    </a:srgbClr>
                  </a:outerShdw>
                </a:effectLst>
                <a:latin typeface="Arial" pitchFamily="34" charset="0"/>
                <a:cs typeface="Arial" pitchFamily="34" charset="0"/>
                <a:hlinkClick r:id="rId8" tooltip="Международная федерация лыжного спорта"/>
              </a:rPr>
              <a:t>Международная федерация лыжного спорта</a:t>
            </a:r>
            <a:r>
              <a:rPr lang="ru-RU" sz="9800" dirty="0" smtClean="0">
                <a:effectLst>
                  <a:outerShdw blurRad="38100" dist="38100" dir="2700000" algn="tl">
                    <a:srgbClr val="000000">
                      <a:alpha val="43137"/>
                    </a:srgbClr>
                  </a:outerShdw>
                </a:effectLst>
                <a:latin typeface="Arial" pitchFamily="34" charset="0"/>
                <a:cs typeface="Arial" pitchFamily="34" charset="0"/>
              </a:rPr>
              <a:t> (FIS). В </a:t>
            </a:r>
            <a:r>
              <a:rPr lang="ru-RU" sz="9800" dirty="0" smtClean="0">
                <a:effectLst>
                  <a:outerShdw blurRad="38100" dist="38100" dir="2700000" algn="tl">
                    <a:srgbClr val="000000">
                      <a:alpha val="43137"/>
                    </a:srgbClr>
                  </a:outerShdw>
                </a:effectLst>
                <a:latin typeface="Arial" pitchFamily="34" charset="0"/>
                <a:cs typeface="Arial" pitchFamily="34" charset="0"/>
                <a:hlinkClick r:id="rId9" tooltip="2000"/>
              </a:rPr>
              <a:t>2000</a:t>
            </a:r>
            <a:r>
              <a:rPr lang="ru-RU" sz="9800" dirty="0" smtClean="0">
                <a:effectLst>
                  <a:outerShdw blurRad="38100" dist="38100" dir="2700000" algn="tl">
                    <a:srgbClr val="000000">
                      <a:alpha val="43137"/>
                    </a:srgbClr>
                  </a:outerShdw>
                </a:effectLst>
                <a:latin typeface="Arial" pitchFamily="34" charset="0"/>
                <a:cs typeface="Arial" pitchFamily="34" charset="0"/>
              </a:rPr>
              <a:t> FIS насчитывала 98 национальных федераций.</a:t>
            </a:r>
            <a:endParaRPr lang="ru-RU" dirty="0">
              <a:effectLst>
                <a:outerShdw blurRad="38100" dist="38100" dir="2700000" algn="tl">
                  <a:srgbClr val="000000">
                    <a:alpha val="43137"/>
                  </a:srgbClr>
                </a:outerShdw>
              </a:effectLst>
            </a:endParaRPr>
          </a:p>
        </p:txBody>
      </p:sp>
      <p:pic>
        <p:nvPicPr>
          <p:cNvPr id="5" name="Рисунок 4" descr="RR5219-0018R.gif"/>
          <p:cNvPicPr>
            <a:picLocks noChangeAspect="1"/>
          </p:cNvPicPr>
          <p:nvPr/>
        </p:nvPicPr>
        <p:blipFill>
          <a:blip r:embed="rId10"/>
          <a:stretch>
            <a:fillRect/>
          </a:stretch>
        </p:blipFill>
        <p:spPr>
          <a:xfrm>
            <a:off x="5929322" y="4000498"/>
            <a:ext cx="2857502" cy="2857502"/>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хема 4"/>
          <p:cNvGraphicFramePr/>
          <p:nvPr/>
        </p:nvGraphicFramePr>
        <p:xfrm>
          <a:off x="0" y="500042"/>
          <a:ext cx="8929718" cy="61436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Рисунок 5" descr="big_pic_280865.thumbnail.jpg"/>
          <p:cNvPicPr>
            <a:picLocks noChangeAspect="1"/>
          </p:cNvPicPr>
          <p:nvPr/>
        </p:nvPicPr>
        <p:blipFill>
          <a:blip r:embed="rId7"/>
          <a:stretch>
            <a:fillRect/>
          </a:stretch>
        </p:blipFill>
        <p:spPr>
          <a:xfrm>
            <a:off x="4929190" y="4292463"/>
            <a:ext cx="4214810" cy="2565537"/>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14282" y="214290"/>
            <a:ext cx="8715436" cy="6643710"/>
          </a:xfrm>
        </p:spPr>
        <p:txBody>
          <a:bodyPr>
            <a:normAutofit/>
          </a:bodyPr>
          <a:lstStyle/>
          <a:p>
            <a:r>
              <a:rPr lang="ru-RU" sz="3100" b="1" dirty="0" smtClean="0">
                <a:solidFill>
                  <a:srgbClr val="00B0F0"/>
                </a:solidFill>
                <a:effectLst>
                  <a:outerShdw blurRad="38100" dist="38100" dir="2700000" algn="tl">
                    <a:srgbClr val="000000">
                      <a:alpha val="43137"/>
                    </a:srgbClr>
                  </a:outerShdw>
                </a:effectLst>
                <a:latin typeface="Arial" pitchFamily="34" charset="0"/>
                <a:cs typeface="Arial" pitchFamily="34" charset="0"/>
              </a:rPr>
              <a:t>Соревнования с раздельным стартом</a:t>
            </a:r>
          </a:p>
          <a:p>
            <a:r>
              <a:rPr lang="ru-RU" dirty="0" smtClean="0">
                <a:latin typeface="Arial" pitchFamily="34" charset="0"/>
                <a:cs typeface="Arial" pitchFamily="34" charset="0"/>
              </a:rPr>
              <a:t>При раздельном старте спортсмены стартуют с определенным интервалом в определенной последовательности. Как правило, интервал составляет 30 секунд (реже — 15 секунд, 1 минута). Последовательность определяется жеребьевкой или текущим положением спортсменом в рейтинге (сильнейшие стартуют последними). Возможен парный раздельный старт. Итоговый результат спортсмена вычисляется по формуле «финишное время» минус «стартовое время».</a:t>
            </a:r>
          </a:p>
          <a:p>
            <a:r>
              <a:rPr lang="ru-RU" sz="2400" b="1" dirty="0" smtClean="0">
                <a:solidFill>
                  <a:srgbClr val="00B0F0"/>
                </a:solidFill>
                <a:latin typeface="Arial" pitchFamily="34" charset="0"/>
                <a:cs typeface="Arial" pitchFamily="34" charset="0"/>
              </a:rPr>
              <a:t>Соревнования с масс</a:t>
            </a:r>
            <a:r>
              <a:rPr lang="en-US" sz="2400" b="1" dirty="0" smtClean="0">
                <a:solidFill>
                  <a:srgbClr val="00B0F0"/>
                </a:solidFill>
                <a:latin typeface="Arial" pitchFamily="34" charset="0"/>
                <a:cs typeface="Arial" pitchFamily="34" charset="0"/>
              </a:rPr>
              <a:t> </a:t>
            </a:r>
            <a:r>
              <a:rPr lang="ru-RU" sz="2400" b="1" dirty="0" smtClean="0">
                <a:solidFill>
                  <a:srgbClr val="00B0F0"/>
                </a:solidFill>
                <a:latin typeface="Arial" pitchFamily="34" charset="0"/>
                <a:cs typeface="Arial" pitchFamily="34" charset="0"/>
              </a:rPr>
              <a:t>-</a:t>
            </a:r>
            <a:r>
              <a:rPr lang="en-US" sz="2400" b="1" dirty="0" smtClean="0">
                <a:solidFill>
                  <a:srgbClr val="00B0F0"/>
                </a:solidFill>
                <a:latin typeface="Arial" pitchFamily="34" charset="0"/>
                <a:cs typeface="Arial" pitchFamily="34" charset="0"/>
              </a:rPr>
              <a:t> </a:t>
            </a:r>
            <a:r>
              <a:rPr lang="ru-RU" sz="2400" b="1" dirty="0" smtClean="0">
                <a:solidFill>
                  <a:srgbClr val="00B0F0"/>
                </a:solidFill>
                <a:latin typeface="Arial" pitchFamily="34" charset="0"/>
                <a:cs typeface="Arial" pitchFamily="34" charset="0"/>
              </a:rPr>
              <a:t>стартом</a:t>
            </a:r>
          </a:p>
          <a:p>
            <a:r>
              <a:rPr lang="ru-RU" dirty="0" smtClean="0">
                <a:latin typeface="Arial" pitchFamily="34" charset="0"/>
                <a:cs typeface="Arial" pitchFamily="34" charset="0"/>
              </a:rPr>
              <a:t>При масс</a:t>
            </a:r>
            <a:r>
              <a:rPr lang="en-US" dirty="0" smtClean="0">
                <a:latin typeface="Arial" pitchFamily="34" charset="0"/>
                <a:cs typeface="Arial" pitchFamily="34" charset="0"/>
              </a:rPr>
              <a:t> </a:t>
            </a:r>
            <a:r>
              <a:rPr lang="ru-RU" dirty="0" smtClean="0">
                <a:latin typeface="Arial" pitchFamily="34" charset="0"/>
                <a:cs typeface="Arial" pitchFamily="34" charset="0"/>
              </a:rPr>
              <a:t>-</a:t>
            </a:r>
            <a:r>
              <a:rPr lang="en-US" dirty="0" smtClean="0">
                <a:latin typeface="Arial" pitchFamily="34" charset="0"/>
                <a:cs typeface="Arial" pitchFamily="34" charset="0"/>
              </a:rPr>
              <a:t> </a:t>
            </a:r>
            <a:r>
              <a:rPr lang="ru-RU" dirty="0" smtClean="0">
                <a:latin typeface="Arial" pitchFamily="34" charset="0"/>
                <a:cs typeface="Arial" pitchFamily="34" charset="0"/>
              </a:rPr>
              <a:t>старте все спортсмены стартуют одновременно. При этом спортсмены с наилучшим рейтингом занимают наиболее выгодные места на старте. Итоговый результат совпадает с финишным временем спортсмена.</a:t>
            </a:r>
          </a:p>
          <a:p>
            <a:endParaRPr lang="ru-RU" dirty="0"/>
          </a:p>
        </p:txBody>
      </p:sp>
      <p:pic>
        <p:nvPicPr>
          <p:cNvPr id="4" name="Рисунок 3" descr="800px-Tartu_Maraton_2006-2.jpg"/>
          <p:cNvPicPr>
            <a:picLocks noChangeAspect="1"/>
          </p:cNvPicPr>
          <p:nvPr/>
        </p:nvPicPr>
        <p:blipFill>
          <a:blip r:embed="rId2"/>
          <a:stretch>
            <a:fillRect/>
          </a:stretch>
        </p:blipFill>
        <p:spPr>
          <a:xfrm>
            <a:off x="5214942" y="4786322"/>
            <a:ext cx="3357586" cy="1815251"/>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14282" y="214290"/>
            <a:ext cx="8572560" cy="6500858"/>
          </a:xfrm>
        </p:spPr>
        <p:txBody>
          <a:bodyPr>
            <a:normAutofit lnSpcReduction="10000"/>
          </a:bodyPr>
          <a:lstStyle/>
          <a:p>
            <a:r>
              <a:rPr lang="ru-RU" sz="2800" b="1" dirty="0" smtClean="0">
                <a:solidFill>
                  <a:srgbClr val="00B0F0"/>
                </a:solidFill>
                <a:latin typeface="Arial" pitchFamily="34" charset="0"/>
                <a:cs typeface="Arial" pitchFamily="34" charset="0"/>
              </a:rPr>
              <a:t>Гонки преследования</a:t>
            </a:r>
          </a:p>
          <a:p>
            <a:r>
              <a:rPr lang="ru-RU" dirty="0" smtClean="0">
                <a:latin typeface="Arial" pitchFamily="34" charset="0"/>
                <a:cs typeface="Arial" pitchFamily="34" charset="0"/>
              </a:rPr>
              <a:t>Гонки преследования (персьют) представляют собой совмещенные соревнования, состоящие из нескольких этапов. При этом стартовое положение спортсменов на всех этапах (кроме первого) определяется по результатам предыдущих этапов. Как правило, в лыжных гонках персьют проходит в два этапа, один из которых спортсмены бегут классическим стилем, а другой — свободным стилем.</a:t>
            </a:r>
          </a:p>
          <a:p>
            <a:r>
              <a:rPr lang="ru-RU" sz="2400" b="1" dirty="0" smtClean="0">
                <a:solidFill>
                  <a:srgbClr val="00B0F0"/>
                </a:solidFill>
                <a:latin typeface="Arial" pitchFamily="34" charset="0"/>
                <a:cs typeface="Arial" pitchFamily="34" charset="0"/>
              </a:rPr>
              <a:t>Эстафеты</a:t>
            </a:r>
          </a:p>
          <a:p>
            <a:r>
              <a:rPr lang="ru-RU" dirty="0" smtClean="0">
                <a:latin typeface="Arial" pitchFamily="34" charset="0"/>
                <a:cs typeface="Arial" pitchFamily="34" charset="0"/>
              </a:rPr>
              <a:t>В эстафетах соревнуются команды, состоящие из четырех спортсменов (реже — трех). Лыжные эстафеты состоят из четырех этапов (реже — трех), из которых 1 и 2 этапы бегут классическим стилем, а 3 и 4 этапы — свободным стилем. Эстафета начинается с масс</a:t>
            </a:r>
            <a:r>
              <a:rPr lang="en-US" dirty="0" smtClean="0">
                <a:latin typeface="Arial" pitchFamily="34" charset="0"/>
                <a:cs typeface="Arial" pitchFamily="34" charset="0"/>
              </a:rPr>
              <a:t> </a:t>
            </a:r>
            <a:r>
              <a:rPr lang="ru-RU" dirty="0" smtClean="0">
                <a:latin typeface="Arial" pitchFamily="34" charset="0"/>
                <a:cs typeface="Arial" pitchFamily="34" charset="0"/>
              </a:rPr>
              <a:t>-</a:t>
            </a:r>
            <a:r>
              <a:rPr lang="en-US" dirty="0" smtClean="0">
                <a:latin typeface="Arial" pitchFamily="34" charset="0"/>
                <a:cs typeface="Arial" pitchFamily="34" charset="0"/>
              </a:rPr>
              <a:t> </a:t>
            </a:r>
            <a:r>
              <a:rPr lang="ru-RU" dirty="0" smtClean="0">
                <a:latin typeface="Arial" pitchFamily="34" charset="0"/>
                <a:cs typeface="Arial" pitchFamily="34" charset="0"/>
              </a:rPr>
              <a:t>старта, при этом наиболее выгодные места на старте определяются жеребьевкой или же их получают команды, занявшие наиболее высокие места на предыдущих аналогичных соревнованиях. Передача эстафеты осуществляется касанием ладони любой части тела стартующего спортсмена своей команды, в то время как оба спортсмена находятся в зоне передачи эстафеты. Итоговый результат эстафетной команды вычисляется по формуле «финишное время последнего члена команды» минус «стартовое время первого члена команды».</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14282" y="214290"/>
            <a:ext cx="8786874" cy="6429420"/>
          </a:xfrm>
        </p:spPr>
        <p:txBody>
          <a:bodyPr>
            <a:normAutofit lnSpcReduction="10000"/>
          </a:bodyPr>
          <a:lstStyle/>
          <a:p>
            <a:r>
              <a:rPr lang="ru-RU" sz="2400" b="1" dirty="0" smtClean="0">
                <a:solidFill>
                  <a:srgbClr val="00B0F0"/>
                </a:solidFill>
                <a:latin typeface="Arial" pitchFamily="34" charset="0"/>
                <a:cs typeface="Arial" pitchFamily="34" charset="0"/>
              </a:rPr>
              <a:t>Индивидуальный спринт</a:t>
            </a:r>
          </a:p>
          <a:p>
            <a:r>
              <a:rPr lang="ru-RU" dirty="0" smtClean="0">
                <a:latin typeface="Arial" pitchFamily="34" charset="0"/>
                <a:cs typeface="Arial" pitchFamily="34" charset="0"/>
              </a:rPr>
              <a:t>Соревнования по индивидуальному спринту начинаются с квалификации(пролог), которая организуется в формате раздельного старта. После квалификации отобранные спортсмены соревнуются в финалах спринта, которые проходят в виде забегов разного формата с масс</a:t>
            </a:r>
            <a:r>
              <a:rPr lang="en-US" dirty="0" smtClean="0">
                <a:latin typeface="Arial" pitchFamily="34" charset="0"/>
                <a:cs typeface="Arial" pitchFamily="34" charset="0"/>
              </a:rPr>
              <a:t> </a:t>
            </a:r>
            <a:r>
              <a:rPr lang="ru-RU" dirty="0" smtClean="0">
                <a:latin typeface="Arial" pitchFamily="34" charset="0"/>
                <a:cs typeface="Arial" pitchFamily="34" charset="0"/>
              </a:rPr>
              <a:t>-</a:t>
            </a:r>
            <a:r>
              <a:rPr lang="en-US" dirty="0" smtClean="0">
                <a:latin typeface="Arial" pitchFamily="34" charset="0"/>
                <a:cs typeface="Arial" pitchFamily="34" charset="0"/>
              </a:rPr>
              <a:t> </a:t>
            </a:r>
            <a:r>
              <a:rPr lang="ru-RU" dirty="0" smtClean="0">
                <a:latin typeface="Arial" pitchFamily="34" charset="0"/>
                <a:cs typeface="Arial" pitchFamily="34" charset="0"/>
              </a:rPr>
              <a:t>стартом,</a:t>
            </a:r>
            <a:r>
              <a:rPr lang="en-US" dirty="0" smtClean="0">
                <a:latin typeface="Arial" pitchFamily="34" charset="0"/>
                <a:cs typeface="Arial" pitchFamily="34" charset="0"/>
              </a:rPr>
              <a:t> </a:t>
            </a:r>
            <a:r>
              <a:rPr lang="ru-RU" dirty="0" smtClean="0">
                <a:latin typeface="Arial" pitchFamily="34" charset="0"/>
                <a:cs typeface="Arial" pitchFamily="34" charset="0"/>
              </a:rPr>
              <a:t>масс</a:t>
            </a:r>
            <a:r>
              <a:rPr lang="en-US" dirty="0" smtClean="0">
                <a:latin typeface="Arial" pitchFamily="34" charset="0"/>
                <a:cs typeface="Arial" pitchFamily="34" charset="0"/>
              </a:rPr>
              <a:t> </a:t>
            </a:r>
            <a:r>
              <a:rPr lang="ru-RU" dirty="0" smtClean="0">
                <a:latin typeface="Arial" pitchFamily="34" charset="0"/>
                <a:cs typeface="Arial" pitchFamily="34" charset="0"/>
              </a:rPr>
              <a:t>-</a:t>
            </a:r>
            <a:r>
              <a:rPr lang="en-US" dirty="0" smtClean="0">
                <a:latin typeface="Arial" pitchFamily="34" charset="0"/>
                <a:cs typeface="Arial" pitchFamily="34" charset="0"/>
              </a:rPr>
              <a:t> </a:t>
            </a:r>
            <a:r>
              <a:rPr lang="ru-RU" dirty="0" smtClean="0">
                <a:latin typeface="Arial" pitchFamily="34" charset="0"/>
                <a:cs typeface="Arial" pitchFamily="34" charset="0"/>
              </a:rPr>
              <a:t>старт состоит из четырёх человек(изменяется). Количество спортсменов, отбираемых в финальные забеги, не превышает 30. Сначала проводятся четвертьфиналы, затем полуфиналы и, наконец, финал А. Таблица итоговых результатов индивидуального спринта формируется в таком порядке: результаты финала А, участники полуфиналов, участники четвертьфиналов, не прошедшие квалификацию участники.</a:t>
            </a:r>
          </a:p>
          <a:p>
            <a:r>
              <a:rPr lang="ru-RU" sz="2400" b="1" dirty="0" smtClean="0">
                <a:solidFill>
                  <a:srgbClr val="00B0F0"/>
                </a:solidFill>
                <a:latin typeface="Arial" pitchFamily="34" charset="0"/>
                <a:cs typeface="Arial" pitchFamily="34" charset="0"/>
              </a:rPr>
              <a:t>Командный спринт</a:t>
            </a:r>
          </a:p>
          <a:p>
            <a:r>
              <a:rPr lang="ru-RU" dirty="0" smtClean="0">
                <a:latin typeface="Arial" pitchFamily="34" charset="0"/>
                <a:cs typeface="Arial" pitchFamily="34" charset="0"/>
              </a:rPr>
              <a:t>Командный спринт проводится как эстафета с командами, состоящими из двух спортсменов, которые поочередно сменяют друг друга, пробегая 3-6 кругов трассы каждый. При достаточно большом числе заявленных команд проводятся два полуфинала, из которых равное количество лучших команд отбирается в финал. Командный спринт начинается с масс</a:t>
            </a:r>
            <a:r>
              <a:rPr lang="en-US" dirty="0" smtClean="0">
                <a:latin typeface="Arial" pitchFamily="34" charset="0"/>
                <a:cs typeface="Arial" pitchFamily="34" charset="0"/>
              </a:rPr>
              <a:t> </a:t>
            </a:r>
            <a:r>
              <a:rPr lang="ru-RU" dirty="0" smtClean="0">
                <a:latin typeface="Arial" pitchFamily="34" charset="0"/>
                <a:cs typeface="Arial" pitchFamily="34" charset="0"/>
              </a:rPr>
              <a:t>-</a:t>
            </a:r>
            <a:r>
              <a:rPr lang="en-US" dirty="0" smtClean="0">
                <a:latin typeface="Arial" pitchFamily="34" charset="0"/>
                <a:cs typeface="Arial" pitchFamily="34" charset="0"/>
              </a:rPr>
              <a:t> </a:t>
            </a:r>
            <a:r>
              <a:rPr lang="ru-RU" dirty="0" smtClean="0">
                <a:latin typeface="Arial" pitchFamily="34" charset="0"/>
                <a:cs typeface="Arial" pitchFamily="34" charset="0"/>
              </a:rPr>
              <a:t>старта. Итоговый результат командного спринта вычисляется по правилам эстафеты.</a:t>
            </a:r>
            <a:endParaRPr lang="ru-RU"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14282" y="214290"/>
            <a:ext cx="8115328" cy="3588894"/>
          </a:xfrm>
        </p:spPr>
        <p:txBody>
          <a:bodyPr>
            <a:normAutofit/>
          </a:bodyPr>
          <a:lstStyle/>
          <a:p>
            <a:r>
              <a:rPr lang="ru-RU" sz="3200" b="1" dirty="0" smtClean="0">
                <a:solidFill>
                  <a:srgbClr val="66FFFF"/>
                </a:solidFill>
                <a:effectLst>
                  <a:outerShdw blurRad="38100" dist="38100" dir="2700000" algn="tl">
                    <a:srgbClr val="000000">
                      <a:alpha val="43137"/>
                    </a:srgbClr>
                  </a:outerShdw>
                </a:effectLst>
                <a:latin typeface="Arial" pitchFamily="34" charset="0"/>
                <a:cs typeface="Arial" pitchFamily="34" charset="0"/>
              </a:rPr>
              <a:t>Горнолыжный спорт</a:t>
            </a:r>
            <a:r>
              <a:rPr lang="ru-RU" sz="3200" dirty="0" smtClean="0">
                <a:solidFill>
                  <a:srgbClr val="66FFFF"/>
                </a:solidFill>
                <a:effectLst>
                  <a:outerShdw blurRad="38100" dist="38100" dir="2700000" algn="tl">
                    <a:srgbClr val="000000">
                      <a:alpha val="43137"/>
                    </a:srgbClr>
                  </a:outerShdw>
                </a:effectLst>
                <a:latin typeface="Arial" pitchFamily="34" charset="0"/>
                <a:cs typeface="Arial" pitchFamily="34" charset="0"/>
              </a:rPr>
              <a:t> </a:t>
            </a:r>
            <a:r>
              <a:rPr lang="ru-RU" sz="2400" dirty="0" smtClean="0">
                <a:latin typeface="Arial" pitchFamily="34" charset="0"/>
                <a:cs typeface="Arial" pitchFamily="34" charset="0"/>
              </a:rPr>
              <a:t>— спуск с гор на </a:t>
            </a:r>
            <a:r>
              <a:rPr lang="ru-RU" sz="2400" dirty="0" smtClean="0">
                <a:latin typeface="Arial" pitchFamily="34" charset="0"/>
                <a:cs typeface="Arial" pitchFamily="34" charset="0"/>
                <a:hlinkClick r:id="rId2" tooltip="Горные лыжи"/>
              </a:rPr>
              <a:t>специальных лыжах</a:t>
            </a:r>
            <a:r>
              <a:rPr lang="ru-RU" sz="2400" dirty="0" smtClean="0">
                <a:latin typeface="Arial" pitchFamily="34" charset="0"/>
                <a:cs typeface="Arial" pitchFamily="34" charset="0"/>
              </a:rPr>
              <a:t>. Вид спорта, а также популярный вид активного отдыха миллионов людей по всему миру. Традиционно наиболее развит в таких странах, как </a:t>
            </a:r>
            <a:r>
              <a:rPr lang="ru-RU" sz="2400" dirty="0" smtClean="0">
                <a:latin typeface="Arial" pitchFamily="34" charset="0"/>
                <a:cs typeface="Arial" pitchFamily="34" charset="0"/>
                <a:hlinkClick r:id="rId3" tooltip="Австрия"/>
              </a:rPr>
              <a:t>Австрия</a:t>
            </a:r>
            <a:r>
              <a:rPr lang="ru-RU" sz="2400" dirty="0" smtClean="0">
                <a:latin typeface="Arial" pitchFamily="34" charset="0"/>
                <a:cs typeface="Arial" pitchFamily="34" charset="0"/>
              </a:rPr>
              <a:t>, </a:t>
            </a:r>
            <a:r>
              <a:rPr lang="ru-RU" sz="2400" dirty="0" smtClean="0">
                <a:latin typeface="Arial" pitchFamily="34" charset="0"/>
                <a:cs typeface="Arial" pitchFamily="34" charset="0"/>
                <a:hlinkClick r:id="rId4" tooltip="Швейцария"/>
              </a:rPr>
              <a:t>Швейцария</a:t>
            </a:r>
            <a:r>
              <a:rPr lang="ru-RU" sz="2400" dirty="0" smtClean="0">
                <a:latin typeface="Arial" pitchFamily="34" charset="0"/>
                <a:cs typeface="Arial" pitchFamily="34" charset="0"/>
              </a:rPr>
              <a:t>, </a:t>
            </a:r>
            <a:r>
              <a:rPr lang="ru-RU" sz="2400" dirty="0" smtClean="0">
                <a:latin typeface="Arial" pitchFamily="34" charset="0"/>
                <a:cs typeface="Arial" pitchFamily="34" charset="0"/>
                <a:hlinkClick r:id="rId5" tooltip="Франция"/>
              </a:rPr>
              <a:t>Франция</a:t>
            </a:r>
            <a:r>
              <a:rPr lang="ru-RU" sz="2400" dirty="0" smtClean="0">
                <a:latin typeface="Arial" pitchFamily="34" charset="0"/>
                <a:cs typeface="Arial" pitchFamily="34" charset="0"/>
              </a:rPr>
              <a:t>, </a:t>
            </a:r>
            <a:r>
              <a:rPr lang="ru-RU" sz="2400" dirty="0" smtClean="0">
                <a:latin typeface="Arial" pitchFamily="34" charset="0"/>
                <a:cs typeface="Arial" pitchFamily="34" charset="0"/>
                <a:hlinkClick r:id="rId6" tooltip="США"/>
              </a:rPr>
              <a:t>США</a:t>
            </a:r>
            <a:r>
              <a:rPr lang="ru-RU" sz="2400" dirty="0" smtClean="0">
                <a:latin typeface="Arial" pitchFamily="34" charset="0"/>
                <a:cs typeface="Arial" pitchFamily="34" charset="0"/>
              </a:rPr>
              <a:t>, </a:t>
            </a:r>
            <a:r>
              <a:rPr lang="ru-RU" sz="2400" dirty="0" smtClean="0">
                <a:latin typeface="Arial" pitchFamily="34" charset="0"/>
                <a:cs typeface="Arial" pitchFamily="34" charset="0"/>
                <a:hlinkClick r:id="rId7" tooltip="Германия"/>
              </a:rPr>
              <a:t>Германия</a:t>
            </a:r>
            <a:r>
              <a:rPr lang="ru-RU" sz="2400" dirty="0" smtClean="0">
                <a:latin typeface="Arial" pitchFamily="34" charset="0"/>
                <a:cs typeface="Arial" pitchFamily="34" charset="0"/>
              </a:rPr>
              <a:t>. Родиной горнолыжного спорта являются </a:t>
            </a:r>
            <a:r>
              <a:rPr lang="ru-RU" sz="2400" dirty="0" smtClean="0">
                <a:latin typeface="Arial" pitchFamily="34" charset="0"/>
                <a:cs typeface="Arial" pitchFamily="34" charset="0"/>
                <a:hlinkClick r:id="rId8" tooltip="Альпы"/>
              </a:rPr>
              <a:t>Альпы</a:t>
            </a:r>
            <a:r>
              <a:rPr lang="ru-RU" sz="2400" dirty="0" smtClean="0">
                <a:latin typeface="Arial" pitchFamily="34" charset="0"/>
                <a:cs typeface="Arial" pitchFamily="34" charset="0"/>
              </a:rPr>
              <a:t>, на большинстве языков само название этого вида означает «альпийские лыжи»</a:t>
            </a:r>
            <a:endParaRPr lang="ru-RU" sz="2400" dirty="0">
              <a:latin typeface="Arial" pitchFamily="34" charset="0"/>
              <a:cs typeface="Arial" pitchFamily="34" charset="0"/>
            </a:endParaRPr>
          </a:p>
        </p:txBody>
      </p:sp>
      <p:pic>
        <p:nvPicPr>
          <p:cNvPr id="4" name="Рисунок 3" descr="800px-Stephan_Goergl_EC-GS_Hinterstoder_20080111.jpg"/>
          <p:cNvPicPr>
            <a:picLocks noChangeAspect="1"/>
          </p:cNvPicPr>
          <p:nvPr/>
        </p:nvPicPr>
        <p:blipFill>
          <a:blip r:embed="rId9"/>
          <a:stretch>
            <a:fillRect/>
          </a:stretch>
        </p:blipFill>
        <p:spPr>
          <a:xfrm>
            <a:off x="4572000" y="3357562"/>
            <a:ext cx="4286247" cy="321468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хема 4"/>
          <p:cNvGraphicFramePr/>
          <p:nvPr/>
        </p:nvGraphicFramePr>
        <p:xfrm>
          <a:off x="714348" y="1857364"/>
          <a:ext cx="6096000" cy="45005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Блок-схема: знак завершения 5"/>
          <p:cNvSpPr/>
          <p:nvPr/>
        </p:nvSpPr>
        <p:spPr>
          <a:xfrm>
            <a:off x="642910" y="285728"/>
            <a:ext cx="5857916" cy="928694"/>
          </a:xfrm>
          <a:prstGeom prst="flowChartTerminator">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sz="2400" dirty="0" smtClean="0">
                <a:solidFill>
                  <a:schemeClr val="bg1"/>
                </a:solidFill>
                <a:latin typeface="Arial" pitchFamily="34" charset="0"/>
                <a:cs typeface="Arial" pitchFamily="34" charset="0"/>
              </a:rPr>
              <a:t>Виды и стили горнолыжного спорта:</a:t>
            </a:r>
            <a:endParaRPr lang="ru-RU" sz="2400" dirty="0">
              <a:solidFill>
                <a:schemeClr val="bg1"/>
              </a:solidFill>
              <a:latin typeface="Arial" pitchFamily="34" charset="0"/>
              <a:cs typeface="Arial" pitchFamily="34" charset="0"/>
            </a:endParaRPr>
          </a:p>
        </p:txBody>
      </p:sp>
      <p:pic>
        <p:nvPicPr>
          <p:cNvPr id="7" name="Рисунок 6" descr="c6cf34cd4b1fcae782c16f2ebc4a4d8b.jpg"/>
          <p:cNvPicPr>
            <a:picLocks noChangeAspect="1"/>
          </p:cNvPicPr>
          <p:nvPr/>
        </p:nvPicPr>
        <p:blipFill>
          <a:blip r:embed="rId7"/>
          <a:stretch>
            <a:fillRect/>
          </a:stretch>
        </p:blipFill>
        <p:spPr>
          <a:xfrm>
            <a:off x="6762744" y="285728"/>
            <a:ext cx="2381256" cy="2381256"/>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14282" y="214290"/>
            <a:ext cx="8401080" cy="4214842"/>
          </a:xfrm>
        </p:spPr>
        <p:txBody>
          <a:bodyPr/>
          <a:lstStyle/>
          <a:p>
            <a:r>
              <a:rPr lang="ru-RU" sz="3200" b="1" dirty="0" smtClean="0">
                <a:solidFill>
                  <a:srgbClr val="FFC000"/>
                </a:solidFill>
                <a:effectLst>
                  <a:outerShdw blurRad="38100" dist="38100" dir="2700000" algn="tl">
                    <a:srgbClr val="000000">
                      <a:alpha val="43137"/>
                    </a:srgbClr>
                  </a:outerShdw>
                </a:effectLst>
                <a:latin typeface="Arial" pitchFamily="34" charset="0"/>
                <a:cs typeface="Arial" pitchFamily="34" charset="0"/>
              </a:rPr>
              <a:t>Сноуборд</a:t>
            </a:r>
            <a:r>
              <a:rPr lang="ru-RU" sz="2800" dirty="0" smtClean="0">
                <a:solidFill>
                  <a:srgbClr val="FFC000"/>
                </a:solidFill>
                <a:effectLst>
                  <a:outerShdw blurRad="38100" dist="38100" dir="2700000" algn="tl">
                    <a:srgbClr val="000000">
                      <a:alpha val="43137"/>
                    </a:srgbClr>
                  </a:outerShdw>
                </a:effectLst>
                <a:latin typeface="Arial" pitchFamily="34" charset="0"/>
                <a:cs typeface="Arial" pitchFamily="34" charset="0"/>
              </a:rPr>
              <a:t> </a:t>
            </a:r>
            <a:r>
              <a:rPr lang="en-US" sz="2400" dirty="0" smtClean="0">
                <a:latin typeface="Arial" pitchFamily="34" charset="0"/>
                <a:cs typeface="Arial" pitchFamily="34" charset="0"/>
              </a:rPr>
              <a:t>(</a:t>
            </a:r>
            <a:r>
              <a:rPr lang="ru-RU" sz="2400" dirty="0" smtClean="0">
                <a:latin typeface="Arial" pitchFamily="34" charset="0"/>
                <a:cs typeface="Arial" pitchFamily="34" charset="0"/>
              </a:rPr>
              <a:t>«снежная доска») — спортивный снаряд, предназначенный для скоростного спуска с заснеженных склонов и </a:t>
            </a:r>
            <a:r>
              <a:rPr lang="ru-RU" sz="2400" dirty="0" smtClean="0">
                <a:latin typeface="Arial" pitchFamily="34" charset="0"/>
                <a:cs typeface="Arial" pitchFamily="34" charset="0"/>
                <a:hlinkClick r:id="rId2" tooltip="Гора"/>
              </a:rPr>
              <a:t>гор</a:t>
            </a:r>
            <a:r>
              <a:rPr lang="ru-RU" sz="2400" dirty="0" smtClean="0">
                <a:latin typeface="Arial" pitchFamily="34" charset="0"/>
                <a:cs typeface="Arial" pitchFamily="34" charset="0"/>
              </a:rPr>
              <a:t>. Сноуборд представляет собой плоскую конструкцию, состоящую из скользящей поверхности, соприкасающейся со </a:t>
            </a:r>
            <a:r>
              <a:rPr lang="ru-RU" sz="2400" dirty="0" smtClean="0">
                <a:latin typeface="Arial" pitchFamily="34" charset="0"/>
                <a:cs typeface="Arial" pitchFamily="34" charset="0"/>
                <a:hlinkClick r:id="rId3" tooltip="Снег"/>
              </a:rPr>
              <a:t>снегом</a:t>
            </a:r>
            <a:r>
              <a:rPr lang="ru-RU" sz="2400" dirty="0" smtClean="0">
                <a:latin typeface="Arial" pitchFamily="34" charset="0"/>
                <a:cs typeface="Arial" pitchFamily="34" charset="0"/>
              </a:rPr>
              <a:t>; основания — деки, на которую установлены крепления для ног; и металлического канта, проходящего по краю всего снаряда и предназначенного для управления движением сноуборда с помощью приёмов, называемых общим термином «перекантовка»</a:t>
            </a:r>
            <a:endParaRPr lang="ru-RU" sz="2400" dirty="0">
              <a:latin typeface="Arial" pitchFamily="34" charset="0"/>
              <a:cs typeface="Arial" pitchFamily="34" charset="0"/>
            </a:endParaRPr>
          </a:p>
        </p:txBody>
      </p:sp>
      <p:pic>
        <p:nvPicPr>
          <p:cNvPr id="4" name="Рисунок 3" descr="1270128081_makboare.jpg"/>
          <p:cNvPicPr>
            <a:picLocks noChangeAspect="1"/>
          </p:cNvPicPr>
          <p:nvPr/>
        </p:nvPicPr>
        <p:blipFill>
          <a:blip r:embed="rId4"/>
          <a:stretch>
            <a:fillRect/>
          </a:stretch>
        </p:blipFill>
        <p:spPr>
          <a:xfrm>
            <a:off x="4572000" y="3857628"/>
            <a:ext cx="4107668" cy="2738445"/>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642910" y="214290"/>
            <a:ext cx="7829576" cy="2428892"/>
          </a:xfrm>
        </p:spPr>
        <p:txBody>
          <a:bodyPr>
            <a:normAutofit fontScale="92500" lnSpcReduction="10000"/>
          </a:bodyPr>
          <a:lstStyle/>
          <a:p>
            <a:r>
              <a:rPr lang="ru-RU" sz="3200" u="sng" dirty="0" smtClean="0">
                <a:solidFill>
                  <a:srgbClr val="00B0F0"/>
                </a:solidFill>
                <a:effectLst>
                  <a:outerShdw blurRad="38100" dist="38100" dir="2700000" algn="tl">
                    <a:srgbClr val="000000">
                      <a:alpha val="43137"/>
                    </a:srgbClr>
                  </a:outerShdw>
                </a:effectLst>
                <a:latin typeface="Arial" pitchFamily="34" charset="0"/>
                <a:cs typeface="Arial" pitchFamily="34" charset="0"/>
              </a:rPr>
              <a:t>Существует три основных типа сноубордов:</a:t>
            </a:r>
          </a:p>
          <a:p>
            <a:pPr>
              <a:buFont typeface="Wingdings" pitchFamily="2" charset="2"/>
              <a:buChar char="Ø"/>
            </a:pPr>
            <a:r>
              <a:rPr lang="ru-RU" sz="2800" dirty="0" smtClean="0">
                <a:latin typeface="Arial" pitchFamily="34" charset="0"/>
                <a:cs typeface="Arial" pitchFamily="34" charset="0"/>
              </a:rPr>
              <a:t> </a:t>
            </a:r>
            <a:r>
              <a:rPr lang="ru-RU" sz="3200" dirty="0" smtClean="0">
                <a:effectLst>
                  <a:outerShdw blurRad="38100" dist="38100" dir="2700000" algn="tl">
                    <a:srgbClr val="000000">
                      <a:alpha val="43137"/>
                    </a:srgbClr>
                  </a:outerShdw>
                </a:effectLst>
                <a:latin typeface="Arial" pitchFamily="34" charset="0"/>
                <a:cs typeface="Arial" pitchFamily="34" charset="0"/>
              </a:rPr>
              <a:t>жёсткие </a:t>
            </a:r>
          </a:p>
          <a:p>
            <a:pPr>
              <a:buFont typeface="Wingdings" pitchFamily="2" charset="2"/>
              <a:buChar char="Ø"/>
            </a:pPr>
            <a:r>
              <a:rPr lang="ru-RU" sz="3200" dirty="0" smtClean="0">
                <a:effectLst>
                  <a:outerShdw blurRad="38100" dist="38100" dir="2700000" algn="tl">
                    <a:srgbClr val="000000">
                      <a:alpha val="43137"/>
                    </a:srgbClr>
                  </a:outerShdw>
                </a:effectLst>
                <a:latin typeface="Arial" pitchFamily="34" charset="0"/>
                <a:cs typeface="Arial" pitchFamily="34" charset="0"/>
              </a:rPr>
              <a:t> фрирайд</a:t>
            </a:r>
          </a:p>
          <a:p>
            <a:pPr>
              <a:buFont typeface="Wingdings" pitchFamily="2" charset="2"/>
              <a:buChar char="Ø"/>
            </a:pPr>
            <a:r>
              <a:rPr lang="ru-RU" sz="3200" dirty="0" smtClean="0">
                <a:effectLst>
                  <a:outerShdw blurRad="38100" dist="38100" dir="2700000" algn="tl">
                    <a:srgbClr val="000000">
                      <a:alpha val="43137"/>
                    </a:srgbClr>
                  </a:outerShdw>
                </a:effectLst>
                <a:latin typeface="Arial" pitchFamily="34" charset="0"/>
                <a:cs typeface="Arial" pitchFamily="34" charset="0"/>
              </a:rPr>
              <a:t> мягкие</a:t>
            </a:r>
            <a:endParaRPr lang="ru-RU" sz="3200" dirty="0">
              <a:effectLst>
                <a:outerShdw blurRad="38100" dist="38100" dir="2700000" algn="tl">
                  <a:srgbClr val="000000">
                    <a:alpha val="43137"/>
                  </a:srgbClr>
                </a:outerShdw>
              </a:effectLst>
              <a:latin typeface="Arial" pitchFamily="34" charset="0"/>
              <a:cs typeface="Arial" pitchFamily="34" charset="0"/>
            </a:endParaRPr>
          </a:p>
        </p:txBody>
      </p:sp>
      <p:pic>
        <p:nvPicPr>
          <p:cNvPr id="4" name="Рисунок 3" descr="сноуборд.3.jpg"/>
          <p:cNvPicPr>
            <a:picLocks noChangeAspect="1"/>
          </p:cNvPicPr>
          <p:nvPr/>
        </p:nvPicPr>
        <p:blipFill>
          <a:blip r:embed="rId2"/>
          <a:stretch>
            <a:fillRect/>
          </a:stretch>
        </p:blipFill>
        <p:spPr>
          <a:xfrm>
            <a:off x="2714612" y="2357430"/>
            <a:ext cx="5631608" cy="4286280"/>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357166"/>
            <a:ext cx="5072098" cy="1143000"/>
          </a:xfrm>
        </p:spPr>
        <p:txBody>
          <a:bodyPr>
            <a:normAutofit/>
          </a:bodyPr>
          <a:lstStyle/>
          <a:p>
            <a:pPr algn="l"/>
            <a:r>
              <a:rPr lang="ru-RU" sz="4400" dirty="0" smtClean="0">
                <a:solidFill>
                  <a:schemeClr val="tx1"/>
                </a:solidFill>
              </a:rPr>
              <a:t>      Содержание:</a:t>
            </a:r>
            <a:endParaRPr lang="ru-RU" sz="4400" dirty="0">
              <a:solidFill>
                <a:schemeClr val="tx1"/>
              </a:solidFill>
            </a:endParaRPr>
          </a:p>
        </p:txBody>
      </p:sp>
      <p:sp>
        <p:nvSpPr>
          <p:cNvPr id="3" name="Содержимое 2"/>
          <p:cNvSpPr>
            <a:spLocks noGrp="1"/>
          </p:cNvSpPr>
          <p:nvPr>
            <p:ph idx="1"/>
          </p:nvPr>
        </p:nvSpPr>
        <p:spPr>
          <a:xfrm>
            <a:off x="0" y="1785926"/>
            <a:ext cx="8229600" cy="2786082"/>
          </a:xfrm>
        </p:spPr>
        <p:txBody>
          <a:bodyPr>
            <a:normAutofit/>
          </a:bodyPr>
          <a:lstStyle/>
          <a:p>
            <a:r>
              <a:rPr lang="ru-RU" sz="3200" dirty="0" smtClean="0">
                <a:latin typeface="Arial" pitchFamily="34" charset="0"/>
                <a:cs typeface="Arial" pitchFamily="34" charset="0"/>
              </a:rPr>
              <a:t>Лыжный спорт- Что это?</a:t>
            </a:r>
          </a:p>
          <a:p>
            <a:r>
              <a:rPr lang="ru-RU" sz="3200" dirty="0" smtClean="0">
                <a:latin typeface="Arial" pitchFamily="34" charset="0"/>
                <a:cs typeface="Arial" pitchFamily="34" charset="0"/>
              </a:rPr>
              <a:t>История лыжного спорта.</a:t>
            </a:r>
          </a:p>
          <a:p>
            <a:r>
              <a:rPr lang="ru-RU" sz="3200" dirty="0" smtClean="0">
                <a:latin typeface="Arial" pitchFamily="34" charset="0"/>
                <a:cs typeface="Arial" pitchFamily="34" charset="0"/>
              </a:rPr>
              <a:t>Российские чемпионы.</a:t>
            </a:r>
          </a:p>
          <a:p>
            <a:r>
              <a:rPr lang="ru-RU" sz="3200" dirty="0" smtClean="0">
                <a:latin typeface="Arial" pitchFamily="34" charset="0"/>
                <a:cs typeface="Arial" pitchFamily="34" charset="0"/>
              </a:rPr>
              <a:t>Что включает в себя лыжный спорт.</a:t>
            </a:r>
            <a:endParaRPr lang="ru-RU" sz="3200" dirty="0">
              <a:latin typeface="Arial" pitchFamily="34" charset="0"/>
              <a:cs typeface="Arial" pitchFamily="34" charset="0"/>
            </a:endParaRPr>
          </a:p>
        </p:txBody>
      </p:sp>
      <p:pic>
        <p:nvPicPr>
          <p:cNvPr id="4" name="Рисунок 3" descr="i.jpg"/>
          <p:cNvPicPr>
            <a:picLocks noChangeAspect="1"/>
          </p:cNvPicPr>
          <p:nvPr/>
        </p:nvPicPr>
        <p:blipFill>
          <a:blip r:embed="rId2"/>
          <a:stretch>
            <a:fillRect/>
          </a:stretch>
        </p:blipFill>
        <p:spPr>
          <a:xfrm>
            <a:off x="6014637" y="428604"/>
            <a:ext cx="3129363" cy="235745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5" name="Рисунок 4" descr="Image216.gif"/>
          <p:cNvPicPr>
            <a:picLocks noChangeAspect="1"/>
          </p:cNvPicPr>
          <p:nvPr/>
        </p:nvPicPr>
        <p:blipFill>
          <a:blip r:embed="rId3"/>
          <a:stretch>
            <a:fillRect/>
          </a:stretch>
        </p:blipFill>
        <p:spPr>
          <a:xfrm>
            <a:off x="642910" y="4438351"/>
            <a:ext cx="2357454" cy="2205335"/>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14282" y="214290"/>
            <a:ext cx="8786874" cy="6429420"/>
          </a:xfrm>
        </p:spPr>
        <p:txBody>
          <a:bodyPr>
            <a:normAutofit/>
          </a:bodyPr>
          <a:lstStyle/>
          <a:p>
            <a:pPr algn="l"/>
            <a:r>
              <a:rPr lang="ru-RU" dirty="0" smtClean="0">
                <a:latin typeface="Arial" pitchFamily="34" charset="0"/>
                <a:cs typeface="Arial" pitchFamily="34" charset="0"/>
              </a:rPr>
              <a:t>Первым современным подобием сноуборда был </a:t>
            </a:r>
            <a:r>
              <a:rPr lang="ru-RU" dirty="0" smtClean="0">
                <a:latin typeface="Arial" pitchFamily="34" charset="0"/>
                <a:cs typeface="Arial" pitchFamily="34" charset="0"/>
                <a:hlinkClick r:id="rId2" tooltip="Снёрфер (страница отсутствует)"/>
              </a:rPr>
              <a:t>снёрфер</a:t>
            </a:r>
            <a:r>
              <a:rPr lang="ru-RU" dirty="0" smtClean="0">
                <a:latin typeface="Arial" pitchFamily="34" charset="0"/>
                <a:cs typeface="Arial" pitchFamily="34" charset="0"/>
              </a:rPr>
              <a:t> придуманный и изготовленный Шерманом Поппеном для дочери в 1965 году в городе </a:t>
            </a:r>
            <a:r>
              <a:rPr lang="ru-RU" dirty="0" smtClean="0">
                <a:latin typeface="Arial" pitchFamily="34" charset="0"/>
                <a:cs typeface="Arial" pitchFamily="34" charset="0"/>
                <a:hlinkClick r:id="rId3" tooltip="Мускегон (страница отсутствует)"/>
              </a:rPr>
              <a:t>Мускегон</a:t>
            </a:r>
            <a:r>
              <a:rPr lang="ru-RU" dirty="0" smtClean="0">
                <a:latin typeface="Arial" pitchFamily="34" charset="0"/>
                <a:cs typeface="Arial" pitchFamily="34" charset="0"/>
              </a:rPr>
              <a:t>, штат </a:t>
            </a:r>
            <a:r>
              <a:rPr lang="ru-RU" dirty="0" smtClean="0">
                <a:latin typeface="Arial" pitchFamily="34" charset="0"/>
                <a:cs typeface="Arial" pitchFamily="34" charset="0"/>
                <a:hlinkClick r:id="rId4" tooltip="Мичиган"/>
              </a:rPr>
              <a:t>Мичиган</a:t>
            </a:r>
            <a:r>
              <a:rPr lang="ru-RU" dirty="0" smtClean="0">
                <a:latin typeface="Arial" pitchFamily="34" charset="0"/>
                <a:cs typeface="Arial" pitchFamily="34" charset="0"/>
              </a:rPr>
              <a:t>. Он склеил две лыжи в одно целое. Уже в следующем году было начато производство снёрфера в качестве детской игрушки. По конструкции он был очень близок к </a:t>
            </a:r>
            <a:r>
              <a:rPr lang="ru-RU" dirty="0" smtClean="0">
                <a:latin typeface="Arial" pitchFamily="34" charset="0"/>
                <a:cs typeface="Arial" pitchFamily="34" charset="0"/>
                <a:hlinkClick r:id="rId5" tooltip="Скейтборд"/>
              </a:rPr>
              <a:t>скейтбордовой</a:t>
            </a:r>
            <a:r>
              <a:rPr lang="ru-RU" dirty="0" smtClean="0">
                <a:latin typeface="Arial" pitchFamily="34" charset="0"/>
                <a:cs typeface="Arial" pitchFamily="34" charset="0"/>
              </a:rPr>
              <a:t> деке, только без колёс. </a:t>
            </a:r>
            <a:endParaRPr lang="ru-RU" dirty="0"/>
          </a:p>
        </p:txBody>
      </p:sp>
      <p:pic>
        <p:nvPicPr>
          <p:cNvPr id="4" name="Рисунок 3" descr="snurfer0.jpg"/>
          <p:cNvPicPr>
            <a:picLocks noChangeAspect="1"/>
          </p:cNvPicPr>
          <p:nvPr/>
        </p:nvPicPr>
        <p:blipFill>
          <a:blip r:embed="rId6"/>
          <a:stretch>
            <a:fillRect/>
          </a:stretch>
        </p:blipFill>
        <p:spPr>
          <a:xfrm rot="16200000">
            <a:off x="5218443" y="3139749"/>
            <a:ext cx="2876789" cy="4169672"/>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85720" y="214290"/>
            <a:ext cx="8401080" cy="4286280"/>
          </a:xfrm>
        </p:spPr>
        <p:txBody>
          <a:bodyPr>
            <a:noAutofit/>
          </a:bodyPr>
          <a:lstStyle/>
          <a:p>
            <a:r>
              <a:rPr lang="ru-RU" sz="2400" u="sng" dirty="0" smtClean="0">
                <a:effectLst>
                  <a:outerShdw blurRad="38100" dist="38100" dir="2700000" algn="tl">
                    <a:srgbClr val="000000">
                      <a:alpha val="43137"/>
                    </a:srgbClr>
                  </a:outerShdw>
                </a:effectLst>
                <a:latin typeface="Arial" pitchFamily="34" charset="0"/>
                <a:cs typeface="Arial" pitchFamily="34" charset="0"/>
              </a:rPr>
              <a:t>Снёрфер</a:t>
            </a:r>
            <a:r>
              <a:rPr lang="ru-RU" sz="2400" dirty="0" smtClean="0">
                <a:latin typeface="Arial" pitchFamily="34" charset="0"/>
                <a:cs typeface="Arial" pitchFamily="34" charset="0"/>
              </a:rPr>
              <a:t> </a:t>
            </a:r>
            <a:r>
              <a:rPr lang="ru-RU" sz="2400" dirty="0" smtClean="0">
                <a:effectLst>
                  <a:outerShdw blurRad="38100" dist="38100" dir="2700000" algn="tl">
                    <a:srgbClr val="000000">
                      <a:alpha val="43137"/>
                    </a:srgbClr>
                  </a:outerShdw>
                </a:effectLst>
                <a:latin typeface="Arial" pitchFamily="34" charset="0"/>
                <a:cs typeface="Arial" pitchFamily="34" charset="0"/>
              </a:rPr>
              <a:t>не имел креплений, и чтобы удержаться на снаряде, катающийся должен был держаться за верёвку, привязанную к носу; кроме этого, инструкция рекомендовала использовать для катания нескользящую обувь. На протяжении 1970-х и 80-х шёл рост популярности этого вида спорта, и ряд выдающихся энтузиастов, таких как Димитрий Милович, </a:t>
            </a:r>
            <a:r>
              <a:rPr lang="ru-RU" sz="2400" dirty="0" smtClean="0">
                <a:effectLst>
                  <a:outerShdw blurRad="38100" dist="38100" dir="2700000" algn="tl">
                    <a:srgbClr val="000000">
                      <a:alpha val="43137"/>
                    </a:srgbClr>
                  </a:outerShdw>
                </a:effectLst>
                <a:latin typeface="Arial" pitchFamily="34" charset="0"/>
                <a:cs typeface="Arial" pitchFamily="34" charset="0"/>
                <a:hlinkClick r:id="rId2" tooltip="Бёртон, Джейк (страница отсутствует)"/>
              </a:rPr>
              <a:t>Джейк Бёртон</a:t>
            </a:r>
            <a:r>
              <a:rPr lang="ru-RU" sz="2400" dirty="0" smtClean="0">
                <a:effectLst>
                  <a:outerShdw blurRad="38100" dist="38100" dir="2700000" algn="tl">
                    <a:srgbClr val="000000">
                      <a:alpha val="43137"/>
                    </a:srgbClr>
                  </a:outerShdw>
                </a:effectLst>
                <a:latin typeface="Arial" pitchFamily="34" charset="0"/>
                <a:cs typeface="Arial" pitchFamily="34" charset="0"/>
              </a:rPr>
              <a:t> </a:t>
            </a:r>
            <a:r>
              <a:rPr lang="en-US" sz="2400" dirty="0" smtClean="0">
                <a:effectLst>
                  <a:outerShdw blurRad="38100" dist="38100" dir="2700000" algn="tl">
                    <a:srgbClr val="000000">
                      <a:alpha val="43137"/>
                    </a:srgbClr>
                  </a:outerShdw>
                </a:effectLst>
                <a:latin typeface="Arial" pitchFamily="34" charset="0"/>
                <a:cs typeface="Arial" pitchFamily="34" charset="0"/>
              </a:rPr>
              <a:t> </a:t>
            </a:r>
            <a:r>
              <a:rPr lang="ru-RU" sz="2400" dirty="0" smtClean="0">
                <a:effectLst>
                  <a:outerShdw blurRad="38100" dist="38100" dir="2700000" algn="tl">
                    <a:srgbClr val="000000">
                      <a:alpha val="43137"/>
                    </a:srgbClr>
                  </a:outerShdw>
                </a:effectLst>
                <a:latin typeface="Arial" pitchFamily="34" charset="0"/>
                <a:cs typeface="Arial" pitchFamily="34" charset="0"/>
              </a:rPr>
              <a:t>Том Симс  и Майк Олсон , внесли большой вклад в совершенствование снаряжения, что и определило современный вид сноуборда</a:t>
            </a:r>
            <a:r>
              <a:rPr lang="ru-RU" sz="2400" dirty="0" smtClean="0">
                <a:latin typeface="Arial" pitchFamily="34" charset="0"/>
                <a:cs typeface="Arial" pitchFamily="34" charset="0"/>
              </a:rPr>
              <a:t>.</a:t>
            </a:r>
          </a:p>
          <a:p>
            <a:endParaRPr lang="ru-RU" sz="2400" dirty="0">
              <a:latin typeface="Arial" pitchFamily="34" charset="0"/>
              <a:cs typeface="Arial" pitchFamily="34" charset="0"/>
            </a:endParaRPr>
          </a:p>
        </p:txBody>
      </p:sp>
      <p:pic>
        <p:nvPicPr>
          <p:cNvPr id="4" name="Рисунок 3" descr="f7c9515b.jpg"/>
          <p:cNvPicPr>
            <a:picLocks noChangeAspect="1"/>
          </p:cNvPicPr>
          <p:nvPr/>
        </p:nvPicPr>
        <p:blipFill>
          <a:blip r:embed="rId3"/>
          <a:stretch>
            <a:fillRect/>
          </a:stretch>
        </p:blipFill>
        <p:spPr>
          <a:xfrm>
            <a:off x="1357290" y="4143380"/>
            <a:ext cx="6400800" cy="2478024"/>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14282" y="357166"/>
            <a:ext cx="8329642" cy="4500594"/>
          </a:xfrm>
        </p:spPr>
        <p:txBody>
          <a:bodyPr>
            <a:normAutofit/>
          </a:bodyPr>
          <a:lstStyle/>
          <a:p>
            <a:r>
              <a:rPr lang="ru-RU" sz="2400" dirty="0" smtClean="0">
                <a:latin typeface="Arial" pitchFamily="34" charset="0"/>
                <a:cs typeface="Arial" pitchFamily="34" charset="0"/>
              </a:rPr>
              <a:t>На сегодняшний день примерно 97 % курортов Северной Америки и Европы разрешают катание на сноуборде, и примерно половина из них строит у себя парки и </a:t>
            </a:r>
            <a:r>
              <a:rPr lang="ru-RU" sz="2400" dirty="0" smtClean="0">
                <a:latin typeface="Arial" pitchFamily="34" charset="0"/>
                <a:cs typeface="Arial" pitchFamily="34" charset="0"/>
                <a:hlinkClick r:id="rId2" tooltip="Хаф-пайп"/>
              </a:rPr>
              <a:t>хаф-пайпы</a:t>
            </a:r>
            <a:r>
              <a:rPr lang="ru-RU" sz="2400" dirty="0" smtClean="0">
                <a:latin typeface="Arial" pitchFamily="34" charset="0"/>
                <a:cs typeface="Arial" pitchFamily="34" charset="0"/>
              </a:rPr>
              <a:t>.</a:t>
            </a:r>
            <a:r>
              <a:rPr lang="ru-RU" sz="2400" dirty="0" smtClean="0"/>
              <a:t> </a:t>
            </a:r>
            <a:r>
              <a:rPr lang="ru-RU" sz="2400" dirty="0" smtClean="0">
                <a:latin typeface="Arial" pitchFamily="34" charset="0"/>
                <a:cs typeface="Arial" pitchFamily="34" charset="0"/>
              </a:rPr>
              <a:t>Самое большое количество сноубордистов — около 6,6 миллионов — было зафиксировано в 2004 году. </a:t>
            </a:r>
            <a:endParaRPr lang="en-US" sz="2400" dirty="0" smtClean="0">
              <a:latin typeface="Arial" pitchFamily="34" charset="0"/>
              <a:cs typeface="Arial" pitchFamily="34" charset="0"/>
            </a:endParaRPr>
          </a:p>
          <a:p>
            <a:r>
              <a:rPr lang="ru-RU" sz="2400" dirty="0" smtClean="0">
                <a:latin typeface="Arial" pitchFamily="34" charset="0"/>
                <a:cs typeface="Arial" pitchFamily="34" charset="0"/>
              </a:rPr>
              <a:t>К 2008 это число сократилось до 5,1 млн. </a:t>
            </a:r>
            <a:endParaRPr lang="en-US" sz="2400" dirty="0" smtClean="0">
              <a:latin typeface="Arial" pitchFamily="34" charset="0"/>
              <a:cs typeface="Arial" pitchFamily="34" charset="0"/>
            </a:endParaRPr>
          </a:p>
          <a:p>
            <a:r>
              <a:rPr lang="ru-RU" sz="2400" dirty="0" smtClean="0">
                <a:latin typeface="Arial" pitchFamily="34" charset="0"/>
                <a:cs typeface="Arial" pitchFamily="34" charset="0"/>
              </a:rPr>
              <a:t>из-за малоснежных зим </a:t>
            </a:r>
            <a:endParaRPr lang="en-US" sz="2400" dirty="0" smtClean="0">
              <a:latin typeface="Arial" pitchFamily="34" charset="0"/>
              <a:cs typeface="Arial" pitchFamily="34" charset="0"/>
            </a:endParaRPr>
          </a:p>
          <a:p>
            <a:r>
              <a:rPr lang="ru-RU" sz="2400" dirty="0" smtClean="0">
                <a:latin typeface="Arial" pitchFamily="34" charset="0"/>
                <a:cs typeface="Arial" pitchFamily="34" charset="0"/>
              </a:rPr>
              <a:t>и так называемого </a:t>
            </a:r>
            <a:endParaRPr lang="en-US" sz="2400" dirty="0" smtClean="0">
              <a:latin typeface="Arial" pitchFamily="34" charset="0"/>
              <a:cs typeface="Arial" pitchFamily="34" charset="0"/>
            </a:endParaRPr>
          </a:p>
          <a:p>
            <a:r>
              <a:rPr lang="ru-RU" sz="2400" dirty="0" smtClean="0">
                <a:latin typeface="Arial" pitchFamily="34" charset="0"/>
                <a:cs typeface="Arial" pitchFamily="34" charset="0"/>
              </a:rPr>
              <a:t>«возвращения лыж» — процесса, </a:t>
            </a:r>
            <a:endParaRPr lang="en-US" sz="2400" dirty="0" smtClean="0">
              <a:latin typeface="Arial" pitchFamily="34" charset="0"/>
              <a:cs typeface="Arial" pitchFamily="34" charset="0"/>
            </a:endParaRPr>
          </a:p>
          <a:p>
            <a:r>
              <a:rPr lang="ru-RU" sz="2400" dirty="0" smtClean="0">
                <a:latin typeface="Arial" pitchFamily="34" charset="0"/>
                <a:cs typeface="Arial" pitchFamily="34" charset="0"/>
              </a:rPr>
              <a:t>особенно характерного для Европы.</a:t>
            </a:r>
            <a:endParaRPr lang="ru-RU" sz="2400" dirty="0">
              <a:latin typeface="Arial" pitchFamily="34" charset="0"/>
              <a:cs typeface="Arial" pitchFamily="34" charset="0"/>
            </a:endParaRPr>
          </a:p>
        </p:txBody>
      </p:sp>
      <p:pic>
        <p:nvPicPr>
          <p:cNvPr id="4" name="Рисунок 3" descr="lyzhi.jpg"/>
          <p:cNvPicPr>
            <a:picLocks noChangeAspect="1"/>
          </p:cNvPicPr>
          <p:nvPr/>
        </p:nvPicPr>
        <p:blipFill>
          <a:blip r:embed="rId3"/>
          <a:stretch>
            <a:fillRect/>
          </a:stretch>
        </p:blipFill>
        <p:spPr>
          <a:xfrm>
            <a:off x="5643570" y="3214686"/>
            <a:ext cx="3106495" cy="3362324"/>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42852"/>
            <a:ext cx="7086600" cy="1000132"/>
          </a:xfrm>
        </p:spPr>
        <p:txBody>
          <a:bodyPr/>
          <a:lstStyle/>
          <a:p>
            <a:r>
              <a:rPr lang="ru-RU" sz="3200" dirty="0" smtClean="0">
                <a:solidFill>
                  <a:srgbClr val="FFC000"/>
                </a:solidFill>
                <a:effectLst>
                  <a:outerShdw blurRad="38100" dist="38100" dir="2700000" algn="tl">
                    <a:srgbClr val="000000">
                      <a:alpha val="43137"/>
                    </a:srgbClr>
                  </a:outerShdw>
                </a:effectLst>
              </a:rPr>
              <a:t>Также к лыжному виду спорта относится </a:t>
            </a:r>
            <a:r>
              <a:rPr lang="ru-RU" sz="3200" u="sng" dirty="0" smtClean="0">
                <a:solidFill>
                  <a:srgbClr val="FFC000"/>
                </a:solidFill>
                <a:effectLst>
                  <a:outerShdw blurRad="38100" dist="38100" dir="2700000" algn="tl">
                    <a:srgbClr val="000000">
                      <a:alpha val="43137"/>
                    </a:srgbClr>
                  </a:outerShdw>
                </a:effectLst>
              </a:rPr>
              <a:t>Биатлон</a:t>
            </a:r>
            <a:endParaRPr lang="ru-RU" sz="3200" u="sng" dirty="0">
              <a:solidFill>
                <a:srgbClr val="FFC000"/>
              </a:solidFill>
              <a:effectLst>
                <a:outerShdw blurRad="38100" dist="38100" dir="2700000" algn="tl">
                  <a:srgbClr val="000000">
                    <a:alpha val="43137"/>
                  </a:srgbClr>
                </a:outerShdw>
              </a:effectLst>
            </a:endParaRPr>
          </a:p>
        </p:txBody>
      </p:sp>
      <p:sp>
        <p:nvSpPr>
          <p:cNvPr id="3" name="Текст 2"/>
          <p:cNvSpPr>
            <a:spLocks noGrp="1"/>
          </p:cNvSpPr>
          <p:nvPr>
            <p:ph type="body" idx="1"/>
          </p:nvPr>
        </p:nvSpPr>
        <p:spPr>
          <a:xfrm>
            <a:off x="214282" y="1357298"/>
            <a:ext cx="8115328" cy="3429024"/>
          </a:xfrm>
        </p:spPr>
        <p:txBody>
          <a:bodyPr>
            <a:normAutofit lnSpcReduction="10000"/>
          </a:bodyPr>
          <a:lstStyle/>
          <a:p>
            <a:r>
              <a:rPr lang="ru-RU" sz="3200" b="1" dirty="0" smtClean="0">
                <a:solidFill>
                  <a:srgbClr val="FFC000"/>
                </a:solidFill>
                <a:effectLst>
                  <a:outerShdw blurRad="38100" dist="38100" dir="2700000" algn="tl">
                    <a:srgbClr val="000000">
                      <a:alpha val="43137"/>
                    </a:srgbClr>
                  </a:outerShdw>
                </a:effectLst>
                <a:latin typeface="Arial" pitchFamily="34" charset="0"/>
                <a:cs typeface="Arial" pitchFamily="34" charset="0"/>
              </a:rPr>
              <a:t>Биатлон</a:t>
            </a:r>
            <a:r>
              <a:rPr lang="ru-RU" sz="3200" dirty="0" smtClean="0">
                <a:solidFill>
                  <a:srgbClr val="FFC000"/>
                </a:solidFill>
                <a:effectLst>
                  <a:outerShdw blurRad="38100" dist="38100" dir="2700000" algn="tl">
                    <a:srgbClr val="000000">
                      <a:alpha val="43137"/>
                    </a:srgbClr>
                  </a:outerShdw>
                </a:effectLst>
                <a:latin typeface="Arial" pitchFamily="34" charset="0"/>
                <a:cs typeface="Arial" pitchFamily="34" charset="0"/>
              </a:rPr>
              <a:t> </a:t>
            </a:r>
            <a:r>
              <a:rPr lang="ru-RU" sz="2400" dirty="0" smtClean="0">
                <a:latin typeface="Arial" pitchFamily="34" charset="0"/>
                <a:cs typeface="Arial" pitchFamily="34" charset="0"/>
              </a:rPr>
              <a:t>(от </a:t>
            </a:r>
            <a:r>
              <a:rPr lang="ru-RU" sz="2400" dirty="0" smtClean="0">
                <a:latin typeface="Arial" pitchFamily="34" charset="0"/>
                <a:cs typeface="Arial" pitchFamily="34" charset="0"/>
                <a:hlinkClick r:id="rId2" tooltip="Латинский язык"/>
              </a:rPr>
              <a:t>лат.</a:t>
            </a:r>
            <a:r>
              <a:rPr lang="ru-RU" sz="2400" dirty="0" smtClean="0">
                <a:latin typeface="Arial" pitchFamily="34" charset="0"/>
                <a:cs typeface="Arial" pitchFamily="34" charset="0"/>
              </a:rPr>
              <a:t> состязание, борьба) — зимний олимпийский вид спорта, сочетающий лыжную гонку со стрельбой из винтовки. Биатлон наиболее популярен в </a:t>
            </a:r>
            <a:r>
              <a:rPr lang="ru-RU" sz="2400" dirty="0" smtClean="0">
                <a:latin typeface="Arial" pitchFamily="34" charset="0"/>
                <a:cs typeface="Arial" pitchFamily="34" charset="0"/>
                <a:hlinkClick r:id="rId3" tooltip="Германия"/>
              </a:rPr>
              <a:t>Германии</a:t>
            </a:r>
            <a:r>
              <a:rPr lang="ru-RU" sz="2400" dirty="0" smtClean="0">
                <a:latin typeface="Arial" pitchFamily="34" charset="0"/>
                <a:cs typeface="Arial" pitchFamily="34" charset="0"/>
              </a:rPr>
              <a:t>, </a:t>
            </a:r>
            <a:r>
              <a:rPr lang="ru-RU" sz="2400" dirty="0" smtClean="0">
                <a:latin typeface="Arial" pitchFamily="34" charset="0"/>
                <a:cs typeface="Arial" pitchFamily="34" charset="0"/>
                <a:hlinkClick r:id="rId4" tooltip="Россия"/>
              </a:rPr>
              <a:t>России</a:t>
            </a:r>
            <a:r>
              <a:rPr lang="ru-RU" sz="2400" dirty="0" smtClean="0">
                <a:latin typeface="Arial" pitchFamily="34" charset="0"/>
                <a:cs typeface="Arial" pitchFamily="34" charset="0"/>
              </a:rPr>
              <a:t>, </a:t>
            </a:r>
            <a:r>
              <a:rPr lang="ru-RU" sz="2400" dirty="0" smtClean="0">
                <a:latin typeface="Arial" pitchFamily="34" charset="0"/>
                <a:cs typeface="Arial" pitchFamily="34" charset="0"/>
                <a:hlinkClick r:id="rId5" tooltip="Австрия"/>
              </a:rPr>
              <a:t>Австрии</a:t>
            </a:r>
            <a:r>
              <a:rPr lang="ru-RU" sz="2400" dirty="0" smtClean="0">
                <a:latin typeface="Arial" pitchFamily="34" charset="0"/>
                <a:cs typeface="Arial" pitchFamily="34" charset="0"/>
              </a:rPr>
              <a:t>, </a:t>
            </a:r>
            <a:r>
              <a:rPr lang="ru-RU" sz="2400" dirty="0" smtClean="0">
                <a:latin typeface="Arial" pitchFamily="34" charset="0"/>
                <a:cs typeface="Arial" pitchFamily="34" charset="0"/>
                <a:hlinkClick r:id="rId6" tooltip="Норвегия"/>
              </a:rPr>
              <a:t>Норвегии</a:t>
            </a:r>
            <a:r>
              <a:rPr lang="ru-RU" sz="2400" dirty="0" smtClean="0">
                <a:latin typeface="Arial" pitchFamily="34" charset="0"/>
                <a:cs typeface="Arial" pitchFamily="34" charset="0"/>
              </a:rPr>
              <a:t> и </a:t>
            </a:r>
            <a:r>
              <a:rPr lang="ru-RU" sz="2400" dirty="0" smtClean="0">
                <a:latin typeface="Arial" pitchFamily="34" charset="0"/>
                <a:cs typeface="Arial" pitchFamily="34" charset="0"/>
                <a:hlinkClick r:id="rId7" tooltip="Швеция"/>
              </a:rPr>
              <a:t>Швеции</a:t>
            </a:r>
            <a:r>
              <a:rPr lang="ru-RU" sz="2400" dirty="0" smtClean="0">
                <a:latin typeface="Arial" pitchFamily="34" charset="0"/>
                <a:cs typeface="Arial" pitchFamily="34" charset="0"/>
              </a:rPr>
              <a:t>. C </a:t>
            </a:r>
            <a:r>
              <a:rPr lang="ru-RU" sz="2400" dirty="0" smtClean="0">
                <a:latin typeface="Arial" pitchFamily="34" charset="0"/>
                <a:cs typeface="Arial" pitchFamily="34" charset="0"/>
                <a:hlinkClick r:id="rId8" tooltip="1993 год"/>
              </a:rPr>
              <a:t>1993 года</a:t>
            </a:r>
            <a:r>
              <a:rPr lang="ru-RU" sz="2400" dirty="0" smtClean="0">
                <a:latin typeface="Arial" pitchFamily="34" charset="0"/>
                <a:cs typeface="Arial" pitchFamily="34" charset="0"/>
              </a:rPr>
              <a:t> и по настоящее время официальные международные соревнования по биатлону, включая </a:t>
            </a:r>
            <a:r>
              <a:rPr lang="ru-RU" sz="2400" dirty="0" smtClean="0">
                <a:latin typeface="Arial" pitchFamily="34" charset="0"/>
                <a:cs typeface="Arial" pitchFamily="34" charset="0"/>
                <a:hlinkClick r:id="rId9" tooltip="Кубок мира по биатлону"/>
              </a:rPr>
              <a:t>Кубок мира</a:t>
            </a:r>
            <a:r>
              <a:rPr lang="ru-RU" sz="2400" dirty="0" smtClean="0">
                <a:latin typeface="Arial" pitchFamily="34" charset="0"/>
                <a:cs typeface="Arial" pitchFamily="34" charset="0"/>
              </a:rPr>
              <a:t> и </a:t>
            </a:r>
            <a:r>
              <a:rPr lang="ru-RU" sz="2400" dirty="0" smtClean="0">
                <a:latin typeface="Arial" pitchFamily="34" charset="0"/>
                <a:cs typeface="Arial" pitchFamily="34" charset="0"/>
                <a:hlinkClick r:id="rId10" tooltip="Чемпионат мира по биатлону"/>
              </a:rPr>
              <a:t>Чемпионаты мира</a:t>
            </a:r>
            <a:r>
              <a:rPr lang="ru-RU" sz="2400" dirty="0" smtClean="0">
                <a:latin typeface="Arial" pitchFamily="34" charset="0"/>
                <a:cs typeface="Arial" pitchFamily="34" charset="0"/>
              </a:rPr>
              <a:t>, проходят под эгидой </a:t>
            </a:r>
            <a:r>
              <a:rPr lang="ru-RU" sz="2400" dirty="0" smtClean="0">
                <a:latin typeface="Arial" pitchFamily="34" charset="0"/>
                <a:cs typeface="Arial" pitchFamily="34" charset="0"/>
                <a:hlinkClick r:id="rId11" tooltip="Международный союз биатлонистов"/>
              </a:rPr>
              <a:t>Международного союза биатлонистов</a:t>
            </a:r>
            <a:endParaRPr lang="ru-RU" sz="2400" dirty="0">
              <a:latin typeface="Arial" pitchFamily="34" charset="0"/>
              <a:cs typeface="Arial" pitchFamily="34" charset="0"/>
            </a:endParaRPr>
          </a:p>
        </p:txBody>
      </p:sp>
      <p:pic>
        <p:nvPicPr>
          <p:cNvPr id="5" name="Рисунок 4" descr="486978-3771479-317-238.jpg"/>
          <p:cNvPicPr>
            <a:picLocks noChangeAspect="1"/>
          </p:cNvPicPr>
          <p:nvPr/>
        </p:nvPicPr>
        <p:blipFill>
          <a:blip r:embed="rId12"/>
          <a:stretch>
            <a:fillRect/>
          </a:stretch>
        </p:blipFill>
        <p:spPr>
          <a:xfrm>
            <a:off x="5643570" y="4286256"/>
            <a:ext cx="3167253" cy="2377937"/>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928670"/>
            <a:ext cx="8247860" cy="3796474"/>
          </a:xfrm>
        </p:spPr>
        <p:txBody>
          <a:bodyPr>
            <a:normAutofit fontScale="90000"/>
          </a:bodyPr>
          <a:lstStyle/>
          <a:p>
            <a:pPr algn="r"/>
            <a:r>
              <a:rPr lang="ru-RU" sz="5400" dirty="0" smtClean="0">
                <a:solidFill>
                  <a:srgbClr val="66FFFF"/>
                </a:solidFill>
              </a:rPr>
              <a:t>Презентацию подготовила Рыбакова Алёна 3В класс</a:t>
            </a:r>
            <a:br>
              <a:rPr lang="ru-RU" sz="5400" dirty="0" smtClean="0">
                <a:solidFill>
                  <a:srgbClr val="66FFFF"/>
                </a:solidFill>
              </a:rPr>
            </a:br>
            <a:r>
              <a:rPr lang="ru-RU" sz="5400" dirty="0" smtClean="0">
                <a:solidFill>
                  <a:srgbClr val="66FFFF"/>
                </a:solidFill>
              </a:rPr>
              <a:t>Школа </a:t>
            </a:r>
            <a:r>
              <a:rPr lang="ru-RU" sz="5400" dirty="0" smtClean="0">
                <a:solidFill>
                  <a:srgbClr val="66FFFF"/>
                </a:solidFill>
              </a:rPr>
              <a:t>10</a:t>
            </a:r>
            <a:br>
              <a:rPr lang="ru-RU" sz="5400" dirty="0" smtClean="0">
                <a:solidFill>
                  <a:srgbClr val="66FFFF"/>
                </a:solidFill>
              </a:rPr>
            </a:br>
            <a:r>
              <a:rPr lang="ru-RU" sz="3600" dirty="0" smtClean="0">
                <a:solidFill>
                  <a:srgbClr val="F61A4E"/>
                </a:solidFill>
              </a:rPr>
              <a:t>Учитель – Цилюрик И.П.</a:t>
            </a:r>
            <a:endParaRPr lang="ru-RU" sz="3600" dirty="0">
              <a:solidFill>
                <a:srgbClr val="F61A4E"/>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785794"/>
            <a:ext cx="8229600" cy="3940180"/>
          </a:xfrm>
        </p:spPr>
        <p:txBody>
          <a:bodyPr>
            <a:normAutofit/>
          </a:bodyPr>
          <a:lstStyle/>
          <a:p>
            <a:r>
              <a:rPr lang="ru-RU" sz="6000" dirty="0" smtClean="0">
                <a:solidFill>
                  <a:srgbClr val="66FFFF"/>
                </a:solidFill>
              </a:rPr>
              <a:t>СПАСИБО ЗА ВНИМАНИЕ!</a:t>
            </a:r>
            <a:endParaRPr lang="ru-RU" sz="6000" dirty="0">
              <a:solidFill>
                <a:srgbClr val="66FFFF"/>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71472" y="1071546"/>
            <a:ext cx="8143932" cy="2571768"/>
          </a:xfrm>
        </p:spPr>
        <p:txBody>
          <a:bodyPr>
            <a:normAutofit fontScale="90000"/>
          </a:bodyPr>
          <a:lstStyle/>
          <a:p>
            <a:r>
              <a:rPr lang="ru-RU" sz="4000" b="1" i="1" dirty="0" smtClean="0">
                <a:solidFill>
                  <a:srgbClr val="FFC000"/>
                </a:solidFill>
                <a:effectLst>
                  <a:outerShdw blurRad="38100" dist="38100" dir="2700000" algn="tl">
                    <a:srgbClr val="000000">
                      <a:alpha val="43137"/>
                    </a:srgbClr>
                  </a:outerShdw>
                </a:effectLst>
              </a:rPr>
              <a:t>Лыжный спорт </a:t>
            </a:r>
            <a:r>
              <a:rPr lang="ru-RU" sz="3600" dirty="0" smtClean="0"/>
              <a:t>- </a:t>
            </a:r>
            <a:r>
              <a:rPr lang="ru-RU" sz="3600" dirty="0" smtClean="0">
                <a:solidFill>
                  <a:schemeClr val="tx1"/>
                </a:solidFill>
                <a:latin typeface="Arial" pitchFamily="34" charset="0"/>
                <a:cs typeface="Arial" pitchFamily="34" charset="0"/>
              </a:rPr>
              <a:t>один из наиболее распространенных зимних видов спорта. А также лыжный спорт-передвижение по снегу на лыжах с целью физического  развития, укрепления здоровья, развлечения.</a:t>
            </a:r>
            <a:endParaRPr lang="ru-RU" sz="3600" dirty="0">
              <a:solidFill>
                <a:schemeClr val="tx1"/>
              </a:solidFill>
              <a:latin typeface="Arial" pitchFamily="34" charset="0"/>
              <a:cs typeface="Arial" pitchFamily="34" charset="0"/>
            </a:endParaRPr>
          </a:p>
        </p:txBody>
      </p:sp>
      <p:pic>
        <p:nvPicPr>
          <p:cNvPr id="5" name="Рисунок 4" descr="картинки..jpg"/>
          <p:cNvPicPr>
            <a:picLocks noChangeAspect="1"/>
          </p:cNvPicPr>
          <p:nvPr/>
        </p:nvPicPr>
        <p:blipFill>
          <a:blip r:embed="rId2"/>
          <a:stretch>
            <a:fillRect/>
          </a:stretch>
        </p:blipFill>
        <p:spPr>
          <a:xfrm>
            <a:off x="5000628" y="4071942"/>
            <a:ext cx="3363356" cy="257450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8286808" cy="3786214"/>
          </a:xfrm>
        </p:spPr>
        <p:txBody>
          <a:bodyPr>
            <a:normAutofit fontScale="90000"/>
          </a:bodyPr>
          <a:lstStyle/>
          <a:p>
            <a:pPr algn="l"/>
            <a:r>
              <a:rPr lang="ru-RU" sz="3600" u="sng" dirty="0" smtClean="0">
                <a:solidFill>
                  <a:schemeClr val="tx1"/>
                </a:solidFill>
                <a:effectLst/>
                <a:latin typeface="Arial" pitchFamily="34" charset="0"/>
                <a:cs typeface="Arial" pitchFamily="34" charset="0"/>
              </a:rPr>
              <a:t>Лыжи</a:t>
            </a:r>
            <a:r>
              <a:rPr lang="ru-RU" sz="3600" i="1" dirty="0" smtClean="0">
                <a:solidFill>
                  <a:schemeClr val="tx1">
                    <a:lumMod val="95000"/>
                  </a:schemeClr>
                </a:solidFill>
                <a:effectLst/>
                <a:latin typeface="Arial" pitchFamily="34" charset="0"/>
                <a:cs typeface="Arial" pitchFamily="34" charset="0"/>
              </a:rPr>
              <a:t> </a:t>
            </a:r>
            <a:r>
              <a:rPr lang="ru-RU" sz="3600" dirty="0" smtClean="0">
                <a:solidFill>
                  <a:schemeClr val="tx1">
                    <a:lumMod val="95000"/>
                  </a:schemeClr>
                </a:solidFill>
                <a:effectLst/>
                <a:latin typeface="Arial" pitchFamily="34" charset="0"/>
                <a:cs typeface="Arial" pitchFamily="34" charset="0"/>
              </a:rPr>
              <a:t>как средство, увеличивающее площадь опоры и облегчающее передвижение по глубокому снегу, появились в глубокой древности. </a:t>
            </a:r>
            <a:br>
              <a:rPr lang="ru-RU" sz="3600" dirty="0" smtClean="0">
                <a:solidFill>
                  <a:schemeClr val="tx1">
                    <a:lumMod val="95000"/>
                  </a:schemeClr>
                </a:solidFill>
                <a:effectLst/>
                <a:latin typeface="Arial" pitchFamily="34" charset="0"/>
                <a:cs typeface="Arial" pitchFamily="34" charset="0"/>
              </a:rPr>
            </a:br>
            <a:r>
              <a:rPr lang="ru-RU" sz="3600" dirty="0" smtClean="0">
                <a:solidFill>
                  <a:schemeClr val="tx1">
                    <a:lumMod val="95000"/>
                  </a:schemeClr>
                </a:solidFill>
                <a:effectLst/>
                <a:latin typeface="Arial" pitchFamily="34" charset="0"/>
                <a:cs typeface="Arial" pitchFamily="34" charset="0"/>
              </a:rPr>
              <a:t>О применении лыж в древнейшие времена можно судить по наскальным изображениям фигур лыжников.</a:t>
            </a:r>
            <a:endParaRPr lang="ru-RU" sz="3600" dirty="0">
              <a:solidFill>
                <a:schemeClr val="tx1">
                  <a:lumMod val="95000"/>
                </a:schemeClr>
              </a:solidFill>
              <a:effectLst/>
              <a:latin typeface="Arial" pitchFamily="34" charset="0"/>
              <a:cs typeface="Arial" pitchFamily="34" charset="0"/>
            </a:endParaRPr>
          </a:p>
        </p:txBody>
      </p:sp>
      <p:pic>
        <p:nvPicPr>
          <p:cNvPr id="3" name="Рисунок 2" descr="798px-Alta_Felszeichnung_Elch_und_Ski.jpg"/>
          <p:cNvPicPr>
            <a:picLocks noChangeAspect="1"/>
          </p:cNvPicPr>
          <p:nvPr/>
        </p:nvPicPr>
        <p:blipFill>
          <a:blip r:embed="rId2"/>
          <a:stretch>
            <a:fillRect/>
          </a:stretch>
        </p:blipFill>
        <p:spPr>
          <a:xfrm>
            <a:off x="5286380" y="4214818"/>
            <a:ext cx="2983937" cy="2239823"/>
          </a:xfrm>
          <a:prstGeom prst="roundRect">
            <a:avLst>
              <a:gd name="adj" fmla="val 8594"/>
            </a:avLst>
          </a:prstGeom>
          <a:solidFill>
            <a:srgbClr val="FFFFFF">
              <a:shade val="85000"/>
            </a:srgbClr>
          </a:solidFill>
          <a:ln>
            <a:solidFill>
              <a:srgbClr val="00B0F0"/>
            </a:solid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14282" y="2071678"/>
            <a:ext cx="8643998" cy="4572032"/>
          </a:xfrm>
        </p:spPr>
        <p:txBody>
          <a:bodyPr>
            <a:normAutofit fontScale="90000"/>
          </a:bodyPr>
          <a:lstStyle/>
          <a:p>
            <a:r>
              <a:rPr lang="ru-RU" sz="3200" dirty="0" smtClean="0">
                <a:solidFill>
                  <a:schemeClr val="tx1"/>
                </a:solidFill>
                <a:effectLst/>
                <a:latin typeface="Arial" pitchFamily="34" charset="0"/>
                <a:cs typeface="Arial" pitchFamily="34" charset="0"/>
              </a:rPr>
              <a:t>У северных народов нашей страны лыжи </a:t>
            </a:r>
            <a:r>
              <a:rPr lang="en-US" sz="3200" dirty="0" smtClean="0">
                <a:solidFill>
                  <a:schemeClr val="tx1"/>
                </a:solidFill>
                <a:effectLst/>
                <a:latin typeface="Arial" pitchFamily="34" charset="0"/>
                <a:cs typeface="Arial" pitchFamily="34" charset="0"/>
              </a:rPr>
              <a:t/>
            </a:r>
            <a:br>
              <a:rPr lang="en-US" sz="3200" dirty="0" smtClean="0">
                <a:solidFill>
                  <a:schemeClr val="tx1"/>
                </a:solidFill>
                <a:effectLst/>
                <a:latin typeface="Arial" pitchFamily="34" charset="0"/>
                <a:cs typeface="Arial" pitchFamily="34" charset="0"/>
              </a:rPr>
            </a:br>
            <a:r>
              <a:rPr lang="ru-RU" sz="3200" dirty="0" smtClean="0">
                <a:solidFill>
                  <a:schemeClr val="tx1"/>
                </a:solidFill>
                <a:effectLst/>
                <a:latin typeface="Arial" pitchFamily="34" charset="0"/>
                <a:cs typeface="Arial" pitchFamily="34" charset="0"/>
              </a:rPr>
              <a:t>вначале использовались в быту и на охоте. </a:t>
            </a:r>
            <a:r>
              <a:rPr lang="en-US" sz="3200" dirty="0" smtClean="0">
                <a:solidFill>
                  <a:schemeClr val="tx1"/>
                </a:solidFill>
                <a:effectLst/>
                <a:latin typeface="Arial" pitchFamily="34" charset="0"/>
                <a:cs typeface="Arial" pitchFamily="34" charset="0"/>
              </a:rPr>
              <a:t/>
            </a:r>
            <a:br>
              <a:rPr lang="en-US" sz="3200" dirty="0" smtClean="0">
                <a:solidFill>
                  <a:schemeClr val="tx1"/>
                </a:solidFill>
                <a:effectLst/>
                <a:latin typeface="Arial" pitchFamily="34" charset="0"/>
                <a:cs typeface="Arial" pitchFamily="34" charset="0"/>
              </a:rPr>
            </a:br>
            <a:r>
              <a:rPr lang="ru-RU" sz="3200" dirty="0" smtClean="0">
                <a:solidFill>
                  <a:schemeClr val="tx1"/>
                </a:solidFill>
                <a:effectLst/>
                <a:latin typeface="Arial" pitchFamily="34" charset="0"/>
                <a:cs typeface="Arial" pitchFamily="34" charset="0"/>
              </a:rPr>
              <a:t>Они позволяли долго преследовать зверей, проваливающихся в глубокий снег. Позднее на Руси лыжи стали широко использоваться на праздниках и в</a:t>
            </a:r>
            <a:r>
              <a:rPr lang="en-US" sz="3200" dirty="0" smtClean="0">
                <a:solidFill>
                  <a:schemeClr val="tx1"/>
                </a:solidFill>
                <a:effectLst/>
                <a:latin typeface="Arial" pitchFamily="34" charset="0"/>
                <a:cs typeface="Arial" pitchFamily="34" charset="0"/>
              </a:rPr>
              <a:t> </a:t>
            </a:r>
            <a:r>
              <a:rPr lang="ru-RU" sz="3200" dirty="0" smtClean="0">
                <a:solidFill>
                  <a:schemeClr val="tx1"/>
                </a:solidFill>
                <a:effectLst/>
                <a:latin typeface="Arial" pitchFamily="34" charset="0"/>
                <a:cs typeface="Arial" pitchFamily="34" charset="0"/>
              </a:rPr>
              <a:t>зимних забавах, где демонстрировались сила, ловкость, выносливость в беге на лыжах наперегонки и в спусках со склонов. Помимо этого, лыжи находили применение и в военном деле</a:t>
            </a:r>
            <a:r>
              <a:rPr lang="ru-RU" sz="3200" dirty="0" smtClean="0">
                <a:solidFill>
                  <a:schemeClr val="tx1"/>
                </a:solidFill>
                <a:latin typeface="Arial" pitchFamily="34" charset="0"/>
                <a:cs typeface="Arial" pitchFamily="34" charset="0"/>
              </a:rPr>
              <a:t>.</a:t>
            </a:r>
            <a:endParaRPr lang="ru-RU" sz="3200" dirty="0">
              <a:solidFill>
                <a:schemeClr val="tx1"/>
              </a:solidFill>
              <a:latin typeface="Arial" pitchFamily="34" charset="0"/>
              <a:cs typeface="Arial" pitchFamily="34" charset="0"/>
            </a:endParaRPr>
          </a:p>
        </p:txBody>
      </p:sp>
      <p:pic>
        <p:nvPicPr>
          <p:cNvPr id="4" name="Рисунок 3" descr="ро.jpg"/>
          <p:cNvPicPr>
            <a:picLocks noChangeAspect="1"/>
          </p:cNvPicPr>
          <p:nvPr/>
        </p:nvPicPr>
        <p:blipFill>
          <a:blip r:embed="rId2"/>
          <a:stretch>
            <a:fillRect/>
          </a:stretch>
        </p:blipFill>
        <p:spPr>
          <a:xfrm rot="396809">
            <a:off x="5654179" y="44150"/>
            <a:ext cx="3374841" cy="2191664"/>
          </a:xfrm>
          <a:prstGeom prst="ellipse">
            <a:avLst/>
          </a:prstGeom>
          <a:ln>
            <a:noFill/>
          </a:ln>
          <a:effectLst>
            <a:softEdge rad="112500"/>
          </a:effectLst>
        </p:spPr>
      </p:pic>
      <p:pic>
        <p:nvPicPr>
          <p:cNvPr id="5" name="Рисунок 4" descr="Самые древние лыжи хранятся в Лыжном музее в Осло лдина110 ширина20.jpg"/>
          <p:cNvPicPr>
            <a:picLocks noChangeAspect="1"/>
          </p:cNvPicPr>
          <p:nvPr/>
        </p:nvPicPr>
        <p:blipFill>
          <a:blip r:embed="rId3"/>
          <a:stretch>
            <a:fillRect/>
          </a:stretch>
        </p:blipFill>
        <p:spPr>
          <a:xfrm rot="21428320">
            <a:off x="620652" y="143620"/>
            <a:ext cx="2354030" cy="2019676"/>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500042"/>
            <a:ext cx="8001056" cy="5509200"/>
          </a:xfrm>
          <a:prstGeom prst="rect">
            <a:avLst/>
          </a:prstGeom>
        </p:spPr>
        <p:txBody>
          <a:bodyPr wrap="square">
            <a:spAutoFit/>
          </a:bodyPr>
          <a:lstStyle/>
          <a:p>
            <a:pPr algn="just">
              <a:buFont typeface="Wingdings" pitchFamily="2" charset="2"/>
              <a:buChar char="§"/>
            </a:pPr>
            <a:r>
              <a:rPr lang="en-US" sz="3200" dirty="0" smtClean="0">
                <a:latin typeface="Arial" pitchFamily="34" charset="0"/>
                <a:cs typeface="Arial" pitchFamily="34" charset="0"/>
              </a:rPr>
              <a:t> </a:t>
            </a:r>
            <a:r>
              <a:rPr lang="ru-RU" sz="3200" dirty="0" smtClean="0">
                <a:latin typeface="Arial" pitchFamily="34" charset="0"/>
                <a:cs typeface="Arial" pitchFamily="34" charset="0"/>
              </a:rPr>
              <a:t>Лыжный спорт в России начал развиваться в конце прошлого столетия. Это стало одной из причин, почему довольно длительное время лыжники России уступали спортсменам Скандинавии, кроме того, в конце XIX в. занятия лыжами носили больше развлекательный характер. Любители лыжного спорта совершали прогулки, да и круг любителей лыж был весьма ограничен.</a:t>
            </a:r>
            <a:endParaRPr lang="ru-RU" sz="3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14282" y="142852"/>
            <a:ext cx="8472518" cy="3874646"/>
          </a:xfrm>
        </p:spPr>
        <p:txBody>
          <a:bodyPr>
            <a:normAutofit/>
          </a:bodyPr>
          <a:lstStyle/>
          <a:p>
            <a:r>
              <a:rPr lang="ru-RU" sz="2800" dirty="0" smtClean="0">
                <a:latin typeface="Arial" pitchFamily="34" charset="0"/>
                <a:cs typeface="Arial" pitchFamily="34" charset="0"/>
              </a:rPr>
              <a:t>В России зачинателем лыжных гонок был «Московский клуб лыжников», основанный в декабре 1895 г., а 7 февраля 1910 г. в Москве, на Ходынском поле, была проведена 30-верстная гонка, определившая первого чемпиона России. </a:t>
            </a:r>
            <a:endParaRPr lang="ru-RU" sz="2800" dirty="0">
              <a:latin typeface="Arial" pitchFamily="34" charset="0"/>
              <a:cs typeface="Arial" pitchFamily="34" charset="0"/>
            </a:endParaRPr>
          </a:p>
        </p:txBody>
      </p:sp>
      <p:pic>
        <p:nvPicPr>
          <p:cNvPr id="4" name="Рисунок 3" descr="4319899920_9d283173a0.jpg"/>
          <p:cNvPicPr>
            <a:picLocks noChangeAspect="1"/>
          </p:cNvPicPr>
          <p:nvPr/>
        </p:nvPicPr>
        <p:blipFill>
          <a:blip r:embed="rId2"/>
          <a:stretch>
            <a:fillRect/>
          </a:stretch>
        </p:blipFill>
        <p:spPr>
          <a:xfrm>
            <a:off x="4857752" y="2714621"/>
            <a:ext cx="4004997" cy="26673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Рисунок 4" descr="company.molnet.ru.jpg"/>
          <p:cNvPicPr>
            <a:picLocks noChangeAspect="1"/>
          </p:cNvPicPr>
          <p:nvPr/>
        </p:nvPicPr>
        <p:blipFill>
          <a:blip r:embed="rId3"/>
          <a:stretch>
            <a:fillRect/>
          </a:stretch>
        </p:blipFill>
        <p:spPr>
          <a:xfrm>
            <a:off x="428596" y="3786190"/>
            <a:ext cx="4071966" cy="27146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14282" y="3429000"/>
            <a:ext cx="4429156" cy="1571636"/>
          </a:xfrm>
        </p:spPr>
        <p:txBody>
          <a:bodyPr>
            <a:normAutofit lnSpcReduction="10000"/>
          </a:bodyPr>
          <a:lstStyle/>
          <a:p>
            <a:r>
              <a:rPr lang="ru-RU" i="1" dirty="0" smtClean="0">
                <a:effectLst>
                  <a:outerShdw blurRad="38100" dist="38100" dir="2700000" algn="tl">
                    <a:srgbClr val="000000">
                      <a:alpha val="43137"/>
                    </a:srgbClr>
                  </a:outerShdw>
                </a:effectLst>
                <a:latin typeface="Arial" pitchFamily="34" charset="0"/>
                <a:cs typeface="Arial" pitchFamily="34" charset="0"/>
              </a:rPr>
              <a:t>Заслуженный мастер спорта </a:t>
            </a:r>
            <a:r>
              <a:rPr lang="ru-RU" i="1" u="sng" dirty="0" smtClean="0">
                <a:effectLst>
                  <a:outerShdw blurRad="38100" dist="38100" dir="2700000" algn="tl">
                    <a:srgbClr val="000000">
                      <a:alpha val="43137"/>
                    </a:srgbClr>
                  </a:outerShdw>
                </a:effectLst>
                <a:latin typeface="Arial" pitchFamily="34" charset="0"/>
                <a:cs typeface="Arial" pitchFamily="34" charset="0"/>
              </a:rPr>
              <a:t>Владимир</a:t>
            </a:r>
            <a:r>
              <a:rPr lang="ru-RU" i="1" dirty="0" smtClean="0">
                <a:effectLst>
                  <a:outerShdw blurRad="38100" dist="38100" dir="2700000" algn="tl">
                    <a:srgbClr val="000000">
                      <a:alpha val="43137"/>
                    </a:srgbClr>
                  </a:outerShdw>
                </a:effectLst>
                <a:latin typeface="Arial" pitchFamily="34" charset="0"/>
                <a:cs typeface="Arial" pitchFamily="34" charset="0"/>
              </a:rPr>
              <a:t> </a:t>
            </a:r>
            <a:r>
              <a:rPr lang="ru-RU" i="1" u="sng" dirty="0" smtClean="0">
                <a:effectLst>
                  <a:outerShdw blurRad="38100" dist="38100" dir="2700000" algn="tl">
                    <a:srgbClr val="000000">
                      <a:alpha val="43137"/>
                    </a:srgbClr>
                  </a:outerShdw>
                </a:effectLst>
                <a:latin typeface="Arial" pitchFamily="34" charset="0"/>
                <a:cs typeface="Arial" pitchFamily="34" charset="0"/>
              </a:rPr>
              <a:t>КУЗИН</a:t>
            </a:r>
            <a:r>
              <a:rPr lang="ru-RU" i="1" dirty="0" smtClean="0">
                <a:effectLst>
                  <a:outerShdw blurRad="38100" dist="38100" dir="2700000" algn="tl">
                    <a:srgbClr val="000000">
                      <a:alpha val="43137"/>
                    </a:srgbClr>
                  </a:outerShdw>
                </a:effectLst>
                <a:latin typeface="Arial" pitchFamily="34" charset="0"/>
                <a:cs typeface="Arial" pitchFamily="34" charset="0"/>
              </a:rPr>
              <a:t> </a:t>
            </a:r>
            <a:br>
              <a:rPr lang="ru-RU" i="1" dirty="0" smtClean="0">
                <a:effectLst>
                  <a:outerShdw blurRad="38100" dist="38100" dir="2700000" algn="tl">
                    <a:srgbClr val="000000">
                      <a:alpha val="43137"/>
                    </a:srgbClr>
                  </a:outerShdw>
                </a:effectLst>
                <a:latin typeface="Arial" pitchFamily="34" charset="0"/>
                <a:cs typeface="Arial" pitchFamily="34" charset="0"/>
              </a:rPr>
            </a:br>
            <a:r>
              <a:rPr lang="ru-RU" i="1" dirty="0" smtClean="0">
                <a:effectLst>
                  <a:outerShdw blurRad="38100" dist="38100" dir="2700000" algn="tl">
                    <a:srgbClr val="000000">
                      <a:alpha val="43137"/>
                    </a:srgbClr>
                  </a:outerShdw>
                </a:effectLst>
                <a:latin typeface="Arial" pitchFamily="34" charset="0"/>
                <a:cs typeface="Arial" pitchFamily="34" charset="0"/>
              </a:rPr>
              <a:t>проложил лыжню победы на чемпионатах мира и Белых олимпиадах</a:t>
            </a:r>
            <a:r>
              <a:rPr lang="ru-RU" dirty="0" smtClean="0">
                <a:effectLst>
                  <a:outerShdw blurRad="38100" dist="38100" dir="2700000" algn="tl">
                    <a:srgbClr val="000000">
                      <a:alpha val="43137"/>
                    </a:srgbClr>
                  </a:outerShdw>
                </a:effectLst>
                <a:latin typeface="Arial" pitchFamily="34" charset="0"/>
                <a:cs typeface="Arial" pitchFamily="34" charset="0"/>
              </a:rPr>
              <a:t> </a:t>
            </a:r>
          </a:p>
          <a:p>
            <a:endParaRPr lang="ru-RU" dirty="0"/>
          </a:p>
        </p:txBody>
      </p:sp>
      <p:pic>
        <p:nvPicPr>
          <p:cNvPr id="4" name="Рисунок 3" descr="13_2.jpg"/>
          <p:cNvPicPr>
            <a:picLocks noChangeAspect="1"/>
          </p:cNvPicPr>
          <p:nvPr/>
        </p:nvPicPr>
        <p:blipFill>
          <a:blip r:embed="rId2"/>
          <a:stretch>
            <a:fillRect/>
          </a:stretch>
        </p:blipFill>
        <p:spPr>
          <a:xfrm>
            <a:off x="1142976" y="285728"/>
            <a:ext cx="2033598" cy="3039915"/>
          </a:xfrm>
          <a:prstGeom prst="rect">
            <a:avLst/>
          </a:prstGeom>
          <a:ln>
            <a:noFill/>
          </a:ln>
          <a:effectLst>
            <a:outerShdw blurRad="190500" algn="tl" rotWithShape="0">
              <a:srgbClr val="000000">
                <a:alpha val="70000"/>
              </a:srgbClr>
            </a:outerShdw>
          </a:effectLst>
        </p:spPr>
      </p:pic>
      <p:sp>
        <p:nvSpPr>
          <p:cNvPr id="2050" name="Rectangle 2"/>
          <p:cNvSpPr>
            <a:spLocks noChangeArrowheads="1"/>
          </p:cNvSpPr>
          <p:nvPr/>
        </p:nvSpPr>
        <p:spPr bwMode="auto">
          <a:xfrm rot="10800000" flipV="1">
            <a:off x="4429124" y="2692596"/>
            <a:ext cx="4714876" cy="43088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charset="0"/>
              </a:rPr>
              <a:t/>
            </a:r>
            <a:br>
              <a:rPr kumimoji="0" lang="ru-RU" sz="1800" b="0" i="0" u="none" strike="noStrike" cap="none" normalizeH="0" baseline="0" dirty="0" smtClean="0">
                <a:ln>
                  <a:noFill/>
                </a:ln>
                <a:solidFill>
                  <a:schemeClr val="tx1"/>
                </a:solidFill>
                <a:effectLst/>
                <a:latin typeface="Arial" charset="0"/>
              </a:rPr>
            </a:br>
            <a:endParaRPr kumimoji="0" lang="ru-RU"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1" u="none" strike="noStrike" cap="none" normalizeH="0" baseline="0" dirty="0" smtClean="0">
                <a:ln>
                  <a:noFill/>
                </a:ln>
                <a:solidFill>
                  <a:schemeClr val="tx1"/>
                </a:solidFill>
                <a:effectLst/>
                <a:latin typeface="Arial" charset="0"/>
              </a:rPr>
              <a:t>Прекрасное олимпийское созвездие. Слева направо – чемпионка Игр в Инсбруке-64 </a:t>
            </a:r>
            <a:br>
              <a:rPr kumimoji="0" lang="ru-RU" sz="2000" b="0" i="1" u="none" strike="noStrike" cap="none" normalizeH="0" baseline="0" dirty="0" smtClean="0">
                <a:ln>
                  <a:noFill/>
                </a:ln>
                <a:solidFill>
                  <a:schemeClr val="tx1"/>
                </a:solidFill>
                <a:effectLst/>
                <a:latin typeface="Arial" charset="0"/>
              </a:rPr>
            </a:br>
            <a:r>
              <a:rPr kumimoji="0" lang="ru-RU" sz="2000" b="0" i="1" u="sng" strike="noStrike" cap="none" normalizeH="0" baseline="0" dirty="0" smtClean="0">
                <a:ln>
                  <a:noFill/>
                </a:ln>
                <a:solidFill>
                  <a:schemeClr val="tx1"/>
                </a:solidFill>
                <a:effectLst/>
                <a:latin typeface="Arial" charset="0"/>
              </a:rPr>
              <a:t>Алевтина КОЛЧИНА</a:t>
            </a:r>
            <a:r>
              <a:rPr kumimoji="0" lang="ru-RU" sz="2000" b="0" i="1" u="none" strike="noStrike" cap="none" normalizeH="0" baseline="0" dirty="0" smtClean="0">
                <a:ln>
                  <a:noFill/>
                </a:ln>
                <a:solidFill>
                  <a:schemeClr val="tx1"/>
                </a:solidFill>
                <a:effectLst/>
                <a:latin typeface="Arial" charset="0"/>
              </a:rPr>
              <a:t>, чемпионка Игр в Скво-Вэлли-60 </a:t>
            </a:r>
            <a:r>
              <a:rPr kumimoji="0" lang="ru-RU" sz="2000" b="0" i="1" u="sng" strike="noStrike" cap="none" normalizeH="0" baseline="0" dirty="0" smtClean="0">
                <a:ln>
                  <a:noFill/>
                </a:ln>
                <a:solidFill>
                  <a:schemeClr val="tx1"/>
                </a:solidFill>
                <a:effectLst/>
                <a:latin typeface="Arial" charset="0"/>
              </a:rPr>
              <a:t>Мария ГУСАКОВА</a:t>
            </a:r>
            <a:r>
              <a:rPr kumimoji="0" lang="ru-RU" sz="2000" b="0" i="1" u="none" strike="noStrike" cap="none" normalizeH="0" baseline="0" dirty="0" smtClean="0">
                <a:ln>
                  <a:noFill/>
                </a:ln>
                <a:solidFill>
                  <a:schemeClr val="tx1"/>
                </a:solidFill>
                <a:effectLst/>
                <a:latin typeface="Arial" charset="0"/>
              </a:rPr>
              <a:t>, самая первая чемпионка Игр в </a:t>
            </a:r>
            <a:r>
              <a:rPr kumimoji="0" lang="ru-RU" sz="2000" b="0" i="1" u="none" strike="noStrike" cap="none" normalizeH="0" baseline="0" dirty="0" err="1" smtClean="0">
                <a:ln>
                  <a:noFill/>
                </a:ln>
                <a:solidFill>
                  <a:schemeClr val="tx1"/>
                </a:solidFill>
                <a:effectLst/>
                <a:latin typeface="Arial" charset="0"/>
              </a:rPr>
              <a:t>Кортина</a:t>
            </a:r>
            <a:r>
              <a:rPr kumimoji="0" lang="ru-RU" sz="2000" b="0" i="1" u="none" strike="noStrike" cap="none" normalizeH="0" baseline="0" dirty="0" smtClean="0">
                <a:ln>
                  <a:noFill/>
                </a:ln>
                <a:solidFill>
                  <a:schemeClr val="tx1"/>
                </a:solidFill>
                <a:effectLst/>
                <a:latin typeface="Arial" charset="0"/>
              </a:rPr>
              <a:t> д’Ампеццо-56 </a:t>
            </a:r>
            <a:r>
              <a:rPr kumimoji="0" lang="ru-RU" sz="2000" b="0" i="1" u="sng" strike="noStrike" cap="none" normalizeH="0" baseline="0" dirty="0" smtClean="0">
                <a:ln>
                  <a:noFill/>
                </a:ln>
                <a:solidFill>
                  <a:schemeClr val="tx1"/>
                </a:solidFill>
                <a:effectLst/>
                <a:latin typeface="Arial" charset="0"/>
              </a:rPr>
              <a:t>Любовь</a:t>
            </a:r>
            <a:r>
              <a:rPr kumimoji="0" lang="ru-RU" sz="2000" b="0" i="1" u="none" strike="noStrike" cap="none" normalizeH="0" baseline="0" dirty="0" smtClean="0">
                <a:ln>
                  <a:noFill/>
                </a:ln>
                <a:solidFill>
                  <a:schemeClr val="tx1"/>
                </a:solidFill>
                <a:effectLst/>
                <a:latin typeface="Arial" charset="0"/>
              </a:rPr>
              <a:t> </a:t>
            </a:r>
            <a:r>
              <a:rPr kumimoji="0" lang="ru-RU" sz="2000" b="0" i="1" u="sng" strike="noStrike" cap="none" normalizeH="0" baseline="0" dirty="0" smtClean="0">
                <a:ln>
                  <a:noFill/>
                </a:ln>
                <a:solidFill>
                  <a:schemeClr val="tx1"/>
                </a:solidFill>
                <a:effectLst/>
                <a:latin typeface="Arial" charset="0"/>
              </a:rPr>
              <a:t>БАРАНОВА</a:t>
            </a:r>
            <a:r>
              <a:rPr kumimoji="0" lang="ru-RU" sz="2000" b="0" i="1" u="none" strike="noStrike" cap="none" normalizeH="0" baseline="0" dirty="0" smtClean="0">
                <a:ln>
                  <a:noFill/>
                </a:ln>
                <a:solidFill>
                  <a:schemeClr val="tx1"/>
                </a:solidFill>
                <a:effectLst/>
                <a:latin typeface="Arial" charset="0"/>
              </a:rPr>
              <a:t> (КОЗЫРЕВА) и обладательница трех серебряных и одной бронзовой олимпийских медалей </a:t>
            </a:r>
            <a:r>
              <a:rPr kumimoji="0" lang="ru-RU" sz="2000" b="0" i="1" u="sng" strike="noStrike" cap="none" normalizeH="0" baseline="0" dirty="0" err="1" smtClean="0">
                <a:ln>
                  <a:noFill/>
                </a:ln>
                <a:solidFill>
                  <a:schemeClr val="tx1"/>
                </a:solidFill>
                <a:effectLst/>
                <a:latin typeface="Arial" charset="0"/>
              </a:rPr>
              <a:t>Радья</a:t>
            </a:r>
            <a:r>
              <a:rPr kumimoji="0" lang="ru-RU" sz="2000" b="0" i="1" u="sng" strike="noStrike" cap="none" normalizeH="0" baseline="0" dirty="0" smtClean="0">
                <a:ln>
                  <a:noFill/>
                </a:ln>
                <a:solidFill>
                  <a:schemeClr val="tx1"/>
                </a:solidFill>
                <a:effectLst/>
                <a:latin typeface="Arial" charset="0"/>
              </a:rPr>
              <a:t> ЕРОШИНА</a:t>
            </a:r>
            <a:endParaRPr kumimoji="0" lang="ru-RU" sz="2000" b="0" i="0" u="sng"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charset="0"/>
            </a:endParaRPr>
          </a:p>
        </p:txBody>
      </p:sp>
      <p:pic>
        <p:nvPicPr>
          <p:cNvPr id="7" name="Рисунок 6" descr="13_3.jpg"/>
          <p:cNvPicPr>
            <a:picLocks noChangeAspect="1"/>
          </p:cNvPicPr>
          <p:nvPr/>
        </p:nvPicPr>
        <p:blipFill>
          <a:blip r:embed="rId3"/>
          <a:stretch>
            <a:fillRect/>
          </a:stretch>
        </p:blipFill>
        <p:spPr>
          <a:xfrm>
            <a:off x="5000628" y="428604"/>
            <a:ext cx="3643338" cy="2434816"/>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Схема 6"/>
          <p:cNvGraphicFramePr/>
          <p:nvPr/>
        </p:nvGraphicFramePr>
        <p:xfrm>
          <a:off x="357158" y="157161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Скругленный прямоугольник 7"/>
          <p:cNvSpPr/>
          <p:nvPr/>
        </p:nvSpPr>
        <p:spPr>
          <a:xfrm>
            <a:off x="357158" y="357166"/>
            <a:ext cx="5143536" cy="71438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sz="2400" b="1" dirty="0" smtClean="0">
                <a:latin typeface="Arial" pitchFamily="34" charset="0"/>
                <a:cs typeface="Arial" pitchFamily="34" charset="0"/>
              </a:rPr>
              <a:t>Лыжный спорт  включает в себя:</a:t>
            </a:r>
            <a:endParaRPr lang="ru-RU" sz="2400" b="1" dirty="0">
              <a:latin typeface="Arial" pitchFamily="34" charset="0"/>
              <a:cs typeface="Arial" pitchFamily="34" charset="0"/>
            </a:endParaRPr>
          </a:p>
        </p:txBody>
      </p:sp>
      <p:pic>
        <p:nvPicPr>
          <p:cNvPr id="10" name="Рисунок 9" descr="сноуборд(2).jpg"/>
          <p:cNvPicPr>
            <a:picLocks noChangeAspect="1"/>
          </p:cNvPicPr>
          <p:nvPr/>
        </p:nvPicPr>
        <p:blipFill>
          <a:blip r:embed="rId7"/>
          <a:stretch>
            <a:fillRect/>
          </a:stretch>
        </p:blipFill>
        <p:spPr>
          <a:xfrm rot="1394077">
            <a:off x="6772225" y="4364767"/>
            <a:ext cx="2198041" cy="2458502"/>
          </a:xfrm>
          <a:prstGeom prst="ellipse">
            <a:avLst/>
          </a:prstGeom>
          <a:ln>
            <a:noFill/>
          </a:ln>
          <a:effectLst>
            <a:softEdge rad="112500"/>
          </a:effectLst>
        </p:spPr>
      </p:pic>
      <p:pic>
        <p:nvPicPr>
          <p:cNvPr id="11" name="Рисунок 10" descr="1259734649_lyzhnja.jpg"/>
          <p:cNvPicPr>
            <a:picLocks noChangeAspect="1"/>
          </p:cNvPicPr>
          <p:nvPr/>
        </p:nvPicPr>
        <p:blipFill>
          <a:blip r:embed="rId8"/>
          <a:stretch>
            <a:fillRect/>
          </a:stretch>
        </p:blipFill>
        <p:spPr>
          <a:xfrm rot="866600">
            <a:off x="6562269" y="88694"/>
            <a:ext cx="2125259" cy="2116758"/>
          </a:xfrm>
          <a:prstGeom prst="ellipse">
            <a:avLst/>
          </a:prstGeom>
          <a:ln>
            <a:noFill/>
          </a:ln>
          <a:effectLst>
            <a:softEdge rad="112500"/>
          </a:effectLst>
        </p:spPr>
      </p:pic>
      <p:pic>
        <p:nvPicPr>
          <p:cNvPr id="12" name="Рисунок 11" descr="Skiing_Crystal_Mountain_Washington_1600x1200_wallpaper.jpg"/>
          <p:cNvPicPr>
            <a:picLocks noChangeAspect="1"/>
          </p:cNvPicPr>
          <p:nvPr/>
        </p:nvPicPr>
        <p:blipFill>
          <a:blip r:embed="rId9" cstate="print"/>
          <a:stretch>
            <a:fillRect/>
          </a:stretch>
        </p:blipFill>
        <p:spPr>
          <a:xfrm rot="1432112">
            <a:off x="6495658" y="2389431"/>
            <a:ext cx="2476484" cy="1857363"/>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679</TotalTime>
  <Words>759</Words>
  <Application>Microsoft Office PowerPoint</Application>
  <PresentationFormat>Экран (4:3)</PresentationFormat>
  <Paragraphs>62</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Апекс</vt:lpstr>
      <vt:lpstr>«Один из моих любимых видов спорта- Лыжный»</vt:lpstr>
      <vt:lpstr>      Содержание:</vt:lpstr>
      <vt:lpstr>Лыжный спорт - один из наиболее распространенных зимних видов спорта. А также лыжный спорт-передвижение по снегу на лыжах с целью физического  развития, укрепления здоровья, развлечения.</vt:lpstr>
      <vt:lpstr>Лыжи как средство, увеличивающее площадь опоры и облегчающее передвижение по глубокому снегу, появились в глубокой древности.  О применении лыж в древнейшие времена можно судить по наскальным изображениям фигур лыжников.</vt:lpstr>
      <vt:lpstr>У северных народов нашей страны лыжи  вначале использовались в быту и на охоте.  Они позволяли долго преследовать зверей, проваливающихся в глубокий снег. Позднее на Руси лыжи стали широко использоваться на праздниках и в зимних забавах, где демонстрировались сила, ловкость, выносливость в беге на лыжах наперегонки и в спусках со склонов. Помимо этого, лыжи находили применение и в военном деле.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Также к лыжному виду спорта относится Биатлон</vt:lpstr>
      <vt:lpstr>Презентацию подготовила Рыбакова Алёна 3В класс Школа 10 Учитель – Цилюрик И.П.</vt:lpstr>
      <vt:lpstr>СПАСИБО ЗА ВНИМАНИЕ!</vt:lpstr>
    </vt:vector>
  </TitlesOfParts>
  <Company>WareZ Provider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www.PHILka.RU</dc:creator>
  <cp:lastModifiedBy>Цилюрик Ирина Петровна</cp:lastModifiedBy>
  <cp:revision>72</cp:revision>
  <dcterms:created xsi:type="dcterms:W3CDTF">2010-12-27T01:23:51Z</dcterms:created>
  <dcterms:modified xsi:type="dcterms:W3CDTF">2011-02-16T08:12:03Z</dcterms:modified>
</cp:coreProperties>
</file>