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56" d="100"/>
          <a:sy n="56" d="100"/>
        </p:scale>
        <p:origin x="-78" y="-6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22.10.2013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75656" y="3068960"/>
            <a:ext cx="8458200" cy="12223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Индустрия фильмов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2" descr="C:\Users\User\Desktop\ЛАДА\география\41431454fb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34852">
            <a:off x="6799977" y="3869809"/>
            <a:ext cx="1897750" cy="273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29393">
            <a:off x="477527" y="139024"/>
            <a:ext cx="1678682" cy="2496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58672">
            <a:off x="355300" y="3890263"/>
            <a:ext cx="1818984" cy="2863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23644">
            <a:off x="7069995" y="125991"/>
            <a:ext cx="1873380" cy="27873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6480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Америка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64704"/>
            <a:ext cx="7239000" cy="2664296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Достопримечательности в фильмах про Америку: </a:t>
            </a:r>
            <a:r>
              <a:rPr lang="ru-RU" dirty="0" err="1" smtClean="0"/>
              <a:t>Эмпайр</a:t>
            </a:r>
            <a:r>
              <a:rPr lang="ru-RU" dirty="0" smtClean="0"/>
              <a:t> </a:t>
            </a:r>
            <a:r>
              <a:rPr lang="ru-RU" dirty="0" err="1" smtClean="0"/>
              <a:t>Стэйт</a:t>
            </a:r>
            <a:r>
              <a:rPr lang="ru-RU" dirty="0" smtClean="0"/>
              <a:t> </a:t>
            </a:r>
            <a:r>
              <a:rPr lang="ru-RU" dirty="0" err="1" smtClean="0"/>
              <a:t>Билдинг</a:t>
            </a:r>
            <a:r>
              <a:rPr lang="ru-RU" dirty="0" smtClean="0"/>
              <a:t>, Белый дом, надпись «</a:t>
            </a:r>
            <a:r>
              <a:rPr lang="en-US" dirty="0" smtClean="0"/>
              <a:t>Hollywood</a:t>
            </a:r>
            <a:r>
              <a:rPr lang="ru-RU" dirty="0" smtClean="0"/>
              <a:t>» , гора </a:t>
            </a:r>
            <a:r>
              <a:rPr lang="ru-RU" dirty="0" err="1" smtClean="0"/>
              <a:t>Рашмор</a:t>
            </a:r>
            <a:r>
              <a:rPr lang="ru-RU" dirty="0" smtClean="0"/>
              <a:t> и др.</a:t>
            </a:r>
            <a:endParaRPr lang="en-US" dirty="0" smtClean="0"/>
          </a:p>
          <a:p>
            <a:pPr algn="ctr">
              <a:buNone/>
            </a:pPr>
            <a:r>
              <a:rPr lang="ru-RU" dirty="0" smtClean="0"/>
              <a:t>«Перси Джексон и похититель молний», «Сокровище Нации» и др.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712468"/>
            <a:ext cx="4194043" cy="3145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1" y="3789040"/>
            <a:ext cx="3713989" cy="2785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3528" y="2996952"/>
            <a:ext cx="85038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Спасибо за внимание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522657">
            <a:off x="7267761" y="3965760"/>
            <a:ext cx="2066507" cy="286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721718">
            <a:off x="3422655" y="220546"/>
            <a:ext cx="2149707" cy="31475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752132">
            <a:off x="759310" y="351907"/>
            <a:ext cx="1659203" cy="259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1049383">
            <a:off x="228097" y="3867994"/>
            <a:ext cx="1934809" cy="3015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686607">
            <a:off x="6558606" y="221510"/>
            <a:ext cx="2060290" cy="2792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51869">
            <a:off x="4063095" y="3786585"/>
            <a:ext cx="2219380" cy="286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Американцы о русских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12776"/>
            <a:ext cx="7239000" cy="50429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Во многих голливудских фильмах русские предстают хитроумными шпионами, стремящимися к мировому господству.</a:t>
            </a:r>
          </a:p>
          <a:p>
            <a:pPr>
              <a:buNone/>
            </a:pPr>
            <a:r>
              <a:rPr lang="ru-RU" dirty="0" smtClean="0"/>
              <a:t>«Солт», «Джеймс Бонд» и др.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80" y="3789040"/>
            <a:ext cx="3866534" cy="2571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7" y="3861048"/>
            <a:ext cx="4176464" cy="24662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Французы об арабах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Французский кинематограф изображает арабов как смышлёных воров, обладающих недюжим умом и чувством юмора.</a:t>
            </a:r>
          </a:p>
          <a:p>
            <a:pPr>
              <a:buNone/>
            </a:pPr>
            <a:r>
              <a:rPr lang="ru-RU" dirty="0" smtClean="0"/>
              <a:t>«Мы легенды», «Багровые реки» и др.</a:t>
            </a:r>
            <a:endParaRPr lang="ru-RU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63379"/>
            <a:ext cx="3888432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077072"/>
            <a:ext cx="3715059" cy="2536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Голливуд об арабах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Америка чаще всего изображает арабов отчаянными солдатами, террористами.</a:t>
            </a:r>
          </a:p>
          <a:p>
            <a:pPr>
              <a:buNone/>
            </a:pPr>
            <a:r>
              <a:rPr lang="ru-RU" dirty="0" smtClean="0"/>
              <a:t>«Остаться в живых».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2909731"/>
            <a:ext cx="4824536" cy="3216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Американцы о дальнем востоке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1628800"/>
            <a:ext cx="2952328" cy="4846320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В подавляющем большинстве голливудских фильмов китайцы и корейцы- хладнокровные наркодиллеры.</a:t>
            </a:r>
          </a:p>
          <a:p>
            <a:pPr algn="ctr">
              <a:buNone/>
            </a:pPr>
            <a:r>
              <a:rPr lang="ru-RU" dirty="0" smtClean="0"/>
              <a:t>«Мгновение Нью-Йорка», «Из Парижа с любовью» и др.</a:t>
            </a:r>
            <a:endParaRPr lang="ru-RU" dirty="0"/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772816"/>
            <a:ext cx="3113756" cy="45913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44824"/>
            <a:ext cx="2727554" cy="426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6606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Франция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15816" y="1313384"/>
            <a:ext cx="3178696" cy="5211960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Наиболее популярные достопримечательности, встречающиеся в фильмах про Францию – Эйфелева башня, Триумфальная арка, Собор Парижской богоматери.</a:t>
            </a:r>
          </a:p>
          <a:p>
            <a:pPr>
              <a:buNone/>
            </a:pPr>
            <a:r>
              <a:rPr lang="ru-RU" dirty="0" smtClean="0"/>
              <a:t> «Паспорт в Париж», «</a:t>
            </a:r>
            <a:r>
              <a:rPr lang="ru-RU" dirty="0" err="1" smtClean="0"/>
              <a:t>Монте</a:t>
            </a:r>
            <a:r>
              <a:rPr lang="ru-RU" dirty="0" smtClean="0"/>
              <a:t> Карло» и др.</a:t>
            </a:r>
            <a:endParaRPr lang="ru-RU" dirty="0"/>
          </a:p>
        </p:txBody>
      </p:sp>
      <p:pic>
        <p:nvPicPr>
          <p:cNvPr id="5124" name="Picture 4" descr="C:\Users\User\Desktop\ЛАДА\география\09165956f533b90072fbd0dd7c7f05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3588" y="1340768"/>
            <a:ext cx="2900412" cy="43798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C:\Users\User\Desktop\ЛАДА\география\6229_s3_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4293096"/>
            <a:ext cx="2971404" cy="23313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404664"/>
            <a:ext cx="2483321" cy="36360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7239000" cy="6480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Великобритания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7239000" cy="244827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В фильмах про Великобританию встречаются такие достопримечательности как </a:t>
            </a:r>
            <a:r>
              <a:rPr lang="ru-RU" dirty="0" err="1" smtClean="0"/>
              <a:t>Тауэрский</a:t>
            </a:r>
            <a:r>
              <a:rPr lang="ru-RU" dirty="0" smtClean="0"/>
              <a:t> мост, </a:t>
            </a:r>
            <a:r>
              <a:rPr lang="ru-RU" dirty="0" err="1" smtClean="0"/>
              <a:t>Биг</a:t>
            </a:r>
            <a:r>
              <a:rPr lang="ru-RU" dirty="0" smtClean="0"/>
              <a:t> Бен, Букингемский дворец и т.д.</a:t>
            </a:r>
          </a:p>
          <a:p>
            <a:pPr>
              <a:buNone/>
            </a:pPr>
            <a:r>
              <a:rPr lang="ru-RU" dirty="0" smtClean="0"/>
              <a:t>«Побеждая Лондон», «Сокровище Нации» и др.</a:t>
            </a:r>
            <a:endParaRPr lang="ru-RU" dirty="0"/>
          </a:p>
        </p:txBody>
      </p:sp>
      <p:pic>
        <p:nvPicPr>
          <p:cNvPr id="6146" name="Picture 2" descr="C:\Users\User\Desktop\ЛАДА\география\2df5be710e2f402d61309bfdbeaa43f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56992"/>
            <a:ext cx="2888557" cy="3212976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356992"/>
            <a:ext cx="3312368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3350483"/>
            <a:ext cx="2376264" cy="3296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764704"/>
          </a:xfrm>
        </p:spPr>
        <p:txBody>
          <a:bodyPr/>
          <a:lstStyle/>
          <a:p>
            <a:pPr algn="ctr"/>
            <a:r>
              <a:rPr lang="ru-RU" dirty="0" smtClean="0"/>
              <a:t>Австралия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483768" y="1412776"/>
            <a:ext cx="3456384" cy="511256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/>
              <a:t>Наиболее популярная австралийская достопримечательность  - Сиднейский оперный театр.</a:t>
            </a:r>
          </a:p>
          <a:p>
            <a:pPr algn="ctr">
              <a:buNone/>
            </a:pPr>
            <a:r>
              <a:rPr lang="ru-RU" dirty="0" smtClean="0"/>
              <a:t>«Рот на замок», «Остаться в живых» и др.</a:t>
            </a:r>
            <a:endParaRPr lang="ru-RU" dirty="0"/>
          </a:p>
        </p:txBody>
      </p:sp>
      <p:pic>
        <p:nvPicPr>
          <p:cNvPr id="7170" name="Picture 2" descr="C:\Users\User\Desktop\ЛАДА\география\41431454fb5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832"/>
            <a:ext cx="3098360" cy="44580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Users\User\Desktop\ЛАДА\география\f_7460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47860" y="476672"/>
            <a:ext cx="3296140" cy="2636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01271" y="4293096"/>
            <a:ext cx="3542729" cy="2291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764704"/>
          </a:xfrm>
        </p:spPr>
        <p:txBody>
          <a:bodyPr/>
          <a:lstStyle/>
          <a:p>
            <a:pPr algn="ctr"/>
            <a:r>
              <a:rPr lang="ru-RU" dirty="0" smtClean="0"/>
              <a:t>Россия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7239000" cy="5403000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В фильмах про Россию обязательно присутствует Красная площадь.</a:t>
            </a:r>
          </a:p>
          <a:p>
            <a:pPr algn="ctr">
              <a:buNone/>
            </a:pPr>
            <a:r>
              <a:rPr lang="ru-RU" dirty="0" smtClean="0"/>
              <a:t>«Остаться в живых», «Солт» и др.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52936"/>
            <a:ext cx="4327693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852936"/>
            <a:ext cx="4381054" cy="3721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199</TotalTime>
  <Words>254</Words>
  <Application>Microsoft Office PowerPoint</Application>
  <PresentationFormat>Экран (4:3)</PresentationFormat>
  <Paragraphs>29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Индустрия фильмов </vt:lpstr>
      <vt:lpstr>Американцы о русских  </vt:lpstr>
      <vt:lpstr>Французы об арабах</vt:lpstr>
      <vt:lpstr>Голливуд об арабах</vt:lpstr>
      <vt:lpstr>Американцы о дальнем востоке</vt:lpstr>
      <vt:lpstr>Франция</vt:lpstr>
      <vt:lpstr>Великобритания</vt:lpstr>
      <vt:lpstr>Австралия</vt:lpstr>
      <vt:lpstr>Россия</vt:lpstr>
      <vt:lpstr>Америка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ZooM</cp:lastModifiedBy>
  <cp:revision>7</cp:revision>
  <dcterms:created xsi:type="dcterms:W3CDTF">2011-10-23T09:27:01Z</dcterms:created>
  <dcterms:modified xsi:type="dcterms:W3CDTF">2013-10-22T13:22:55Z</dcterms:modified>
</cp:coreProperties>
</file>