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3" r:id="rId6"/>
    <p:sldId id="261" r:id="rId7"/>
    <p:sldId id="262" r:id="rId8"/>
    <p:sldId id="266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2A"/>
    <a:srgbClr val="146018"/>
    <a:srgbClr val="FA9B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579" autoAdjust="0"/>
  </p:normalViewPr>
  <p:slideViewPr>
    <p:cSldViewPr>
      <p:cViewPr varScale="1">
        <p:scale>
          <a:sx n="69" d="100"/>
          <a:sy n="69" d="100"/>
        </p:scale>
        <p:origin x="-5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2537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6457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4552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8764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976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9208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670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395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3800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2447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3665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C6D57-2B2B-4993-A9E5-953B253B4019}" type="datetimeFigureOut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0521A-4BB2-4199-A539-17A38DBFBC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234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1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3079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Segoe Print" pitchFamily="2" charset="0"/>
              </a:rPr>
              <a:t>Блюда из птицы</a:t>
            </a:r>
            <a:endParaRPr lang="ru-RU" sz="40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15049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Segoe Print" pitchFamily="2" charset="0"/>
              </a:rPr>
              <a:t>Евтеева Екатерина</a:t>
            </a:r>
            <a:endParaRPr lang="ru-RU" sz="2400" b="1" i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4288" y="6150495"/>
            <a:ext cx="1710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Segoe Script" pitchFamily="34" charset="0"/>
              </a:rPr>
              <a:t>2014 год</a:t>
            </a:r>
            <a:endParaRPr lang="ru-RU" sz="24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20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3593278"/>
            <a:ext cx="2456250" cy="30703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65145" y="172146"/>
            <a:ext cx="607984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1.Утку замариновать.</a:t>
            </a:r>
          </a:p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2.Обтираем </a:t>
            </a:r>
            <a:r>
              <a:rPr lang="ru-RU" sz="2400" dirty="0">
                <a:solidFill>
                  <a:srgbClr val="005C2A"/>
                </a:solidFill>
              </a:rPr>
              <a:t>утку внутри и снаружи </a:t>
            </a:r>
            <a:r>
              <a:rPr lang="ru-RU" sz="2400" dirty="0" smtClean="0">
                <a:solidFill>
                  <a:srgbClr val="005C2A"/>
                </a:solidFill>
              </a:rPr>
              <a:t>приправами.</a:t>
            </a:r>
          </a:p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3.Из </a:t>
            </a:r>
            <a:r>
              <a:rPr lang="ru-RU" sz="2400" dirty="0">
                <a:solidFill>
                  <a:srgbClr val="005C2A"/>
                </a:solidFill>
              </a:rPr>
              <a:t>яблок удаляем сердцевину и нарезаем их на дольки.</a:t>
            </a:r>
          </a:p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4.Фаршируем утку яблоками, оставшиеся выкладываем по бокам утки.</a:t>
            </a:r>
          </a:p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5.Заливаем </a:t>
            </a:r>
            <a:r>
              <a:rPr lang="ru-RU" sz="2400" dirty="0">
                <a:solidFill>
                  <a:srgbClr val="005C2A"/>
                </a:solidFill>
              </a:rPr>
              <a:t>утку пивом полностью на сколько позволяет посуда</a:t>
            </a:r>
            <a:r>
              <a:rPr lang="ru-RU" sz="2400" dirty="0" smtClean="0">
                <a:solidFill>
                  <a:srgbClr val="005C2A"/>
                </a:solidFill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005C2A"/>
                </a:solidFill>
              </a:rPr>
              <a:t>6.Ставим </a:t>
            </a:r>
            <a:r>
              <a:rPr lang="ru-RU" sz="2400" dirty="0">
                <a:solidFill>
                  <a:srgbClr val="005C2A"/>
                </a:solidFill>
              </a:rPr>
              <a:t>в разогретую до 180 градусов духовку на 1,5 часа.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572803"/>
            <a:ext cx="20882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Это классическое </a:t>
            </a:r>
            <a:r>
              <a:rPr lang="ru-RU" dirty="0">
                <a:solidFill>
                  <a:srgbClr val="FF0000"/>
                </a:solidFill>
              </a:rPr>
              <a:t>новогоднее и рождественское блюдо во многих европейских странах, особенно - в Германии и Австрии.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185" y="17385"/>
            <a:ext cx="2687960" cy="20159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365327"/>
            <a:ext cx="3168352" cy="239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84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40311"/>
            <a:ext cx="9144000" cy="56120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7744" y="42709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Segoe Script" pitchFamily="34" charset="0"/>
              </a:rPr>
              <a:t>Плов с курицей</a:t>
            </a:r>
            <a:endParaRPr lang="ru-RU" sz="36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40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069" y="474919"/>
            <a:ext cx="1971048" cy="1542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19" y="1919023"/>
            <a:ext cx="2620921" cy="1873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7" y="3140968"/>
            <a:ext cx="2045773" cy="1500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5767" y="3992647"/>
            <a:ext cx="2408401" cy="2408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005" y="3573016"/>
            <a:ext cx="2057112" cy="2057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0996" y="4626295"/>
            <a:ext cx="2007666" cy="20076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337487">
            <a:off x="3881839" y="1457358"/>
            <a:ext cx="4938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Плов с курицей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4081" y="2043911"/>
            <a:ext cx="1843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Куриная тушка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3792592"/>
            <a:ext cx="570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Рис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4720397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Чеснок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40061" y="6000938"/>
            <a:ext cx="1732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Лук репчатый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3768" y="6248613"/>
            <a:ext cx="1884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Томатная паста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5544064"/>
            <a:ext cx="12511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Морковь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964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50000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901605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1.Птицу нарубить на порции, обжарить.</a:t>
            </a:r>
          </a:p>
          <a:p>
            <a:r>
              <a:rPr lang="ru-RU" sz="2400" b="1" dirty="0" smtClean="0"/>
              <a:t>2. Добавить нарезанный соломкой пассерованный репчатый лук,</a:t>
            </a:r>
          </a:p>
          <a:p>
            <a:r>
              <a:rPr lang="ru-RU" sz="2400" b="1" dirty="0" smtClean="0"/>
              <a:t>                                                                                                  морковь, </a:t>
            </a:r>
          </a:p>
          <a:p>
            <a:r>
              <a:rPr lang="ru-RU" sz="2400" b="1" dirty="0" smtClean="0"/>
              <a:t>                                                                                                  томатное пюре.</a:t>
            </a:r>
          </a:p>
          <a:p>
            <a:r>
              <a:rPr lang="ru-RU" sz="2400" b="1" dirty="0" smtClean="0"/>
              <a:t>3. Залить горячим бульоном.</a:t>
            </a:r>
          </a:p>
          <a:p>
            <a:r>
              <a:rPr lang="ru-RU" sz="2400" b="1" dirty="0" smtClean="0"/>
              <a:t>4. Довести до кипения.</a:t>
            </a:r>
          </a:p>
          <a:p>
            <a:r>
              <a:rPr lang="ru-RU" sz="2400" b="1" dirty="0" smtClean="0"/>
              <a:t>5. Добавить соль,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перец,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в серединку закинуть головку чеснока.</a:t>
            </a:r>
          </a:p>
          <a:p>
            <a:r>
              <a:rPr lang="ru-RU" sz="2400" b="1" dirty="0" smtClean="0"/>
              <a:t>6. Всыпать подготовленную рисовую крупу.</a:t>
            </a:r>
          </a:p>
          <a:p>
            <a:r>
              <a:rPr lang="ru-RU" sz="2400" b="1" dirty="0" smtClean="0"/>
              <a:t>7. Варить до загустения.</a:t>
            </a:r>
          </a:p>
          <a:p>
            <a:r>
              <a:rPr lang="ru-RU" sz="2400" b="1" dirty="0" smtClean="0"/>
              <a:t>8. Плотно закрыть крышкой и доваривать на слабом огне.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84168" y="4941168"/>
            <a:ext cx="22625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Segoe Script" pitchFamily="34" charset="0"/>
              </a:rPr>
              <a:t>Плов традиционно считается блюдом Средней Азии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4941168"/>
            <a:ext cx="22322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Самый большой плов, весом </a:t>
            </a:r>
            <a:r>
              <a:rPr lang="ru-RU" sz="2000" dirty="0">
                <a:solidFill>
                  <a:srgbClr val="FF0000"/>
                </a:solidFill>
              </a:rPr>
              <a:t>1 тонну</a:t>
            </a:r>
            <a:r>
              <a:rPr lang="ru-RU" sz="2000" dirty="0"/>
              <a:t>, был приготовлен в 2007 году в Китае.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4784963"/>
            <a:ext cx="1661170" cy="203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69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5293" y="53610"/>
            <a:ext cx="55974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Клубочки с куриной начинкой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008" y="764704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24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84887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1.Начинка: </a:t>
            </a:r>
            <a:r>
              <a:rPr lang="ru-RU" sz="2800" b="1" dirty="0" smtClean="0">
                <a:solidFill>
                  <a:srgbClr val="FFFF00"/>
                </a:solidFill>
              </a:rPr>
              <a:t>Фарш+ пассерованный лук + соль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+    	     </a:t>
            </a:r>
            <a:r>
              <a:rPr lang="ru-RU" sz="2800" b="1" dirty="0" smtClean="0">
                <a:solidFill>
                  <a:srgbClr val="FFFF00"/>
                </a:solidFill>
              </a:rPr>
              <a:t>перец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хорошо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перемешиваем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2.Формуем шарики.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Тонкими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одинаковыми полосками нарезаем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слоеное бездрожжевое тесто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Обволакиваем шарики полосками из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теста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Клубочки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выкладываем на противень, закрытый бумагой для выпекания и смазанный маслом.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Затем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клубки смазать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взбитым желтком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отправить в предварительно разогретую духовку до 180-200 градусов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Выпекать до готовности около 30-40 минут.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173831"/>
            <a:ext cx="5032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Последовательность приготовления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3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268760"/>
            <a:ext cx="7345141" cy="4891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4847" y="192798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Script" pitchFamily="34" charset="0"/>
              </a:rPr>
              <a:t>Паста АЛЬФРЕДО</a:t>
            </a:r>
            <a:endParaRPr lang="ru-RU" sz="32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10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3722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Segoe Print" pitchFamily="2" charset="0"/>
              </a:rPr>
              <a:t>Блюдо </a:t>
            </a:r>
            <a:r>
              <a:rPr lang="ru-RU" sz="2000" b="1" dirty="0">
                <a:solidFill>
                  <a:srgbClr val="FF0000"/>
                </a:solidFill>
                <a:latin typeface="Segoe Print" pitchFamily="2" charset="0"/>
              </a:rPr>
              <a:t>с</a:t>
            </a:r>
            <a:r>
              <a:rPr lang="ru-RU" sz="2000" b="1" dirty="0" smtClean="0">
                <a:solidFill>
                  <a:srgbClr val="FF0000"/>
                </a:solidFill>
                <a:latin typeface="Segoe Print" pitchFamily="2" charset="0"/>
              </a:rPr>
              <a:t> жареной курицей:</a:t>
            </a:r>
            <a:endParaRPr lang="ru-RU" sz="20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5991" y="3014115"/>
            <a:ext cx="2970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ПАСТА АЛЬФРЕДО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708565"/>
            <a:ext cx="1880518" cy="1471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929" y="2301554"/>
            <a:ext cx="1905000" cy="1762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7429" y="932892"/>
            <a:ext cx="1990435" cy="13322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7" y="4606039"/>
            <a:ext cx="1512168" cy="17238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0995" y="3873146"/>
            <a:ext cx="2267322" cy="147571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552059"/>
            <a:ext cx="1511674" cy="22731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9684" y="4695119"/>
            <a:ext cx="1592556" cy="15925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924" y="4063679"/>
            <a:ext cx="1768409" cy="12851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533" y="908720"/>
            <a:ext cx="1719882" cy="17198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2247920"/>
            <a:ext cx="1748044" cy="174804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228252" y="2179882"/>
            <a:ext cx="2628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Куриная грудка 1 ШТ.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8702" y="884464"/>
            <a:ext cx="2327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Репчатый лук 1-2 ШТ.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7988" y="2169519"/>
            <a:ext cx="1897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Макароны </a:t>
            </a:r>
          </a:p>
          <a:p>
            <a:r>
              <a:rPr lang="ru-RU" b="1" dirty="0" smtClean="0"/>
              <a:t>Фетучини 500 ГР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166635" y="908720"/>
            <a:ext cx="1338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Оливковое </a:t>
            </a:r>
          </a:p>
          <a:p>
            <a:r>
              <a:rPr lang="ru-RU" b="1" dirty="0" smtClean="0"/>
              <a:t>          масло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810816" y="2210660"/>
            <a:ext cx="1779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Пучок базилика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00995" y="3722001"/>
            <a:ext cx="2656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Жирные сливки 400 МЛ.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038824" y="4598399"/>
            <a:ext cx="163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Черный перец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438550" y="4459899"/>
            <a:ext cx="1330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Белое вино</a:t>
            </a:r>
          </a:p>
          <a:p>
            <a:r>
              <a:rPr lang="ru-RU" b="1" dirty="0" smtClean="0"/>
              <a:t> 30 МЛ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519063" y="4397805"/>
            <a:ext cx="66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Соль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994829" y="3906667"/>
            <a:ext cx="1818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Пучок петрушки</a:t>
            </a:r>
            <a:endParaRPr lang="ru-RU" b="1" dirty="0"/>
          </a:p>
        </p:txBody>
      </p:sp>
      <p:sp>
        <p:nvSpPr>
          <p:cNvPr id="26" name="Овал 25"/>
          <p:cNvSpPr/>
          <p:nvPr/>
        </p:nvSpPr>
        <p:spPr>
          <a:xfrm>
            <a:off x="2591781" y="2815850"/>
            <a:ext cx="3609214" cy="1644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333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3000">
              <a:schemeClr val="bg1"/>
            </a:gs>
            <a:gs pos="100000">
              <a:schemeClr val="accent6">
                <a:lumMod val="20000"/>
                <a:lumOff val="8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56895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Макароны «Фетучини» </a:t>
            </a:r>
            <a:r>
              <a:rPr lang="ru-RU" sz="2400" dirty="0" smtClean="0"/>
              <a:t>варят основным способом.</a:t>
            </a:r>
          </a:p>
          <a:p>
            <a:r>
              <a:rPr lang="ru-RU" sz="2400" dirty="0" smtClean="0"/>
              <a:t>Нарезают </a:t>
            </a:r>
            <a:r>
              <a:rPr lang="ru-RU" sz="2400" b="1" dirty="0" smtClean="0"/>
              <a:t>куриную грудку </a:t>
            </a:r>
            <a:r>
              <a:rPr lang="ru-RU" sz="2400" dirty="0" smtClean="0"/>
              <a:t>удлиненными дольками.</a:t>
            </a:r>
          </a:p>
          <a:p>
            <a:r>
              <a:rPr lang="ru-RU" sz="2400" dirty="0" smtClean="0"/>
              <a:t>Жарят курицу основным способом на </a:t>
            </a:r>
            <a:r>
              <a:rPr lang="ru-RU" sz="2400" b="1" dirty="0" smtClean="0"/>
              <a:t>оливковом масле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Лук репчатый </a:t>
            </a:r>
            <a:r>
              <a:rPr lang="ru-RU" sz="2400" dirty="0" smtClean="0"/>
              <a:t>нарезают мелким кубиком, пассеруют.</a:t>
            </a:r>
          </a:p>
          <a:p>
            <a:r>
              <a:rPr lang="ru-RU" sz="2400" dirty="0" smtClean="0"/>
              <a:t>Когда лук начинает золотиться, добавляют </a:t>
            </a:r>
            <a:r>
              <a:rPr lang="ru-RU" sz="2400" b="1" dirty="0" smtClean="0"/>
              <a:t>белое вино.</a:t>
            </a:r>
          </a:p>
          <a:p>
            <a:r>
              <a:rPr lang="ru-RU" sz="2400" dirty="0" smtClean="0"/>
              <a:t>Добавляют </a:t>
            </a:r>
            <a:r>
              <a:rPr lang="ru-RU" sz="2400" b="1" dirty="0" smtClean="0"/>
              <a:t>сливки</a:t>
            </a:r>
            <a:r>
              <a:rPr lang="ru-RU" sz="2400" dirty="0" smtClean="0"/>
              <a:t>, готовую курицу, перемешивают.</a:t>
            </a:r>
          </a:p>
          <a:p>
            <a:r>
              <a:rPr lang="ru-RU" sz="2400" dirty="0" smtClean="0"/>
              <a:t>Тушат 5 минут.</a:t>
            </a:r>
          </a:p>
          <a:p>
            <a:r>
              <a:rPr lang="ru-RU" sz="2400" dirty="0" smtClean="0"/>
              <a:t>Добавляют мелко порубленную </a:t>
            </a:r>
            <a:r>
              <a:rPr lang="ru-RU" sz="2400" b="1" dirty="0" smtClean="0"/>
              <a:t>зелень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И на последок добавляют готовые макароны, тушат 3 минуты </a:t>
            </a:r>
          </a:p>
          <a:p>
            <a:r>
              <a:rPr lang="ru-RU" sz="2400" dirty="0" smtClean="0"/>
              <a:t>на слабом огне при закрытой крышке.</a:t>
            </a:r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66698" y="4329970"/>
            <a:ext cx="2593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Количество порций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</a:rPr>
              <a:t> 3-4</a:t>
            </a:r>
            <a:endParaRPr lang="ru-RU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4185084"/>
            <a:ext cx="2880320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4049625"/>
            <a:ext cx="2143125" cy="2143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5206" y="6188291"/>
            <a:ext cx="2362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ИТАЛЬЯНСКАЯ КУХНЯ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20392" y="4474856"/>
            <a:ext cx="26411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5C2A"/>
                </a:solidFill>
              </a:rPr>
              <a:t>Время приготовления</a:t>
            </a:r>
          </a:p>
          <a:p>
            <a:pPr algn="ctr"/>
            <a:r>
              <a:rPr lang="ru-RU" sz="2000" b="1" dirty="0" smtClean="0">
                <a:solidFill>
                  <a:srgbClr val="005C2A"/>
                </a:solidFill>
              </a:rPr>
              <a:t>30-50 минут</a:t>
            </a:r>
            <a:endParaRPr lang="ru-RU" sz="2000" b="1" dirty="0">
              <a:solidFill>
                <a:srgbClr val="005C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7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B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312" y="1340768"/>
            <a:ext cx="7308304" cy="4874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76672"/>
            <a:ext cx="8687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Фото холодной закуски: «Заливное из курицы»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14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8640"/>
            <a:ext cx="3865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Segoe Script" pitchFamily="34" charset="0"/>
              </a:rPr>
              <a:t>Блюдо с вареной курицей:</a:t>
            </a:r>
            <a:endParaRPr lang="ru-RU" sz="20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805322"/>
            <a:ext cx="1944216" cy="194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204" y="3725523"/>
            <a:ext cx="1860359" cy="1860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604136"/>
            <a:ext cx="2155838" cy="21558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4109" y="1036968"/>
            <a:ext cx="1776929" cy="13902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5003" y="3805710"/>
            <a:ext cx="1541426" cy="17572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0612" y="1756608"/>
            <a:ext cx="1601011" cy="16010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08846" y="333660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Заливное из курицы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8334" y="3135392"/>
            <a:ext cx="3050029" cy="86409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680787" y="63093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Желатин 30 ГР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376258" y="5382235"/>
            <a:ext cx="1814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Морковь 100 ГР.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40595" y="1556792"/>
            <a:ext cx="16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Перец черный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молотый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347864" y="2451743"/>
            <a:ext cx="2329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Куриная грудка 1 ШТ.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181417" y="1547437"/>
            <a:ext cx="1668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Свежая зелень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740870" y="5378270"/>
            <a:ext cx="66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Соль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396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chemeClr val="bg1"/>
            </a:gs>
            <a:gs pos="100000">
              <a:srgbClr val="FFFF00"/>
            </a:gs>
            <a:gs pos="100000">
              <a:srgbClr val="FFFF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40071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Положите в кастрюлю </a:t>
            </a:r>
            <a:r>
              <a:rPr lang="ru-RU" sz="2400" b="1" dirty="0" smtClean="0"/>
              <a:t>куриную грудку</a:t>
            </a:r>
            <a:r>
              <a:rPr lang="ru-RU" sz="2400" dirty="0" smtClean="0"/>
              <a:t> и залейте водой.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Доведите </a:t>
            </a:r>
            <a:r>
              <a:rPr lang="ru-RU" sz="2400" dirty="0" smtClean="0"/>
              <a:t>до кипения, снимите пенку. </a:t>
            </a:r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 smtClean="0"/>
              <a:t>3</a:t>
            </a:r>
            <a:r>
              <a:rPr lang="ru-RU" sz="2400" dirty="0" smtClean="0"/>
              <a:t>. </a:t>
            </a:r>
            <a:r>
              <a:rPr lang="ru-RU" sz="2400" dirty="0"/>
              <a:t>Когда вода закипит, посолите, поперчите её и добавьте </a:t>
            </a:r>
            <a:r>
              <a:rPr lang="ru-RU" sz="2400" b="1" dirty="0" smtClean="0"/>
              <a:t>морковь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4</a:t>
            </a:r>
            <a:r>
              <a:rPr lang="ru-RU" sz="2400" dirty="0" smtClean="0"/>
              <a:t>. </a:t>
            </a:r>
            <a:r>
              <a:rPr lang="ru-RU" sz="2400" dirty="0"/>
              <a:t>Когда куриная грудка и морковь готовы, достаньте </a:t>
            </a:r>
            <a:r>
              <a:rPr lang="ru-RU" sz="2400" dirty="0" smtClean="0"/>
              <a:t>их.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5</a:t>
            </a:r>
            <a:r>
              <a:rPr lang="ru-RU" sz="2400" dirty="0" smtClean="0"/>
              <a:t>. </a:t>
            </a:r>
            <a:r>
              <a:rPr lang="ru-RU" sz="2400" dirty="0"/>
              <a:t>В бульон насыпьте </a:t>
            </a:r>
            <a:r>
              <a:rPr lang="ru-RU" sz="2400" b="1" dirty="0" smtClean="0"/>
              <a:t>желатин</a:t>
            </a:r>
            <a:r>
              <a:rPr lang="ru-RU" sz="2400" dirty="0" smtClean="0"/>
              <a:t>. </a:t>
            </a:r>
            <a:r>
              <a:rPr lang="ru-RU" sz="2400" dirty="0"/>
              <a:t>Оставьте минут на 30-40 набухать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6</a:t>
            </a:r>
            <a:r>
              <a:rPr lang="ru-RU" sz="2400" dirty="0" smtClean="0"/>
              <a:t>. </a:t>
            </a:r>
            <a:r>
              <a:rPr lang="ru-RU" sz="2400" dirty="0"/>
              <a:t>Курочку разделите на маленькие кусочки. </a:t>
            </a:r>
            <a:br>
              <a:rPr lang="ru-RU" sz="2400" dirty="0"/>
            </a:br>
            <a:r>
              <a:rPr lang="ru-RU" sz="2400" dirty="0"/>
              <a:t>7</a:t>
            </a:r>
            <a:r>
              <a:rPr lang="ru-RU" sz="2400" dirty="0" smtClean="0"/>
              <a:t>. </a:t>
            </a:r>
            <a:r>
              <a:rPr lang="ru-RU" sz="2400" dirty="0"/>
              <a:t>Морковь порежьте кольцами или звёздочками. </a:t>
            </a:r>
            <a:br>
              <a:rPr lang="ru-RU" sz="2400" dirty="0"/>
            </a:br>
            <a:r>
              <a:rPr lang="ru-RU" sz="2400" dirty="0"/>
              <a:t>8</a:t>
            </a:r>
            <a:r>
              <a:rPr lang="ru-RU" sz="2400" dirty="0" smtClean="0"/>
              <a:t>. </a:t>
            </a:r>
            <a:r>
              <a:rPr lang="ru-RU" sz="2400" dirty="0"/>
              <a:t>Подготовьте </a:t>
            </a:r>
            <a:r>
              <a:rPr lang="ru-RU" sz="2400" dirty="0" smtClean="0"/>
              <a:t>формочки </a:t>
            </a:r>
            <a:r>
              <a:rPr lang="ru-RU" sz="2400" dirty="0"/>
              <a:t>для заливного. </a:t>
            </a:r>
            <a:br>
              <a:rPr lang="ru-RU" sz="2400" dirty="0"/>
            </a:br>
            <a:r>
              <a:rPr lang="ru-RU" sz="2400" dirty="0"/>
              <a:t>9</a:t>
            </a:r>
            <a:r>
              <a:rPr lang="ru-RU" sz="2400" dirty="0" smtClean="0"/>
              <a:t>. </a:t>
            </a:r>
            <a:r>
              <a:rPr lang="ru-RU" sz="2400" dirty="0"/>
              <a:t>Вниз сложите куриное мясо, а сверху </a:t>
            </a:r>
            <a:r>
              <a:rPr lang="ru-RU" sz="2400" dirty="0" smtClean="0"/>
              <a:t>– морковь, свежую зелень.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10. </a:t>
            </a:r>
            <a:r>
              <a:rPr lang="ru-RU" sz="2400" dirty="0"/>
              <a:t>Залейте бульоном форму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11. </a:t>
            </a:r>
            <a:r>
              <a:rPr lang="ru-RU" sz="2400" dirty="0"/>
              <a:t>Оставьте в холодильнике до полного застывания. 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5579699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Script" pitchFamily="34" charset="0"/>
              </a:rPr>
              <a:t> </a:t>
            </a:r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Подача с хреном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или горчицей</a:t>
            </a:r>
            <a:r>
              <a:rPr lang="ru-RU" sz="2000" b="1" dirty="0">
                <a:solidFill>
                  <a:srgbClr val="FF0000"/>
                </a:solidFill>
                <a:latin typeface="Segoe Script" pitchFamily="34" charset="0"/>
              </a:rPr>
              <a:t>.</a:t>
            </a:r>
            <a:r>
              <a:rPr lang="ru-RU" sz="2000" dirty="0"/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34867" y="4575266"/>
            <a:ext cx="2600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Отличная закуска к</a:t>
            </a:r>
          </a:p>
          <a:p>
            <a:r>
              <a:rPr lang="ru-RU" sz="2000" b="1" dirty="0" smtClean="0"/>
              <a:t> праздничному столу.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5387" y="4365104"/>
            <a:ext cx="2338093" cy="2429188"/>
          </a:xfrm>
          <a:prstGeom prst="rect">
            <a:avLst/>
          </a:prstGeom>
        </p:spPr>
      </p:pic>
      <p:sp>
        <p:nvSpPr>
          <p:cNvPr id="8" name="Блок-схема: память с посл. доступом 7"/>
          <p:cNvSpPr/>
          <p:nvPr/>
        </p:nvSpPr>
        <p:spPr>
          <a:xfrm>
            <a:off x="3857389" y="4321912"/>
            <a:ext cx="2755475" cy="1214594"/>
          </a:xfrm>
          <a:prstGeom prst="flowChartMagnetic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07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196752"/>
            <a:ext cx="7088336" cy="4950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3848" y="404664"/>
            <a:ext cx="2212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Утка в пиве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6268670"/>
            <a:ext cx="1677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Смачно…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39479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8159" y="1340768"/>
            <a:ext cx="2417111" cy="20162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7574" y="1340768"/>
            <a:ext cx="1320756" cy="1976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752231"/>
            <a:ext cx="1574304" cy="1574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4183268"/>
            <a:ext cx="1501797" cy="1631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8323" y="5157192"/>
            <a:ext cx="1237253" cy="14104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7138" y="3536937"/>
            <a:ext cx="271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Утка в пиве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7559" y="417442"/>
            <a:ext cx="5806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Segoe Script" pitchFamily="34" charset="0"/>
              </a:rPr>
              <a:t>Блюдо из запеченной утки:</a:t>
            </a:r>
            <a:endParaRPr lang="ru-RU" sz="28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4925" y="3172326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Утка 1,5 КГ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069618" y="5814960"/>
            <a:ext cx="1644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Яблоки 800 ГР.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66153" y="4814448"/>
            <a:ext cx="66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Соль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07559" y="5517232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Специи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97841" y="3191032"/>
            <a:ext cx="211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Пиво светлое 0,5 Л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019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417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Кэтью</dc:creator>
  <cp:lastModifiedBy>www.PHILka.RU</cp:lastModifiedBy>
  <cp:revision>32</cp:revision>
  <dcterms:created xsi:type="dcterms:W3CDTF">2014-03-09T13:56:11Z</dcterms:created>
  <dcterms:modified xsi:type="dcterms:W3CDTF">2014-03-28T11:14:51Z</dcterms:modified>
</cp:coreProperties>
</file>