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Сочинение-миниатюра по музыкальной пьесе П. И. Чайковского «Февраль. Масленица»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После блинов едем кататься с гор. Зоологический сад, где устроены наши горы, – они из дерева и </a:t>
            </a:r>
            <a:r>
              <a:rPr lang="ru-RU" dirty="0" err="1" smtClean="0"/>
              <a:t>зали-ты</a:t>
            </a:r>
            <a:r>
              <a:rPr lang="ru-RU" dirty="0" smtClean="0"/>
              <a:t> льдом, – завален глубоким снегом, дорожки в сугробах только. Высоченные горы на прудах. Над </a:t>
            </a:r>
            <a:r>
              <a:rPr lang="ru-RU" dirty="0" err="1" smtClean="0"/>
              <a:t>све-жими</a:t>
            </a:r>
            <a:r>
              <a:rPr lang="ru-RU" dirty="0" smtClean="0"/>
              <a:t> тесовыми беседками на горах пестро играют флаги. </a:t>
            </a:r>
            <a:r>
              <a:rPr lang="ru-RU" dirty="0" err="1" smtClean="0">
                <a:solidFill>
                  <a:srgbClr val="FF0000"/>
                </a:solidFill>
              </a:rPr>
              <a:t>Рухаются</a:t>
            </a:r>
            <a:r>
              <a:rPr lang="ru-RU" dirty="0" smtClean="0">
                <a:solidFill>
                  <a:srgbClr val="FF0000"/>
                </a:solidFill>
              </a:rPr>
              <a:t> с рычанием высокие «дилижансы» с гор, мчатся по ледяным дорожкам, между валами снега с воткнутыми в них елками. </a:t>
            </a:r>
            <a:r>
              <a:rPr lang="ru-RU" dirty="0" smtClean="0"/>
              <a:t>Черно на горах </a:t>
            </a:r>
            <a:r>
              <a:rPr lang="ru-RU" dirty="0" err="1" smtClean="0"/>
              <a:t>наро-дом</a:t>
            </a:r>
            <a:r>
              <a:rPr lang="ru-RU" dirty="0" smtClean="0"/>
              <a:t>. Нам подают «американки» – низкие саночки, обитые зеленым бархатом с бахромой, – и мы мчимся, летим, как ветер. Катят с бенгальскими огнями, горят разноцветные шары, пищат гармошки, гудят </a:t>
            </a:r>
            <a:r>
              <a:rPr lang="ru-RU" dirty="0" err="1" smtClean="0"/>
              <a:t>буб-ны</a:t>
            </a:r>
            <a:r>
              <a:rPr lang="ru-RU" dirty="0" smtClean="0"/>
              <a:t>... </a:t>
            </a:r>
            <a:r>
              <a:rPr lang="ru-RU" i="1" dirty="0" smtClean="0"/>
              <a:t>(И.С.   Шмелев)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Рассматриваем репродукции картин </a:t>
            </a:r>
            <a:r>
              <a:rPr lang="ru-RU" sz="2800" b="1" dirty="0" err="1" smtClean="0"/>
              <a:t>Б.Кустодиева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/>
              <a:t>Каждому </a:t>
            </a:r>
            <a:r>
              <a:rPr lang="ru-RU" sz="3100" dirty="0" smtClean="0"/>
              <a:t>дню масленичной недели дано свое имя:</a:t>
            </a:r>
            <a:br>
              <a:rPr lang="ru-RU" sz="3100" dirty="0" smtClean="0"/>
            </a:br>
            <a:r>
              <a:rPr lang="ru-RU" sz="3100" dirty="0" smtClean="0"/>
              <a:t>Понедельник — ВСТРЕЧА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первый день масленицы русский народ справлял встречу Чистой масленицы - широкой боярыни. В старину дети с утра выходили на улицу строить снежные горы, скороговоркой зазывая Масленицу, после чего устраивали кулачные бои в честь «приезда дорогой гостьи». Зажиточный люд начинал встречу </a:t>
            </a:r>
            <a:r>
              <a:rPr lang="ru-RU" dirty="0" err="1" smtClean="0"/>
              <a:t>Мас-леницы</a:t>
            </a:r>
            <a:r>
              <a:rPr lang="ru-RU" dirty="0" smtClean="0"/>
              <a:t> посещением родных. С утра свекор со свекровью отправляли невестку на день к отцу и матери, а вечером сами приходили к сватам в гости. Тут за круглой чаркой и устанавливалось, когда и где </a:t>
            </a:r>
            <a:r>
              <a:rPr lang="ru-RU" dirty="0" err="1" smtClean="0"/>
              <a:t>прово-дить</a:t>
            </a:r>
            <a:r>
              <a:rPr lang="ru-RU" dirty="0" smtClean="0"/>
              <a:t> время, кого звать в гости, когда кататься по улицам. К первому дню Масленицы устраивали горы, висячие качели, балаганы для скоморохов, столы со сладостями. Не кататься с гор и на качелях, не </a:t>
            </a:r>
            <a:r>
              <a:rPr lang="ru-RU" dirty="0" err="1" smtClean="0"/>
              <a:t>поте-шаться</a:t>
            </a:r>
            <a:r>
              <a:rPr lang="ru-RU" dirty="0" smtClean="0"/>
              <a:t> над скоморохами значило в старину - жить в горькой беде, а на старости лет лежать на смертном одре, сидеть калекой без ноги. В старину первый блин отдавался нищей братии на помин усопших, либо его клали на слуховое окошко для душ родителей. Кладя этот блин на окно, приговаривали: "честные наши родители, вот для вашей души блинок".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Борис Кустодиев Зима (вариант картины "Масленица") 1916 г.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(540x473, 58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916112"/>
            <a:ext cx="8064896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Вторник — ЗАИГРЫШ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Во вторник начинались безудержные, веселые и разудалые игры, катания, забавы. На </a:t>
            </a:r>
            <a:r>
              <a:rPr lang="ru-RU" dirty="0" err="1" smtClean="0"/>
              <a:t>заигрыши</a:t>
            </a:r>
            <a:r>
              <a:rPr lang="ru-RU" dirty="0" smtClean="0"/>
              <a:t> с утра девицы и молодцы ходили в гости - покататься на горах, поесть блинов. В богатых домах к этому дню братья строили во дворах домов горки для сестер, а от дома к дому ходили "</a:t>
            </a:r>
            <a:r>
              <a:rPr lang="ru-RU" dirty="0" err="1" smtClean="0"/>
              <a:t>позыватки</a:t>
            </a:r>
            <a:r>
              <a:rPr lang="ru-RU" dirty="0" smtClean="0"/>
              <a:t>" - люди, через которых хозяева того или иного дома приглашали друзей к себе в гости. </a:t>
            </a:r>
            <a:r>
              <a:rPr lang="ru-RU" dirty="0" err="1" smtClean="0"/>
              <a:t>Позываток</a:t>
            </a:r>
            <a:r>
              <a:rPr lang="ru-RU" dirty="0" smtClean="0"/>
              <a:t> встречали с почетом, угощали блинами и вином, прося кланяться хозяину и хозяйке с детками и всеми домочадцами. Вообще, все масленичные забавы и потехи клонились, по сути дела, к сватовству, чтобы после великого поста играть на Красной горке свадьбу. Гостей принимали-встречали у ворот, у крыльца. После угощения отпускали покататься на горы, где братцы высматривали невест, а сестрицы поглядывали украдкой на суженых.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Борис </a:t>
            </a:r>
            <a:r>
              <a:rPr lang="ru-RU" dirty="0" smtClean="0"/>
              <a:t>Кустодиев Масленица 1920 г.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(700x448, 88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484784"/>
            <a:ext cx="7632848" cy="481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Среда </a:t>
            </a:r>
            <a:r>
              <a:rPr lang="ru-RU" dirty="0" smtClean="0"/>
              <a:t>— ЛАКОМКА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 Лакомку тещи принимали зятьев к блинам, а для забавы зятьев созывали всех родных. А ведь раньше зятьев было по пять-десять! Вот и приходилось теще всех привечать и угощать, да так, чтобы ни один в обиде не остался. Так что была Масленица разорительным праздником для тех семей, где много дочерей. Отсюда и пошла поговорка: "хоть с себя все заложи, но масленицу проводи!" А по вечерам пели песни про заботливую тещу, угощающую зятя блинами; разыгрывали фарсы с наряженным медведем про то, как теща для зятя блины пекла, как у тещи головушка болит, как зятек-то теще спасибо сказал. Считалось, что в Масленицу, а особенно на Лакомку, нужно есть столько, сколько душе угодно, или, как говорили в народе, "сколько раз собака хвостом махнет".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Борис </a:t>
            </a:r>
            <a:r>
              <a:rPr lang="ru-RU" u="sng" dirty="0" smtClean="0"/>
              <a:t>Кустодиев Деревенская масленица (Гармонист) 1916 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pic>
        <p:nvPicPr>
          <p:cNvPr id="4" name="Содержимое 3" descr=" (454x540, 45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51720" y="1882775"/>
            <a:ext cx="518457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Четверг — РАЗГУЛЯЙ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четверг начинался широкий разгул: катание по улицам, кулачные бои и разные обряды. Например, крепили к огромным саням столб, привязывали на него колесо, а на колесо сажали мужика - балагура и затейника с вином и калачами, а вслед за этим "поездом" с песнями тянулся народ. А еще начинали чучело Масленицы возить и колядовать: наряженные детишки ходили от дома к дому и пели: "</a:t>
            </a:r>
            <a:r>
              <a:rPr lang="ru-RU" dirty="0" err="1" smtClean="0"/>
              <a:t>Трынцы-Брынцы</a:t>
            </a:r>
            <a:r>
              <a:rPr lang="ru-RU" dirty="0" smtClean="0"/>
              <a:t>, пеките </a:t>
            </a:r>
            <a:r>
              <a:rPr lang="ru-RU" dirty="0" err="1" smtClean="0"/>
              <a:t>блинцы</a:t>
            </a:r>
            <a:r>
              <a:rPr lang="ru-RU" dirty="0" smtClean="0"/>
              <a:t>!", выпрашивая таким образом себе угощение на праздничный вечер.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Борис Кустодиев Масленица 1919 г.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(650x475, 78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6375" y="1906587"/>
            <a:ext cx="61912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Цели урока:</a:t>
            </a:r>
            <a:r>
              <a:rPr lang="ru-RU" dirty="0" smtClean="0"/>
              <a:t> показать особенности изображения одного и того же явления в разных видах искусства; продолжить формирование навыков анализа языковых авторских средств; продолжить обучение умению строить текст (устное монологическое высказывание по картине; сочинение-миниатюра по музыкальным впечатлениям); познакомить с традициями русского народа; эстетическое воспитание на основе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связей: русский язык – литература – живопись – музыка.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Пятница — ТЕЩИНЫ ВЕЧЕРКИ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Не успели тещи в среду накормить зятьев блинами, как уж теперь зятья приглашают их к себе в гости! Ведь в пятницу, на тещины вечерки зятья угощали матерей своих жен блинами да сладостями. Раньше зять должен был вечером лично пригласить тещу, а утром прислать за ней специальных, парадных "</a:t>
            </a:r>
            <a:r>
              <a:rPr lang="ru-RU" dirty="0" err="1" smtClean="0"/>
              <a:t>позываток</a:t>
            </a:r>
            <a:r>
              <a:rPr lang="ru-RU" dirty="0" smtClean="0"/>
              <a:t>". Чем больше оказывалось "званных", тем больше оказывалось теще почестей. Поэтому и говорили, что "у тещи зятек - любимый сынок".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Борис Кустодиев Масленица 1916 г.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(700x331, 58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8250" y="2592387"/>
            <a:ext cx="66675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Суббота — ЗОЛОВКИНЫ ПОСИДЕЛКИ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субботу, на </a:t>
            </a:r>
            <a:r>
              <a:rPr lang="ru-RU" dirty="0" err="1" smtClean="0"/>
              <a:t>золовкины</a:t>
            </a:r>
            <a:r>
              <a:rPr lang="ru-RU" dirty="0" smtClean="0"/>
              <a:t> посиделки (золовка - сестра мужа) молодая невестка приглашала родных мужа к себе в гости. Если золовки были еще не замужем, тогда она созывала в гости и своих незамужних подруг. Новобрачная невестка должна была одарить своих золовок подарками. Интересно, что само слово "золовка", как считалось, происходит от слова "зло", так как сестры мужа относились к невестке ("пришедшей невесть откуда") недоверчиво и настороженно - вспомним, хотя бы русские народные сказки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Борис </a:t>
            </a:r>
            <a:r>
              <a:rPr lang="ru-RU" dirty="0" smtClean="0"/>
              <a:t>Кустодиев Масленица 1916 г. (вариант картины)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(700x408, 55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8250" y="1844824"/>
            <a:ext cx="66675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Воскресенье — ПРОЩЕНЫЙ ДЕНЬ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последний день масленицы все друг у друга просили прощения, новобрачные ездили по своим родным, одаривали тестя и тещу, сватов и дружек за свадебные подарки. Ездили также одаривать кума с кумой: считалось, что самый почетный подарок для кума — полотенце, для кумы — кусок мыла. В воскресенье сжигали чучело, как символ зимы, которая закончилась. А пепел развевали над полями — «на богатый урожай». В деревнях жгли костры, но не обычные — из хвороста да поленьев, а из соломы да старых вещей. Бросали в костер все, что в новом году уже не понадобиться, чтобы освободиться от всего ненужного. В городах же костры разводили с другой целью — растопить ледяные горы, чтобы уничтожить последнее проявление зимы — холод и лед. Вечером между родными и близкими происходило Прощение: дети кланялись в ноги своим родителям и просили прощения, после них приходили все близкие и родные. Таким образом, люди освобождались от старых обид, накопленных за год, и встречали новый год с чистым сердцем и легкой душой.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Борис </a:t>
            </a:r>
            <a:r>
              <a:rPr lang="ru-RU" dirty="0" smtClean="0"/>
              <a:t>Кустодиев Масленица. Масленичное катание. 1919 г.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(600x436, 75Kb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86731"/>
            <a:ext cx="7776864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Слушаем </a:t>
            </a:r>
            <a:r>
              <a:rPr lang="ru-RU" b="1" dirty="0" smtClean="0"/>
              <a:t>пьесу П.Чайковского</a:t>
            </a:r>
            <a:br>
              <a:rPr lang="ru-RU" b="1" dirty="0" smtClean="0"/>
            </a:br>
            <a:r>
              <a:rPr lang="ru-RU" b="1" dirty="0" smtClean="0"/>
              <a:t>«Февраль. Масленица».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– Не только писатели, художники, но и композиторы старались передать свои воспоминания, впечатления об этом веселом русском празднике.</a:t>
            </a:r>
          </a:p>
          <a:p>
            <a:r>
              <a:rPr lang="ru-RU" dirty="0" smtClean="0"/>
              <a:t>Сегодня на уроке мы послушаем пьесу П.И. Чайковского, которая так и называется – «Февраль. Масленица». Этой музыкальной пьесе П.И. Чайковский предпослал эпиграф: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Скоро Масленицы бойкой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Закипит широкий пир.        </a:t>
            </a:r>
            <a:r>
              <a:rPr lang="ru-RU" i="1" dirty="0" smtClean="0"/>
              <a:t>(П.Вяземский)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над </a:t>
            </a:r>
            <a:r>
              <a:rPr lang="ru-RU" dirty="0" smtClean="0"/>
              <a:t>черновиком сочинения.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Слушаем пьесу и работаем над черновиком сочинения.</a:t>
            </a:r>
          </a:p>
          <a:p>
            <a:r>
              <a:rPr lang="ru-RU" dirty="0" smtClean="0"/>
              <a:t>– Как начать сочинение?</a:t>
            </a:r>
            <a:r>
              <a:rPr lang="ru-RU" i="1" dirty="0" smtClean="0"/>
              <a:t>(Ребята предлагают варианты:</a:t>
            </a:r>
            <a:r>
              <a:rPr lang="ru-RU" dirty="0" smtClean="0"/>
              <a:t> </a:t>
            </a:r>
            <a:r>
              <a:rPr lang="ru-RU" i="1" dirty="0" smtClean="0"/>
              <a:t>Я слушаю музыкальную пьесу П.И. Чайковского «Февраль. Масленица», и мне представляется...</a:t>
            </a:r>
            <a:r>
              <a:rPr lang="ru-RU" dirty="0" smtClean="0"/>
              <a:t>    </a:t>
            </a:r>
            <a:r>
              <a:rPr lang="ru-RU" i="1" dirty="0" smtClean="0"/>
              <a:t>Когда звучит музыкальная пьеса П.И. Чайковского «Февраль. Масленица», мне кажется...</a:t>
            </a:r>
            <a:r>
              <a:rPr lang="ru-RU" dirty="0" smtClean="0"/>
              <a:t>   </a:t>
            </a:r>
            <a:r>
              <a:rPr lang="ru-RU" i="1" dirty="0" smtClean="0"/>
              <a:t>Услышав первые звуки пьесы П.И. Чайковского «Февраль. Масленица», я оказалась на празднике среди гуляющих, веселящихся людей...)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Переписать сочинение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 подготовила : ПЕТРОВА М.В. </a:t>
            </a:r>
            <a:r>
              <a:rPr lang="ru-RU" dirty="0" smtClean="0"/>
              <a:t>у</a:t>
            </a:r>
            <a:r>
              <a:rPr lang="ru-RU" dirty="0" smtClean="0"/>
              <a:t>читель  русского языка и литературы МКОУ СОШ №24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ст. Суворовская</a:t>
            </a:r>
          </a:p>
          <a:p>
            <a:pPr>
              <a:buNone/>
            </a:pPr>
            <a:r>
              <a:rPr lang="ru-RU" dirty="0" smtClean="0"/>
              <a:t>                             2013 год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Масленица – это последний праздник зимы, который начинается за восемь дней до Великого поста. Масленица потому так и названа, что в течение этой недели позволяется есть коровье масло, которое запрещено во время поста. Во время Масленичной недели день и ночь продолжались игры, гулянье, веселье. Главную роль в русской Масленице играют блины, которые пекутся всю неделю; на блины зовут гостей и угощают блинами.)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МАСЛЕНИЦА</a:t>
            </a:r>
            <a:br>
              <a:rPr lang="ru-RU" sz="3100" dirty="0" smtClean="0"/>
            </a:br>
            <a:r>
              <a:rPr lang="ru-RU" sz="3100" dirty="0" smtClean="0"/>
              <a:t>(Отрывки из книги И.С. Шмелева «Лето Господне»)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 и теперь еще чувствую это слово, как чувствовал его в детстве: яркие пятна, звоны вызывает она во мне; синеватые волны чада в довольном гуле набравшегося люда, ухабистую снежную дорогу, уже замаслившуюся на солнце, с ныряющими по ней веселыми санями, с веселыми конями в </a:t>
            </a:r>
            <a:r>
              <a:rPr lang="ru-RU" dirty="0" err="1" smtClean="0"/>
              <a:t>колокольцах</a:t>
            </a:r>
            <a:r>
              <a:rPr lang="ru-RU" dirty="0" smtClean="0"/>
              <a:t> и бубенцах, с игривыми переборами гармоники. &lt;...&gt;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воспоминания вызывает у писателя слово </a:t>
            </a:r>
            <a:r>
              <a:rPr lang="ru-RU" i="1" dirty="0" smtClean="0"/>
              <a:t>Масленица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– Какие языковые средства помогают автору передать чувство радости</a:t>
            </a:r>
            <a:r>
              <a:rPr lang="ru-RU" dirty="0" smtClean="0"/>
              <a:t>?</a:t>
            </a:r>
            <a:endParaRPr lang="ru-RU" i="1" dirty="0" smtClean="0"/>
          </a:p>
          <a:p>
            <a:r>
              <a:rPr lang="ru-RU" dirty="0" smtClean="0"/>
              <a:t>С какими словами обычно сочетается слово </a:t>
            </a:r>
            <a:r>
              <a:rPr lang="ru-RU" i="1" dirty="0" smtClean="0"/>
              <a:t>веселый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r>
              <a:rPr lang="ru-RU" i="1" dirty="0" smtClean="0"/>
              <a:t>(И.С. Шмелев говорит, что это </a:t>
            </a:r>
            <a:r>
              <a:rPr lang="ru-RU" b="1" i="1" dirty="0" smtClean="0"/>
              <a:t>широкое слово</a:t>
            </a:r>
            <a:r>
              <a:rPr lang="ru-RU" i="1" dirty="0" smtClean="0"/>
              <a:t> (ср.</a:t>
            </a:r>
            <a:r>
              <a:rPr lang="ru-RU" b="1" i="1" dirty="0" smtClean="0"/>
              <a:t> </a:t>
            </a:r>
            <a:r>
              <a:rPr lang="ru-RU" i="1" dirty="0" smtClean="0"/>
              <a:t>широкая Масленица) наполнено </a:t>
            </a:r>
            <a:r>
              <a:rPr lang="ru-RU" b="1" i="1" dirty="0" smtClean="0"/>
              <a:t>яркой радостью,</a:t>
            </a:r>
            <a:r>
              <a:rPr lang="ru-RU" i="1" dirty="0" smtClean="0"/>
              <a:t> </a:t>
            </a:r>
            <a:r>
              <a:rPr lang="ru-RU" b="1" i="1" dirty="0" smtClean="0"/>
              <a:t>весельем, звоном, довольным гулом людей</a:t>
            </a:r>
            <a:r>
              <a:rPr lang="ru-RU" b="1" i="1" dirty="0" smtClean="0"/>
              <a:t>.</a:t>
            </a:r>
            <a:r>
              <a:rPr lang="ru-RU" i="1" dirty="0" smtClean="0"/>
              <a:t>)</a:t>
            </a:r>
          </a:p>
          <a:p>
            <a:r>
              <a:rPr lang="ru-RU" i="1" dirty="0" smtClean="0"/>
              <a:t>Он использует такие слова, как </a:t>
            </a:r>
            <a:r>
              <a:rPr lang="ru-RU" b="1" i="1" dirty="0" smtClean="0"/>
              <a:t>яркие пятна, веселые кони в бубенцах, игривые переборы гармоники.</a:t>
            </a:r>
            <a:r>
              <a:rPr lang="ru-RU" i="1" dirty="0" smtClean="0"/>
              <a:t> Использует повтор слова </a:t>
            </a:r>
            <a:r>
              <a:rPr lang="ru-RU" b="1" i="1" dirty="0" smtClean="0"/>
              <a:t>веселый.</a:t>
            </a:r>
            <a:r>
              <a:rPr lang="ru-RU" i="1" dirty="0" smtClean="0"/>
              <a:t>)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Оттепели все чаще, снег маслится. С солнечной стороны висят стеклянною бахромой сосульки, плавятся-звякают о </a:t>
            </a:r>
            <a:r>
              <a:rPr lang="ru-RU" dirty="0" err="1" smtClean="0"/>
              <a:t>льдышки</a:t>
            </a:r>
            <a:r>
              <a:rPr lang="ru-RU" dirty="0" smtClean="0"/>
              <a:t>. Прыгаешь на одном коньке, и чувствуется, как мягко режет, словно по толстой коже. Прощай, зима! Это и по галкам видно, как они кружат «свадьбой», – и цокающий их гомон куда-то манит. Болтаешь коньком на лавочке и долго следишь за черной их кашей в небе. Куда-то скрылись. И вот </a:t>
            </a:r>
            <a:r>
              <a:rPr lang="ru-RU" dirty="0" err="1" smtClean="0"/>
              <a:t>про-ступают</a:t>
            </a:r>
            <a:r>
              <a:rPr lang="ru-RU" dirty="0" smtClean="0"/>
              <a:t> звезды. Ветерок сыроватый, мягкий, пахнет печеным хлебом, вкусным дымком березовым, </a:t>
            </a:r>
            <a:r>
              <a:rPr lang="ru-RU" dirty="0" err="1" smtClean="0"/>
              <a:t>бли-нами</a:t>
            </a:r>
            <a:r>
              <a:rPr lang="ru-RU" dirty="0" smtClean="0"/>
              <a:t>. Капает в темноте, – Масленица идет. </a:t>
            </a:r>
            <a:r>
              <a:rPr lang="ru-RU" i="1" dirty="0" smtClean="0"/>
              <a:t>(И.С.  Шмелев)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Читая эти строки, мы тоже ощущаем, что </a:t>
            </a:r>
            <a:r>
              <a:rPr lang="ru-RU" i="1" dirty="0" smtClean="0"/>
              <a:t>Масленица идет</a:t>
            </a:r>
            <a:r>
              <a:rPr lang="ru-RU" dirty="0" smtClean="0"/>
              <a:t>. Как писателю удается передать это ощущение? </a:t>
            </a:r>
            <a:r>
              <a:rPr lang="ru-RU" i="1" dirty="0" smtClean="0"/>
              <a:t>(Писатель говорит, что чаще появляется солнце, снег маслится – тает, блестит; как бахрома, висят сосульки и тают – плавятся, лед становится мягким; раздается гомон галок; а тихая капель в темноте похожа на шаги Масленицы, весны.)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Масленица в разгаре. Такое солнце, что разогрело лужи. Сараи блестят сосульками. Идут парни с веселыми связками шаров, гудят шарманки. Фабричные внавалку катаются на извозчиках с </a:t>
            </a:r>
            <a:r>
              <a:rPr lang="ru-RU" dirty="0" err="1" smtClean="0"/>
              <a:t>гармоньей</a:t>
            </a:r>
            <a:r>
              <a:rPr lang="ru-RU" dirty="0" smtClean="0"/>
              <a:t>. Мальчишки в «блины играют»: руки назад, блин в зубы, пытаются друг у друга зубами вырвать – не выронить, весело бьются мордами. &lt;...&gt;  Широкая печь пылает. Две стряпухи не поспевают печь. На сковородках с тарелку блины пекутся, румяные, кладутся в стопки... Пар идет от блинов. Винтами. Я смотрю от двери, как складывают их в четверку, макают в горячее масло в мисках и чавкают... Стоит благодатный гул: довольны. </a:t>
            </a:r>
            <a:r>
              <a:rPr lang="ru-RU" i="1" dirty="0" smtClean="0"/>
              <a:t>(И.С.   Шмелев)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</TotalTime>
  <Words>1606</Words>
  <Application>Microsoft Office PowerPoint</Application>
  <PresentationFormat>Экран (4:3)</PresentationFormat>
  <Paragraphs>52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Яркая</vt:lpstr>
      <vt:lpstr>Слайд 1</vt:lpstr>
      <vt:lpstr>Слайд 2</vt:lpstr>
      <vt:lpstr>Слайд 3</vt:lpstr>
      <vt:lpstr>МАСЛЕНИЦА (Отрывки из книги И.С. Шмелева «Лето Господне») </vt:lpstr>
      <vt:lpstr>Слайд 5</vt:lpstr>
      <vt:lpstr>Слайд 6</vt:lpstr>
      <vt:lpstr>Слайд 7</vt:lpstr>
      <vt:lpstr>Слайд 8</vt:lpstr>
      <vt:lpstr>Слайд 9</vt:lpstr>
      <vt:lpstr>Слайд 10</vt:lpstr>
      <vt:lpstr>Рассматриваем репродукции картин Б.Кустодиева.</vt:lpstr>
      <vt:lpstr>  Каждому дню масленичной недели дано свое имя: Понедельник — ВСТРЕЧА  </vt:lpstr>
      <vt:lpstr>Борис Кустодиев Зима (вариант картины "Масленица") 1916 г. </vt:lpstr>
      <vt:lpstr>Вторник — ЗАИГРЫШ</vt:lpstr>
      <vt:lpstr> Борис Кустодиев Масленица 1920 г.  </vt:lpstr>
      <vt:lpstr>  Среда — ЛАКОМКА  </vt:lpstr>
      <vt:lpstr>  Борис Кустодиев Деревенская масленица (Гармонист) 1916 г.  </vt:lpstr>
      <vt:lpstr>Четверг — РАЗГУЛЯЙ</vt:lpstr>
      <vt:lpstr>Борис Кустодиев Масленица 1919 г. </vt:lpstr>
      <vt:lpstr>Пятница — ТЕЩИНЫ ВЕЧЕРКИ </vt:lpstr>
      <vt:lpstr>Борис Кустодиев Масленица 1916 г. </vt:lpstr>
      <vt:lpstr>Суббота — ЗОЛОВКИНЫ ПОСИДЕЛКИ</vt:lpstr>
      <vt:lpstr>  Борис Кустодиев Масленица 1916 г. (вариант картины)  </vt:lpstr>
      <vt:lpstr>Воскресенье — ПРОЩЕНЫЙ ДЕНЬ</vt:lpstr>
      <vt:lpstr>  Борис Кустодиев Масленица. Масленичное катание. 1919 г.  </vt:lpstr>
      <vt:lpstr> Слушаем пьесу П.Чайковского «Февраль. Масленица». </vt:lpstr>
      <vt:lpstr>Работа над черновиком сочинения.</vt:lpstr>
      <vt:lpstr>Домашнее задание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</cp:revision>
  <dcterms:modified xsi:type="dcterms:W3CDTF">2013-09-11T15:50:02Z</dcterms:modified>
</cp:coreProperties>
</file>