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0" r:id="rId6"/>
    <p:sldId id="268" r:id="rId7"/>
    <p:sldId id="269" r:id="rId8"/>
    <p:sldId id="261" r:id="rId9"/>
    <p:sldId id="266" r:id="rId10"/>
    <p:sldId id="262" r:id="rId11"/>
    <p:sldId id="270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F0826A-0C1E-4074-A8DA-719F59483B4C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1A7E85-5876-4542-A1A2-2BFA59761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11%20&#1096;&#1082;&#1086;&#1083;&#1100;&#1085;&#1099;&#1077;%20&#1075;&#1086;&#1076;&#1099;%20&#1093;&#1086;&#1088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&#1095;&#1072;&#1081;&#1082;&#1086;&#1074;&#1089;&#1082;&#1080;&#1081;%20&#1090;&#1072;&#1085;&#1077;&#1094;%20&#1089;%20&#1082;&#1091;&#1073;&#1082;&#1072;&#1084;&#1080;%20&#1080;&#1079;&#1073;&#1072;&#1083;&#1077;&#1090;&#1072;%20&#1089;&#1087;&#1103;&#1097;&#1072;&#1103;%20&#1082;&#1088;&#1072;&#1089;&#1072;&#1074;&#1080;&#1094;&#1072;.mp3" TargetMode="External"/><Relationship Id="rId7" Type="http://schemas.openxmlformats.org/officeDocument/2006/relationships/image" Target="../media/image14.png"/><Relationship Id="rId2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&#1096;&#1077;&#1089;&#1090;&#1072;&#1082;&#1086;&#1074;&#1080;&#1095;%20&#1074;&#1072;&#1083;&#1100;&#1089;%20&#1096;&#1091;&#1090;&#1082;&#1072;.mp3" TargetMode="Externa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25%20&#1056;&#1072;&#1093;&#1084;&#1072;&#1085;&#1080;&#1085;&#1086;&#1074;%20&#1048;&#1090;&#1072;&#1083;&#1100;&#1103;&#1085;&#1089;&#1082;&#1072;&#1103;%20&#1087;&#1086;&#1083;&#1100;&#1082;&#1072;.mp3" TargetMode="External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Users\&#1084;&#1086;\Desktop\&#1053;&#1086;&#1074;&#1072;&#1103;%20&#1087;&#1072;&#1087;&#1082;&#1072;%20(3)\&#1042;&#1086;%20&#1055;&#1086;&#1083;&#1077;%20&#1041;&#1077;&#1088;&#1077;&#1079;&#1072;%20&#1057;&#1090;&#1086;&#1103;&#1083;&#1072;%20(&#1090;&#1072;&#1085;&#1094;&#1077;&#1074;&#1072;&#1083;&#1100;&#1085;&#1072;&#1103;)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grantica.ru/board/viewtopic.php?id=27119&amp;p=9" TargetMode="External"/><Relationship Id="rId7" Type="http://schemas.openxmlformats.org/officeDocument/2006/relationships/hyperlink" Target="http://priroda.rpod.ru/301306.html" TargetMode="External"/><Relationship Id="rId2" Type="http://schemas.openxmlformats.org/officeDocument/2006/relationships/hyperlink" Target="http://www.vporu.ru/anekdo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uxfon.org/kartinko/download/20757-luxfon" TargetMode="External"/><Relationship Id="rId5" Type="http://schemas.openxmlformats.org/officeDocument/2006/relationships/hyperlink" Target="http://aeterna.qip.ru/test/view/177871/" TargetMode="External"/><Relationship Id="rId4" Type="http://schemas.openxmlformats.org/officeDocument/2006/relationships/hyperlink" Target="http://www.2099.ru/2012/02/19/azbuka-dlya-malyshejj-zhivaya-azbuka/comment-page-1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fotografii/okruzhajuschij-mir/Vidy-Krasnoj-knigi/057-Pust-vsegda-v-chistom-nebe-Budet-Solntse-svetit.html" TargetMode="External"/><Relationship Id="rId3" Type="http://schemas.openxmlformats.org/officeDocument/2006/relationships/hyperlink" Target="http://vpicts.ru/4045-foto-deti-tancuyut.html" TargetMode="External"/><Relationship Id="rId7" Type="http://schemas.openxmlformats.org/officeDocument/2006/relationships/hyperlink" Target="http://ann0429.livejournal.com/350394.html" TargetMode="External"/><Relationship Id="rId2" Type="http://schemas.openxmlformats.org/officeDocument/2006/relationships/hyperlink" Target="http://www.bambini-club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inostok.net/photo/9-0-820-3" TargetMode="External"/><Relationship Id="rId11" Type="http://schemas.openxmlformats.org/officeDocument/2006/relationships/hyperlink" Target="http://omsk.zaotdih.ru/afisha/kontsertyi/event11548/" TargetMode="External"/><Relationship Id="rId5" Type="http://schemas.openxmlformats.org/officeDocument/2006/relationships/hyperlink" Target="http://digital.compozitor.spb.ru/product/marsh-derevjannyh-soldatikov/" TargetMode="External"/><Relationship Id="rId10" Type="http://schemas.openxmlformats.org/officeDocument/2006/relationships/hyperlink" Target="http://www.abubblingcauldron.blogspot.com/2008_11_01_archive.html" TargetMode="External"/><Relationship Id="rId4" Type="http://schemas.openxmlformats.org/officeDocument/2006/relationships/hyperlink" Target="http://www.playwithus.ru/pesni_malishi.html" TargetMode="External"/><Relationship Id="rId9" Type="http://schemas.openxmlformats.org/officeDocument/2006/relationships/hyperlink" Target="http://pda.ari.ru/news/72f1eae9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37%20&#1087;&#1077;&#1089;&#1085;&#1103;%20&#1086;%20&#1096;&#1082;&#1086;&#1083;&#1077;%20+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Klassicheskaya_muzyka_-_Bethoven_-_Surok_(iPlayer.fm).mp3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&#1057;&#1086;&#1083;&#1085;&#1077;&#1095;&#1085;&#1099;&#1081;%20&#1050;&#1088;&#1091;&#1075;1.mp3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4;&#1086;\Desktop\&#1090;&#1077;&#1089;&#1090;&#1099;%202%20&#1082;&#1083;&#1072;&#1089;&#1089;\&#1084;&#1091;&#1079;&#1099;&#1082;&#1072;%20&#1082;%20&#1091;&#1088;&#1086;&#1082;&#1091;\&#1053;&#1086;&#1074;&#1072;&#1103;%20&#1087;&#1072;&#1087;&#1082;&#1072;\23%20&#1063;&#1072;&#1081;&#1082;&#1086;&#1074;&#1089;&#1082;&#1080;&#1081;%20&#1052;&#1072;&#1088;&#1096;%20&#1076;&#1077;&#1088;&#1077;&#1074;&#1103;&#1085;&#1085;&#1099;&#1093;%20&#1089;&#1086;&#1083;&#1076;&#1072;&#1090;&#1080;&#1082;&#1086;&#1074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Три музыкальные основы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9315" cy="686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10800000" flipV="1">
            <a:off x="1357289" y="2803917"/>
            <a:ext cx="70009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Три музыкальные основы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6" name="11 школьные годы хо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714884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0" algn="ctr">
              <a:buClr>
                <a:schemeClr val="accent3"/>
              </a:buCl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Учитель музыки  </a:t>
            </a:r>
            <a:r>
              <a:rPr lang="ru-RU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Апахова</a:t>
            </a:r>
            <a:r>
              <a:rPr lang="ru-RU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Лидия Юрьевна</a:t>
            </a:r>
          </a:p>
          <a:p>
            <a:pPr marL="63500" algn="ctr">
              <a:buClr>
                <a:schemeClr val="accent3"/>
              </a:buCl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МАОУ многопрофильного лицея № 20</a:t>
            </a:r>
          </a:p>
          <a:p>
            <a:pPr marL="63500" algn="ctr">
              <a:buClr>
                <a:schemeClr val="accent3"/>
              </a:buCl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города Ульяновска </a:t>
            </a:r>
            <a:endParaRPr lang="en-US" sz="28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77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28662" y="214290"/>
            <a:ext cx="7429552" cy="60348"/>
          </a:xfrm>
        </p:spPr>
        <p:txBody>
          <a:bodyPr>
            <a:normAutofit fontScale="90000"/>
          </a:bodyPr>
          <a:lstStyle/>
          <a:p>
            <a:pPr algn="ctr"/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9144000" cy="591187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Итальянская полька.</a:t>
            </a:r>
          </a:p>
          <a:p>
            <a:pPr algn="ctr">
              <a:buNone/>
            </a:pPr>
            <a:r>
              <a:rPr lang="ru-RU" sz="3000" dirty="0" smtClean="0"/>
              <a:t> С.В.Рахманинова.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Танец молодого бегемота. </a:t>
            </a:r>
          </a:p>
          <a:p>
            <a:pPr algn="ctr">
              <a:buNone/>
            </a:pPr>
            <a:r>
              <a:rPr lang="ru-RU" sz="3000" dirty="0" smtClean="0"/>
              <a:t>Д. </a:t>
            </a:r>
            <a:r>
              <a:rPr lang="ru-RU" sz="3000" dirty="0" err="1" smtClean="0"/>
              <a:t>Кабалевского</a:t>
            </a:r>
            <a:r>
              <a:rPr lang="ru-RU" sz="3000" dirty="0" smtClean="0"/>
              <a:t>.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Вальс- шутка.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 smtClean="0"/>
              <a:t>Д. Шостаковича.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Танец с кубками из балета «Спящая красавица»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Вальс из балета «Спящая красавица»</a:t>
            </a:r>
          </a:p>
          <a:p>
            <a:pPr algn="ctr">
              <a:buNone/>
            </a:pPr>
            <a:r>
              <a:rPr lang="ru-RU" sz="3000" dirty="0" smtClean="0"/>
              <a:t>П. И. Чайковского.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Камаринская. 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Во поле береза стояла.</a:t>
            </a:r>
          </a:p>
          <a:p>
            <a:pPr algn="ctr">
              <a:buNone/>
            </a:pPr>
            <a:r>
              <a:rPr lang="ru-RU" sz="3000" dirty="0" smtClean="0"/>
              <a:t>Русская народная мелодия.</a:t>
            </a:r>
          </a:p>
          <a:p>
            <a:pPr algn="ctr">
              <a:buNone/>
            </a:pPr>
            <a:endParaRPr lang="ru-RU" sz="30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/>
          </a:p>
        </p:txBody>
      </p:sp>
      <p:pic>
        <p:nvPicPr>
          <p:cNvPr id="6" name="25 Рахманинов Итальянская поль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215338" y="714356"/>
            <a:ext cx="733428" cy="733428"/>
          </a:xfrm>
          <a:prstGeom prst="rect">
            <a:avLst/>
          </a:prstGeom>
        </p:spPr>
      </p:pic>
      <p:pic>
        <p:nvPicPr>
          <p:cNvPr id="7" name="шестакович вальс шут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215338" y="2357430"/>
            <a:ext cx="714380" cy="714380"/>
          </a:xfrm>
          <a:prstGeom prst="rect">
            <a:avLst/>
          </a:prstGeom>
        </p:spPr>
      </p:pic>
      <p:pic>
        <p:nvPicPr>
          <p:cNvPr id="8" name="чайковский танец с кубками избалета спящая красавиц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8215338" y="3714752"/>
            <a:ext cx="714380" cy="714380"/>
          </a:xfrm>
          <a:prstGeom prst="rect">
            <a:avLst/>
          </a:prstGeom>
        </p:spPr>
      </p:pic>
      <p:pic>
        <p:nvPicPr>
          <p:cNvPr id="10" name="Во Поле Береза Стояла (танцевальная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6"/>
          <a:stretch>
            <a:fillRect/>
          </a:stretch>
        </p:blipFill>
        <p:spPr>
          <a:xfrm>
            <a:off x="8215338" y="5214950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1477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626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3874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8" dur="11585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Музыка тогда только считается настоящей музыкой,  когда есть все три составляющие –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композитор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исполнитель </a:t>
            </a:r>
            <a:r>
              <a:rPr lang="ru-RU" sz="4000" dirty="0" smtClean="0">
                <a:solidFill>
                  <a:srgbClr val="FF0000"/>
                </a:solidFill>
              </a:rPr>
              <a:t>–</a:t>
            </a:r>
          </a:p>
          <a:p>
            <a:pPr algn="ctr">
              <a:buNone/>
            </a:pP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b="1" smtClean="0">
                <a:solidFill>
                  <a:srgbClr val="FF0000"/>
                </a:solidFill>
              </a:rPr>
              <a:t>слушатель.</a:t>
            </a:r>
            <a:endParaRPr lang="ru-RU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43932" cy="18573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Используемая литература, картинки: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Программа « Музыка (для четырёхлетней начальной школы)» авторов Л.В.Школяр и  В.О. Усачёва издательство « БАЛАСС» 2011 года издания.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8229600" cy="4197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слайд- </a:t>
            </a:r>
            <a:r>
              <a:rPr lang="en-US" dirty="0" smtClean="0">
                <a:hlinkClick r:id="rId2"/>
              </a:rPr>
              <a:t>http://www.vporu.ru/anekdot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слайд- </a:t>
            </a:r>
            <a:r>
              <a:rPr lang="en-US" dirty="0" smtClean="0">
                <a:hlinkClick r:id="rId3"/>
              </a:rPr>
              <a:t>http://www.fragrantica.ru/board/viewtopic.php?id=27119&amp;p=9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 слайд- фон-  </a:t>
            </a:r>
            <a:r>
              <a:rPr lang="en-US" dirty="0" smtClean="0">
                <a:hlinkClick r:id="rId4"/>
              </a:rPr>
              <a:t>http://www.2099.ru/2012/02/19/azbuka-dlya-malyshejj-zhivaya-azbuka/comment-page-1/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http://aeterna.qip.ru/test/view/177871/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6"/>
              </a:rPr>
              <a:t> </a:t>
            </a:r>
            <a:r>
              <a:rPr lang="en-US" dirty="0" smtClean="0">
                <a:hlinkClick r:id="rId6"/>
              </a:rPr>
              <a:t>http://www.luxfon.org/kartinko/download/20757-luxfon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7"/>
              </a:rPr>
              <a:t>http://priroda.rpod.ru/301306.html</a:t>
            </a: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401080" cy="61882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4 слайд- </a:t>
            </a:r>
            <a:r>
              <a:rPr lang="en-US" dirty="0" smtClean="0">
                <a:hlinkClick r:id="rId2"/>
              </a:rPr>
              <a:t>http://www.bambini-club.ru/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Танцующие дети-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http://vpicts.ru/4045-foto-deti-tancuyut.html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Поющие дети -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http://www.playwithus.ru/pesni_malishi.html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Чайковский -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http://digital.compozitor.spb.ru/product/marsh-derevjannyh-soldatikov/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 слайд- </a:t>
            </a:r>
            <a:r>
              <a:rPr lang="en-US" dirty="0" smtClean="0">
                <a:hlinkClick r:id="rId6"/>
              </a:rPr>
              <a:t>http://www.kinostok.net/photo/9-0-820-3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 слайд-</a:t>
            </a:r>
            <a:r>
              <a:rPr lang="en-US" dirty="0" smtClean="0">
                <a:hlinkClick r:id="rId7"/>
              </a:rPr>
              <a:t>http://ann0429.livejournal.com/350394.html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 слайд-</a:t>
            </a:r>
            <a:r>
              <a:rPr lang="en-US" dirty="0" smtClean="0">
                <a:hlinkClick r:id="rId8"/>
              </a:rPr>
              <a:t>http://900igr.net/fotografii/okruzhajuschij-mir/Vidy-Krasnoj-knigi/057-Pust-vsegda-v-chistom-nebe-Budet-Solntse-svetit.html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9"/>
              </a:rPr>
              <a:t>http://pda.ari.ru/news/72f1eae97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8слайд-</a:t>
            </a:r>
            <a:r>
              <a:rPr lang="en-US" dirty="0" smtClean="0"/>
              <a:t> </a:t>
            </a:r>
            <a:r>
              <a:rPr lang="en-US" dirty="0" smtClean="0">
                <a:hlinkClick r:id="rId10"/>
              </a:rPr>
              <a:t>http://www.abubblingcauldron.blogspot.com/2008_11_01_archive.html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9 слайд-</a:t>
            </a:r>
            <a:r>
              <a:rPr lang="en-US" dirty="0" smtClean="0"/>
              <a:t> </a:t>
            </a:r>
            <a:r>
              <a:rPr lang="en-US" dirty="0" smtClean="0">
                <a:hlinkClick r:id="rId11"/>
              </a:rPr>
              <a:t>http://omsk.zaotdih.ru/afisha/kontsertyi/event11548/</a:t>
            </a: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2088"/>
            <a:ext cx="9144000" cy="69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071966" cy="394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85728"/>
            <a:ext cx="422693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1785926"/>
            <a:ext cx="4762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Песня. Танец. Марш.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38873" y="1500174"/>
            <a:ext cx="266701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071942"/>
            <a:ext cx="3430433" cy="233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3214686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37 песня о школе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07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6743" cy="692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Школьные годы</a:t>
            </a:r>
          </a:p>
          <a:p>
            <a:pPr algn="ctr"/>
            <a:r>
              <a:rPr lang="ru-RU" sz="3600" dirty="0" smtClean="0"/>
              <a:t>Слова Е. </a:t>
            </a:r>
            <a:r>
              <a:rPr lang="ru-RU" sz="3600" dirty="0" err="1" smtClean="0"/>
              <a:t>Долматовского</a:t>
            </a:r>
            <a:r>
              <a:rPr lang="ru-RU" sz="3600" dirty="0" smtClean="0"/>
              <a:t>, музыка Д. </a:t>
            </a:r>
            <a:r>
              <a:rPr lang="ru-RU" sz="3600" dirty="0" err="1" smtClean="0"/>
              <a:t>Кабалевского</a:t>
            </a:r>
            <a:endParaRPr lang="ru-RU" sz="3600" dirty="0" smtClean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Песня о школе</a:t>
            </a:r>
          </a:p>
          <a:p>
            <a:pPr algn="ctr"/>
            <a:r>
              <a:rPr lang="ru-RU" sz="3600" dirty="0" smtClean="0"/>
              <a:t>Слова В. Викторова, музыка Д. </a:t>
            </a:r>
            <a:r>
              <a:rPr lang="ru-RU" sz="3600" dirty="0" err="1" smtClean="0"/>
              <a:t>Кабалевского</a:t>
            </a:r>
            <a:endParaRPr lang="ru-RU" sz="3600" dirty="0" smtClean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Веселый музыкант</a:t>
            </a:r>
          </a:p>
          <a:p>
            <a:pPr algn="ctr"/>
            <a:r>
              <a:rPr lang="ru-RU" sz="3600" dirty="0" smtClean="0"/>
              <a:t>Слова Т. Волгиной, музыка А. </a:t>
            </a:r>
            <a:r>
              <a:rPr lang="ru-RU" sz="3600" dirty="0" err="1" smtClean="0"/>
              <a:t>Филипенко</a:t>
            </a:r>
            <a:endParaRPr lang="ru-RU" sz="3600" dirty="0" smtClean="0"/>
          </a:p>
          <a:p>
            <a:pPr algn="ctr"/>
            <a:r>
              <a:rPr lang="ru-RU" sz="3600" dirty="0" smtClean="0"/>
              <a:t>Уж как шла лиса</a:t>
            </a:r>
          </a:p>
          <a:p>
            <a:pPr algn="ctr"/>
            <a:r>
              <a:rPr lang="ru-RU" sz="3600" dirty="0" smtClean="0"/>
              <a:t>В нашем классе</a:t>
            </a:r>
          </a:p>
          <a:p>
            <a:pPr algn="ctr"/>
            <a:endParaRPr lang="ru-RU" sz="3600" dirty="0" smtClean="0"/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78592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Сурок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Слова И.Гете, музыка Л.Бетховена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1643050"/>
            <a:ext cx="3898900" cy="47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Klassicheskaya_muzyka_-_Bethoven_-_Surok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857892"/>
            <a:ext cx="590552" cy="590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385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Пусть всегда будут солнце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Слова </a:t>
            </a:r>
            <a:r>
              <a:rPr lang="ru-RU" sz="3200" dirty="0" err="1" smtClean="0"/>
              <a:t>Л.Ошанина</a:t>
            </a:r>
            <a:r>
              <a:rPr lang="ru-RU" sz="3200" dirty="0" smtClean="0"/>
              <a:t>, музыка А.Островского</a:t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10" name="Солнечный Круг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91510" y="5734064"/>
            <a:ext cx="623894" cy="623894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928802"/>
            <a:ext cx="2480675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Марш деревянных солдатиков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Петра Ильича Чайковского.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2"/>
            <a:ext cx="2905136" cy="389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500438"/>
            <a:ext cx="3405210" cy="255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23 Чайковский Марш деревянных солдатик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15338" y="5786454"/>
            <a:ext cx="652466" cy="652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793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Павана, контрданс, менуэт- </a:t>
            </a:r>
            <a:r>
              <a:rPr lang="ru-RU" sz="4000" dirty="0" smtClean="0"/>
              <a:t>это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3116"/>
            <a:ext cx="5334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868" y="100010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танец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206</TotalTime>
  <Words>239</Words>
  <Application>Microsoft Office PowerPoint</Application>
  <PresentationFormat>Экран (4:3)</PresentationFormat>
  <Paragraphs>59</Paragraphs>
  <Slides>13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Три музыкальные основы</vt:lpstr>
      <vt:lpstr>Слайд 2</vt:lpstr>
      <vt:lpstr>Слайд 3</vt:lpstr>
      <vt:lpstr>Песня. Танец. Марш.</vt:lpstr>
      <vt:lpstr>Слайд 5</vt:lpstr>
      <vt:lpstr>Сурок Слова И.Гете, музыка Л.Бетховена </vt:lpstr>
      <vt:lpstr>Пусть всегда будут солнце Слова Л.Ошанина, музыка А.Островского </vt:lpstr>
      <vt:lpstr>Марш деревянных солдатиков Петра Ильича Чайковского.</vt:lpstr>
      <vt:lpstr>Павана, контрданс, менуэт- это </vt:lpstr>
      <vt:lpstr>Слайд 10</vt:lpstr>
      <vt:lpstr>Слайд 11</vt:lpstr>
      <vt:lpstr>Используемая литература, картинки: Программа « Музыка (для четырёхлетней начальной школы)» авторов Л.В.Школяр и  В.О. Усачёва издательство « БАЛАСС» 2011 года издания.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музыкальные основы</dc:title>
  <dc:creator>мо</dc:creator>
  <cp:lastModifiedBy>мо</cp:lastModifiedBy>
  <cp:revision>41</cp:revision>
  <dcterms:created xsi:type="dcterms:W3CDTF">2013-07-27T08:10:05Z</dcterms:created>
  <dcterms:modified xsi:type="dcterms:W3CDTF">2013-08-01T17:03:46Z</dcterms:modified>
</cp:coreProperties>
</file>