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80" r:id="rId5"/>
    <p:sldId id="275" r:id="rId6"/>
    <p:sldId id="270" r:id="rId7"/>
    <p:sldId id="273" r:id="rId8"/>
    <p:sldId id="27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09224-6876-4FA9-B143-5E1785D20402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03D8F-0384-4FED-BF4E-C41D8E7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09224-6876-4FA9-B143-5E1785D20402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03D8F-0384-4FED-BF4E-C41D8E7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09224-6876-4FA9-B143-5E1785D20402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03D8F-0384-4FED-BF4E-C41D8E7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09224-6876-4FA9-B143-5E1785D20402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03D8F-0384-4FED-BF4E-C41D8E7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09224-6876-4FA9-B143-5E1785D20402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03D8F-0384-4FED-BF4E-C41D8E7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09224-6876-4FA9-B143-5E1785D20402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03D8F-0384-4FED-BF4E-C41D8E7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09224-6876-4FA9-B143-5E1785D20402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03D8F-0384-4FED-BF4E-C41D8E7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09224-6876-4FA9-B143-5E1785D20402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03D8F-0384-4FED-BF4E-C41D8E7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09224-6876-4FA9-B143-5E1785D20402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03D8F-0384-4FED-BF4E-C41D8E7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09224-6876-4FA9-B143-5E1785D20402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03D8F-0384-4FED-BF4E-C41D8E7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B09224-6876-4FA9-B143-5E1785D20402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403D8F-0384-4FED-BF4E-C41D8E7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B09224-6876-4FA9-B143-5E1785D20402}" type="datetimeFigureOut">
              <a:rPr lang="ru-RU" smtClean="0"/>
              <a:pPr/>
              <a:t>08.11.2012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403D8F-0384-4FED-BF4E-C41D8E7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476673"/>
            <a:ext cx="8062664" cy="2304256"/>
          </a:xfrm>
        </p:spPr>
        <p:txBody>
          <a:bodyPr>
            <a:normAutofit fontScale="90000"/>
          </a:bodyPr>
          <a:lstStyle/>
          <a:p>
            <a:pPr algn="l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Инвестиционный проект предприятия автосервиса, созданный в программе</a:t>
            </a:r>
            <a:b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 Expert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5301208"/>
            <a:ext cx="8661066" cy="120795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Выполнил студент гр. 10АР4РА1 </a:t>
            </a:r>
            <a:r>
              <a:rPr lang="ru-RU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Заярный</a:t>
            </a:r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Кирилл Валерьевич</a:t>
            </a:r>
            <a:endParaRPr 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Руководитель Сивцова Елена Георгиевна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417" r="3854"/>
          <a:stretch/>
        </p:blipFill>
        <p:spPr>
          <a:xfrm>
            <a:off x="4499992" y="2492896"/>
            <a:ext cx="3606079" cy="25480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Project Expert </a:t>
            </a:r>
            <a:endParaRPr lang="ru-RU" dirty="0"/>
          </a:p>
        </p:txBody>
      </p:sp>
      <p:pic>
        <p:nvPicPr>
          <p:cNvPr id="4" name="Содержимое 3" descr="1257085469_gnoywa3eb0wkvb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00826" y="4000500"/>
            <a:ext cx="2643174" cy="2857500"/>
          </a:xfrm>
        </p:spPr>
      </p:pic>
      <p:sp>
        <p:nvSpPr>
          <p:cNvPr id="5" name="Прямоугольник 4"/>
          <p:cNvSpPr/>
          <p:nvPr/>
        </p:nvSpPr>
        <p:spPr>
          <a:xfrm>
            <a:off x="214282" y="1285860"/>
            <a:ext cx="635798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7675" algn="just"/>
            <a:r>
              <a:rPr lang="ru-RU" sz="2400" dirty="0" smtClean="0"/>
              <a:t>Целью данной работы является предложение по расширению сферы применения информационных технологий в инвестиционном проектировании </a:t>
            </a:r>
            <a:r>
              <a:rPr lang="ru-RU" sz="2400" dirty="0" err="1" smtClean="0"/>
              <a:t>автосервисного</a:t>
            </a:r>
            <a:r>
              <a:rPr lang="ru-RU" sz="2400" dirty="0" smtClean="0"/>
              <a:t> предприятия. (применение данной программы является авторской разработкой и не имеет отношения к фирме, создавшей программу).</a:t>
            </a: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Project Expert 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600201"/>
            <a:ext cx="8329642" cy="2548880"/>
          </a:xfrm>
        </p:spPr>
        <p:txBody>
          <a:bodyPr>
            <a:normAutofit fontScale="62500" lnSpcReduction="20000"/>
          </a:bodyPr>
          <a:lstStyle/>
          <a:p>
            <a:pPr indent="447675" algn="just"/>
            <a:r>
              <a:rPr lang="ru-RU" dirty="0" smtClean="0"/>
              <a:t>Составление бизнес плана  окажется легким и интересным делом с помощью программы </a:t>
            </a:r>
            <a:r>
              <a:rPr lang="en-US" dirty="0" smtClean="0"/>
              <a:t>Project </a:t>
            </a:r>
            <a:r>
              <a:rPr lang="ru-RU" dirty="0" err="1" smtClean="0"/>
              <a:t>Expert</a:t>
            </a:r>
            <a:r>
              <a:rPr lang="ru-RU" dirty="0" smtClean="0"/>
              <a:t>, не прибегая к услугам агентств, которые запросят за это десятки тысяч долларов.</a:t>
            </a:r>
            <a:endParaRPr lang="en-US" dirty="0" smtClean="0"/>
          </a:p>
          <a:p>
            <a:pPr indent="447675" algn="just"/>
            <a:r>
              <a:rPr lang="ru-RU" dirty="0" smtClean="0"/>
              <a:t>Дружественный интерфейс программы, огромное количество функций помогут  составить качественный бизнес план с просчетом трех основных вариантов развития событий: пессимистичный, оптимистичный и среднестатистический.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lum bright="-1000" contrast="9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865"/>
          <a:stretch/>
        </p:blipFill>
        <p:spPr>
          <a:xfrm>
            <a:off x="4499992" y="4149080"/>
            <a:ext cx="3899925" cy="2554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66" r="31914"/>
          <a:stretch/>
        </p:blipFill>
        <p:spPr>
          <a:xfrm>
            <a:off x="755576" y="3933056"/>
            <a:ext cx="2047461" cy="2780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</p:spTree>
  </p:cSld>
  <p:clrMapOvr>
    <a:masterClrMapping/>
  </p:clrMapOvr>
  <p:transition spd="med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</a:t>
            </a:r>
            <a:r>
              <a:rPr lang="en-US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Project Expert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Задачи проектной исследовательской работы:</a:t>
            </a:r>
          </a:p>
          <a:p>
            <a:r>
              <a:rPr lang="ru-RU" dirty="0" smtClean="0"/>
              <a:t>Оценить рынок </a:t>
            </a:r>
            <a:r>
              <a:rPr lang="ru-RU" dirty="0" err="1" smtClean="0"/>
              <a:t>автосервисных</a:t>
            </a:r>
            <a:r>
              <a:rPr lang="ru-RU" dirty="0" smtClean="0"/>
              <a:t> услуг и актуальность темы</a:t>
            </a:r>
          </a:p>
          <a:p>
            <a:r>
              <a:rPr lang="ru-RU" dirty="0" smtClean="0"/>
              <a:t>Изучить применение программы</a:t>
            </a:r>
            <a:r>
              <a:rPr lang="en-US" dirty="0" smtClean="0"/>
              <a:t> Project Expert</a:t>
            </a:r>
            <a:r>
              <a:rPr lang="ru-RU" dirty="0" smtClean="0"/>
              <a:t>, основные меню, таблицы и графики</a:t>
            </a:r>
          </a:p>
          <a:p>
            <a:r>
              <a:rPr lang="ru-RU" dirty="0" smtClean="0"/>
              <a:t>Создать инвестиционный проект </a:t>
            </a:r>
            <a:r>
              <a:rPr lang="ru-RU" dirty="0" err="1" smtClean="0"/>
              <a:t>автосервисного</a:t>
            </a:r>
            <a:r>
              <a:rPr lang="ru-RU" dirty="0" smtClean="0"/>
              <a:t> предприятия для выпускников колледжа</a:t>
            </a:r>
            <a:endParaRPr lang="ru-RU" dirty="0"/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Российский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рынок автосервиса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12776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Ситуация на рынке автосервисов напрямую зависит от тенденций развития отечественного автопарка. За последние 10 лет он увеличился в 2,5 раза. Основным фактором роста рынка стало увеличение числа автомобилей в стране. </a:t>
            </a:r>
            <a:endParaRPr lang="ru-RU" dirty="0"/>
          </a:p>
        </p:txBody>
      </p:sp>
      <p:pic>
        <p:nvPicPr>
          <p:cNvPr id="1026" name="Диаграмма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573016"/>
            <a:ext cx="4392488" cy="2464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143000"/>
          </a:xfrm>
        </p:spPr>
        <p:txBody>
          <a:bodyPr/>
          <a:lstStyle/>
          <a:p>
            <a:r>
              <a:rPr lang="ru-RU" b="1" dirty="0" smtClean="0"/>
              <a:t>Прибыли-убытки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85191" y="1142984"/>
            <a:ext cx="34157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</a:t>
            </a:r>
            <a:endParaRPr lang="ru-RU" sz="2400" dirty="0"/>
          </a:p>
        </p:txBody>
      </p:sp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6625" name="Picture 1" descr="347347143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571612"/>
            <a:ext cx="6439118" cy="4007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835696" y="1124744"/>
            <a:ext cx="46538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Основная таблица будущего предприятия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Ура! Прибыль будет</a:t>
            </a:r>
            <a:endParaRPr lang="ru-RU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2" y="2714620"/>
          <a:ext cx="379730" cy="2787655"/>
        </p:xfrm>
        <a:graphic>
          <a:graphicData uri="http://schemas.openxmlformats.org/drawingml/2006/table">
            <a:tbl>
              <a:tblPr/>
              <a:tblGrid>
                <a:gridCol w="379730"/>
              </a:tblGrid>
              <a:tr h="2787655">
                <a:tc>
                  <a:txBody>
                    <a:bodyPr/>
                    <a:lstStyle/>
                    <a:p>
                      <a:pPr marL="71755" marR="71755" indent="450215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Баланс </a:t>
                      </a: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наличности</a:t>
                      </a:r>
                      <a:endParaRPr lang="ru-RU" sz="16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vert="vert27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214282" y="1571612"/>
            <a:ext cx="835824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   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</a:rPr>
              <a:t>График баланса наличности на конец периода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9697" name="Picture 1" descr="2347234723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2214554"/>
            <a:ext cx="7072362" cy="32513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714348" y="5572140"/>
            <a:ext cx="77867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7675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Годы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График демонстрирует, что в первые два года предприятие теряет деньги, зато в последующие годы прибыль предприятия стремительно возрастает.</a:t>
            </a:r>
          </a:p>
          <a:p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2048 -1.11111E-6 L -1.38889E-6 -1.11111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96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bg2">
                <a:tint val="40000"/>
                <a:satMod val="350000"/>
              </a:schemeClr>
            </a:gs>
            <a:gs pos="40000">
              <a:schemeClr val="bg2">
                <a:tint val="45000"/>
                <a:shade val="99000"/>
                <a:satMod val="350000"/>
              </a:schemeClr>
            </a:gs>
            <a:gs pos="100000">
              <a:schemeClr val="bg2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067944" y="0"/>
            <a:ext cx="425380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2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Обсуждение финансовой части проекта в группе учащихся</a:t>
            </a:r>
            <a:endParaRPr lang="ru-RU" sz="2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848" t="19547"/>
          <a:stretch/>
        </p:blipFill>
        <p:spPr>
          <a:xfrm>
            <a:off x="12107" y="44624"/>
            <a:ext cx="3335757" cy="24802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 prst="cross"/>
            <a:contourClr>
              <a:srgbClr val="FFFFFF"/>
            </a:contourClr>
          </a:sp3d>
        </p:spPr>
      </p:pic>
      <p:sp>
        <p:nvSpPr>
          <p:cNvPr id="5" name="Прямоугольник 4"/>
          <p:cNvSpPr/>
          <p:nvPr/>
        </p:nvSpPr>
        <p:spPr>
          <a:xfrm>
            <a:off x="323528" y="2492896"/>
            <a:ext cx="424847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</a:rPr>
              <a:t>Проведена исследовательская работа в области информационных технологий и экономики. Я на примере создания инвестиционного  проекта автосервиса подробно разбираю использование программы </a:t>
            </a:r>
            <a:r>
              <a:rPr lang="en-US" sz="2000" b="1" dirty="0" smtClean="0">
                <a:solidFill>
                  <a:srgbClr val="C00000"/>
                </a:solidFill>
              </a:rPr>
              <a:t>Project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en-US" sz="2000" b="1" dirty="0" smtClean="0">
                <a:solidFill>
                  <a:srgbClr val="C00000"/>
                </a:solidFill>
              </a:rPr>
              <a:t>Expert</a:t>
            </a:r>
            <a:r>
              <a:rPr lang="ru-RU" sz="2000" b="1" dirty="0" smtClean="0">
                <a:solidFill>
                  <a:srgbClr val="C00000"/>
                </a:solidFill>
              </a:rPr>
              <a:t>. Используя  мою работу студенты НПО и СПО могут легко создать собственный инвестиционный проект </a:t>
            </a:r>
            <a:r>
              <a:rPr lang="ru-RU" sz="2000" b="1" dirty="0" smtClean="0">
                <a:solidFill>
                  <a:srgbClr val="C00000"/>
                </a:solidFill>
              </a:rPr>
              <a:t>автосервиса и начать своё дело.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6" name="Рисунок 5" descr="Рисунок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44009" y="3801276"/>
            <a:ext cx="3888432" cy="3056723"/>
          </a:xfrm>
          <a:prstGeom prst="rect">
            <a:avLst/>
          </a:prstGeom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</TotalTime>
  <Words>276</Words>
  <Application>Microsoft Office PowerPoint</Application>
  <PresentationFormat>Экран (4:3)</PresentationFormat>
  <Paragraphs>26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Инвестиционный проект предприятия автосервиса, созданный в программе  Project Expert</vt:lpstr>
      <vt:lpstr>Программа Project Expert </vt:lpstr>
      <vt:lpstr>Программа Project Expert </vt:lpstr>
      <vt:lpstr>Программа Project Expert </vt:lpstr>
      <vt:lpstr>Российский рынок автосервиса</vt:lpstr>
      <vt:lpstr>Прибыли-убытки </vt:lpstr>
      <vt:lpstr>Ура! Прибыль будет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Unatco</dc:creator>
  <cp:lastModifiedBy>КАиР  №27</cp:lastModifiedBy>
  <cp:revision>54</cp:revision>
  <dcterms:created xsi:type="dcterms:W3CDTF">2012-02-25T08:45:59Z</dcterms:created>
  <dcterms:modified xsi:type="dcterms:W3CDTF">2012-11-08T07:24:04Z</dcterms:modified>
</cp:coreProperties>
</file>