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A027EB-B18A-44D7-B1AF-394205DF0949}" type="datetimeFigureOut">
              <a:rPr lang="ru-RU" smtClean="0"/>
              <a:t>23.08.2012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5AFEF70-7CBD-48D1-9E92-AA2E60A9782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619268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pPr marL="0" indent="0" algn="ctr">
              <a:buNone/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Краснопахорская средняя общеобразовательная </a:t>
            </a: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школа</a:t>
            </a:r>
            <a:endParaRPr lang="en-US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endParaRPr lang="ru-RU" sz="2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«Ломоносов М.В за границей»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Подготовил: </a:t>
            </a:r>
          </a:p>
          <a:p>
            <a:pPr marL="0" indent="0" algn="r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Асламов А.</a:t>
            </a:r>
          </a:p>
          <a:p>
            <a:pPr marL="0" indent="0" algn="r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 marL="0" indent="0" algn="r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Бойко В.П.</a:t>
            </a:r>
          </a:p>
          <a:p>
            <a:pPr marL="0" indent="0" algn="r">
              <a:buNone/>
            </a:pP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2011 год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40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357430"/>
            <a:ext cx="414340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58" y="428605"/>
            <a:ext cx="850112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Великому русскому ученому Михаилу Васильевичу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Ломоносову </a:t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посвящается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6643710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Ломоносов за границей 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264320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46" y="1142984"/>
            <a:ext cx="235745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714480" y="2857496"/>
            <a:ext cx="59293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 границей Ломоносов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пробыл пять лет (1736-1741гг):</a:t>
            </a:r>
          </a:p>
          <a:p>
            <a:pPr algn="ctr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коло 3 лет в Марбурге,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под руководством знаменитого  Христиана Вольфа, и около года в Фрайберге у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енкеля ;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около года провел он в переездах,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был в Голландии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000504"/>
            <a:ext cx="414340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91600" cy="60801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МАРБУРГ</a:t>
            </a:r>
          </a:p>
          <a:p>
            <a:pPr marL="0"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ноября 1736 года Ломоносов и его товарищи были  </a:t>
            </a:r>
          </a:p>
          <a:p>
            <a:pPr marL="0" indent="360000" algn="just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зачислены в Марбургский университет. </a:t>
            </a:r>
          </a:p>
          <a:p>
            <a:pPr marL="0" indent="360000" algn="just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период обучения Ломоносов: </a:t>
            </a:r>
          </a:p>
          <a:p>
            <a:pPr marL="0" indent="360000" algn="just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изучал основы арифметики и геометрии;</a:t>
            </a:r>
          </a:p>
          <a:p>
            <a:pPr marL="0" indent="360000" algn="just"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брал уроки немецкого, французского, рисования, </a:t>
            </a:r>
          </a:p>
          <a:p>
            <a:pPr marL="0" indent="360000" algn="just"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танцев и фехтования;</a:t>
            </a:r>
          </a:p>
          <a:p>
            <a:pPr marL="0" indent="360000" algn="just"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начал собирать свою первую библиотеку;</a:t>
            </a:r>
          </a:p>
          <a:p>
            <a:pPr marL="0" indent="360000" algn="just">
              <a:buFontTx/>
              <a:buChar char="-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представил свои первые научные работы</a:t>
            </a:r>
          </a:p>
          <a:p>
            <a:pPr indent="342900" algn="just">
              <a:buFontTx/>
              <a:buChar char="-"/>
            </a:pP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857256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Фрайберг</a:t>
            </a:r>
            <a:endParaRPr lang="ru-RU" sz="6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4000480"/>
            <a:ext cx="378147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1357298"/>
            <a:ext cx="88582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14 июля 1739 года Ломоносов с товарищами прибыл в  </a:t>
            </a:r>
          </a:p>
          <a:p>
            <a:pPr indent="3600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старейший горнозаводской центр Саксонии.</a:t>
            </a:r>
          </a:p>
          <a:p>
            <a:pPr indent="3600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Ломоносов: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indent="3600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-занимался минералогией и металлургией;</a:t>
            </a:r>
          </a:p>
          <a:p>
            <a:pPr indent="3600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-посещал рудники и металлургические заводы;</a:t>
            </a:r>
          </a:p>
          <a:p>
            <a:pPr indent="3600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-познакомился с устройством  рудников, способами  </a:t>
            </a:r>
          </a:p>
          <a:p>
            <a:pPr indent="36000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укрепления шахт, подъемными машинами;</a:t>
            </a:r>
          </a:p>
          <a:p>
            <a:pPr indent="3600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-высоко оценил химическую лабораторию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Генхеля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36000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-оценил значения экспериментальной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базы для исследовательской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Годы за границей в жизни ученого  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2786082" cy="308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86116" y="1785926"/>
            <a:ext cx="557216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Обширные познания в области математики, физики, химии, горного дела.</a:t>
            </a:r>
          </a:p>
          <a:p>
            <a:pPr indent="360000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Выработаны свои взгляды в области естественного права, в вопросах, касающихся государства.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342902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868" y="214290"/>
            <a:ext cx="578647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00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Знания и опыт, приобретенный за границей Ломоносов использовал в книге «Первые основания металлургии, или рудных дел».</a:t>
            </a:r>
          </a:p>
          <a:p>
            <a:pPr indent="36000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Основал при Академии Наук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первую в России химическую лабораторию (1748).</a:t>
            </a:r>
          </a:p>
          <a:p>
            <a:pPr indent="36000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инициативе Ломоносова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основан Московский университет (1755).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084" y="1714488"/>
            <a:ext cx="5857916" cy="36433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Ломоносов был великий </a:t>
            </a:r>
            <a:b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человек. Между Петром </a:t>
            </a:r>
            <a:r>
              <a:rPr lang="en-US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b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Екатериною </a:t>
            </a:r>
            <a:r>
              <a:rPr lang="en-US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он один является самобытным сподвижником просвещения. Он создал первый университет. Он, лучше сказать, </a:t>
            </a:r>
            <a:b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 был </a:t>
            </a:r>
            <a:r>
              <a:rPr lang="ru-RU" sz="3100" b="1" kern="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первым</a:t>
            </a:r>
            <a: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нашим университетом» </a:t>
            </a:r>
            <a:b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900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А.С. Пушкин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33575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209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Фрайберг</vt:lpstr>
      <vt:lpstr>Годы за границей в жизни ученого  </vt:lpstr>
      <vt:lpstr>Презентация PowerPoint</vt:lpstr>
      <vt:lpstr>«Ломоносов был великий  человек. Между Петром I и  Екатериною II он один является самобытным сподвижником просвещения. Он создал первый университет. Он, лучше сказать,  сам был первым нашим университетом»  А.С. Пушкин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GUNGSTA</dc:creator>
  <cp:lastModifiedBy>User</cp:lastModifiedBy>
  <cp:revision>12</cp:revision>
  <dcterms:created xsi:type="dcterms:W3CDTF">2011-11-28T16:01:29Z</dcterms:created>
  <dcterms:modified xsi:type="dcterms:W3CDTF">2012-08-23T18:42:38Z</dcterms:modified>
</cp:coreProperties>
</file>