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366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09.06.2012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857232"/>
            <a:ext cx="7772400" cy="1867874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Католицизм</a:t>
            </a:r>
            <a:endParaRPr lang="ru-RU" b="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1288022999_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214422"/>
            <a:ext cx="5072098" cy="485778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err="1" smtClean="0"/>
              <a:t>Католици́зм</a:t>
            </a:r>
            <a:r>
              <a:rPr lang="ru-RU" dirty="0" smtClean="0"/>
              <a:t> или </a:t>
            </a:r>
            <a:r>
              <a:rPr lang="ru-RU" b="1" dirty="0" err="1" smtClean="0"/>
              <a:t>католи́чество</a:t>
            </a:r>
            <a:r>
              <a:rPr lang="ru-RU" dirty="0" smtClean="0"/>
              <a:t> (</a:t>
            </a:r>
            <a:r>
              <a:rPr lang="ru-RU" dirty="0" err="1" smtClean="0"/>
              <a:t>лат.</a:t>
            </a:r>
            <a:r>
              <a:rPr lang="ru-RU" i="1" dirty="0" err="1" smtClean="0"/>
              <a:t>catholicismus</a:t>
            </a:r>
            <a:r>
              <a:rPr lang="ru-RU" dirty="0" smtClean="0"/>
              <a:t>) крупнейшая по численности приверженцев (около 1 миллиарда 147 миллионов человек) ветвь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христианства</a:t>
            </a:r>
            <a:r>
              <a:rPr lang="ru-RU" dirty="0" smtClean="0"/>
              <a:t>, сформировалась в I тысячелетии н. э. на территории Западной Римской империи. Видимым главой Католической церкви является Папа Римский, возглавляющий Святой Престол и государство-город Ватикан в Риме. Вероучение базируется на Библии и Священном Предании.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</a:t>
            </a:r>
            <a:endParaRPr lang="ru-RU" dirty="0"/>
          </a:p>
        </p:txBody>
      </p:sp>
      <p:pic>
        <p:nvPicPr>
          <p:cNvPr id="4" name="Рисунок 3" descr="ArticleImages_41873_Папа_Бенедикт_X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142984"/>
            <a:ext cx="3333750" cy="442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5072074"/>
            <a:ext cx="8572560" cy="151901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Католицизм является основной религией во многих европейских странах (Франция, Италия, Испания, Португалия, Австрия, Бельгия, и др.). Всего в 21 государстве Европы католики составляют большинство населения.</a:t>
            </a:r>
          </a:p>
          <a:p>
            <a:r>
              <a:rPr lang="ru-RU" dirty="0" smtClean="0"/>
              <a:t>В Западном полушарии католицизм распространён во всей Южной и Центральной Америке, в Мексике, на Кубе, в Канаде и США.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Распространение</a:t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785794"/>
            <a:ext cx="785818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000108"/>
            <a:ext cx="4643470" cy="564360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Вероучение Католической Церкви имеет ряд доктринальных положений, которые отличают её от учения других христианских </a:t>
            </a:r>
            <a:r>
              <a:rPr lang="ru-RU" dirty="0" err="1" smtClean="0"/>
              <a:t>конфессий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филиокве</a:t>
            </a:r>
            <a:r>
              <a:rPr lang="ru-RU" dirty="0" smtClean="0"/>
              <a:t> — догмат об </a:t>
            </a:r>
            <a:r>
              <a:rPr lang="ru-RU" dirty="0" err="1" smtClean="0"/>
              <a:t>исхождении</a:t>
            </a:r>
            <a:r>
              <a:rPr lang="ru-RU" dirty="0" smtClean="0"/>
              <a:t> Святого Духа как от Отца, так и от Сына (но не как от разных источников);</a:t>
            </a:r>
          </a:p>
          <a:p>
            <a:r>
              <a:rPr lang="ru-RU" dirty="0" smtClean="0"/>
              <a:t>догмат о Непорочном зачатии Девы Марии и догмат о Её телесном вознесении;</a:t>
            </a:r>
          </a:p>
          <a:p>
            <a:r>
              <a:rPr lang="ru-RU" dirty="0" smtClean="0"/>
              <a:t>учение о чистилище;</a:t>
            </a:r>
          </a:p>
          <a:p>
            <a:r>
              <a:rPr lang="ru-RU" dirty="0" smtClean="0"/>
              <a:t>широкое почитание Девы Марии ;</a:t>
            </a:r>
          </a:p>
          <a:p>
            <a:r>
              <a:rPr lang="ru-RU" dirty="0" smtClean="0"/>
              <a:t>почитание мучеников, святых и блаженных, почитанием святых;</a:t>
            </a:r>
          </a:p>
          <a:p>
            <a:r>
              <a:rPr lang="ru-RU" dirty="0" smtClean="0"/>
              <a:t>утверждение монархической власти Римского епископа над всею Церковью как преемника апостола Петра;</a:t>
            </a:r>
          </a:p>
          <a:p>
            <a:r>
              <a:rPr lang="ru-RU" dirty="0" smtClean="0"/>
              <a:t>безошибочность учительства папы римского в вопросах веры и нравственности, провозглашаемого Догматом о папской безошибочности;</a:t>
            </a:r>
          </a:p>
          <a:p>
            <a:r>
              <a:rPr lang="ru-RU" dirty="0" smtClean="0"/>
              <a:t>нерасторжимость таинства брака; существует лишь возможность признания недействительности брака.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вероучения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281504719_02740a4db76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071546"/>
            <a:ext cx="3552825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64" y="5572140"/>
            <a:ext cx="8715436" cy="1078093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Высшей, полной, непосредственной, вселенской и ординарной властью в Католической церкви обладает Папа Римский. Совещательными органами при Папе являются коллегия кардиналов и синод епископов. 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Структура</a:t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4" name="Рисунок 3" descr="pap wszysc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857232"/>
            <a:ext cx="7489468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357826"/>
            <a:ext cx="7481776" cy="457200"/>
          </a:xfrm>
        </p:spPr>
        <p:txBody>
          <a:bodyPr/>
          <a:lstStyle/>
          <a:p>
            <a:r>
              <a:rPr lang="ru-RU" dirty="0" smtClean="0"/>
              <a:t>Католические соборы Мира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929330"/>
            <a:ext cx="3974592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Собор </a:t>
            </a:r>
            <a:r>
              <a:rPr lang="ru-RU" dirty="0" err="1" smtClean="0"/>
              <a:t>Нотр</a:t>
            </a:r>
            <a:r>
              <a:rPr lang="ru-RU" dirty="0" smtClean="0"/>
              <a:t> – дам – де – Пари,</a:t>
            </a:r>
          </a:p>
          <a:p>
            <a:r>
              <a:rPr lang="ru-RU" dirty="0" smtClean="0"/>
              <a:t>Париж, Франция</a:t>
            </a:r>
            <a:endParaRPr lang="ru-RU" dirty="0"/>
          </a:p>
        </p:txBody>
      </p:sp>
      <p:pic>
        <p:nvPicPr>
          <p:cNvPr id="5" name="Содержимое 4" descr="Notre-Dame-de-Paris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214289"/>
            <a:ext cx="6810380" cy="51077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857892"/>
            <a:ext cx="3938614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Кафедральный собор,</a:t>
            </a:r>
          </a:p>
          <a:p>
            <a:r>
              <a:rPr lang="ru-RU" dirty="0" smtClean="0"/>
              <a:t>Милан, Италия</a:t>
            </a:r>
            <a:endParaRPr lang="ru-RU" dirty="0"/>
          </a:p>
        </p:txBody>
      </p:sp>
      <p:pic>
        <p:nvPicPr>
          <p:cNvPr id="7" name="Содержимое 6" descr="Milan_Cathedra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285728"/>
            <a:ext cx="7946253" cy="529750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29124" y="5715016"/>
            <a:ext cx="3974592" cy="914400"/>
          </a:xfrm>
        </p:spPr>
        <p:txBody>
          <a:bodyPr/>
          <a:lstStyle/>
          <a:p>
            <a:r>
              <a:rPr lang="ru-RU" dirty="0" smtClean="0"/>
              <a:t>Церковь Непорочного зачатия,</a:t>
            </a:r>
          </a:p>
          <a:p>
            <a:r>
              <a:rPr lang="ru-RU" dirty="0" smtClean="0"/>
              <a:t>Москва, Россия</a:t>
            </a:r>
            <a:endParaRPr lang="ru-RU" dirty="0"/>
          </a:p>
        </p:txBody>
      </p:sp>
      <p:pic>
        <p:nvPicPr>
          <p:cNvPr id="5" name="Содержимое 4" descr="Непорочное зачалие Москв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57224" y="274638"/>
            <a:ext cx="7215238" cy="51122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319</TotalTime>
  <Words>73</Words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Католицизм</vt:lpstr>
      <vt:lpstr>История</vt:lpstr>
      <vt:lpstr>Распространение </vt:lpstr>
      <vt:lpstr>Особенности вероучения </vt:lpstr>
      <vt:lpstr>Структура </vt:lpstr>
      <vt:lpstr>Католические соборы Мира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Католицизм</dc:title>
  <dc:creator>User</dc:creator>
  <cp:lastModifiedBy>Казанцева Светлана Владимировна</cp:lastModifiedBy>
  <cp:revision>36</cp:revision>
  <dcterms:created xsi:type="dcterms:W3CDTF">2012-02-06T12:10:06Z</dcterms:created>
  <dcterms:modified xsi:type="dcterms:W3CDTF">2012-06-09T06:39:39Z</dcterms:modified>
</cp:coreProperties>
</file>