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8" r:id="rId3"/>
    <p:sldId id="257" r:id="rId4"/>
    <p:sldId id="258" r:id="rId5"/>
    <p:sldId id="263" r:id="rId6"/>
    <p:sldId id="269" r:id="rId7"/>
    <p:sldId id="265" r:id="rId8"/>
    <p:sldId id="266" r:id="rId9"/>
    <p:sldId id="267" r:id="rId10"/>
    <p:sldId id="268" r:id="rId11"/>
    <p:sldId id="262" r:id="rId12"/>
    <p:sldId id="260" r:id="rId13"/>
    <p:sldId id="261" r:id="rId14"/>
    <p:sldId id="270" r:id="rId15"/>
    <p:sldId id="271" r:id="rId16"/>
    <p:sldId id="272" r:id="rId17"/>
    <p:sldId id="273" r:id="rId18"/>
    <p:sldId id="274" r:id="rId19"/>
    <p:sldId id="275" r:id="rId20"/>
    <p:sldId id="276" r:id="rId21"/>
    <p:sldId id="277" r:id="rId22"/>
    <p:sldId id="279" r:id="rId23"/>
    <p:sldId id="280" r:id="rId2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0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cxnSp>
        <p:nvCxnSpPr>
          <p:cNvPr id="4" name="Прямая соединительная линия 7"/>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12"/>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Овал 13"/>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28" name="Заголовок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ru-RU" smtClean="0"/>
              <a:t>Образец заголовка</a:t>
            </a:r>
            <a:endParaRPr lang="en-US"/>
          </a:p>
        </p:txBody>
      </p:sp>
      <p:sp>
        <p:nvSpPr>
          <p:cNvPr id="7" name="Дата 14"/>
          <p:cNvSpPr>
            <a:spLocks noGrp="1"/>
          </p:cNvSpPr>
          <p:nvPr>
            <p:ph type="dt" sz="half" idx="10"/>
          </p:nvPr>
        </p:nvSpPr>
        <p:spPr/>
        <p:txBody>
          <a:bodyPr/>
          <a:lstStyle>
            <a:lvl1pPr>
              <a:defRPr/>
            </a:lvl1pPr>
          </a:lstStyle>
          <a:p>
            <a:pPr>
              <a:defRPr/>
            </a:pPr>
            <a:fld id="{E57ADB7B-2993-4D7B-A0E8-9FD20AF5E7D2}" type="datetimeFigureOut">
              <a:rPr lang="ru-RU"/>
              <a:pPr>
                <a:defRPr/>
              </a:pPr>
              <a:t>14.06.2013</a:t>
            </a:fld>
            <a:endParaRPr lang="ru-RU" dirty="0"/>
          </a:p>
        </p:txBody>
      </p:sp>
      <p:sp>
        <p:nvSpPr>
          <p:cNvPr id="8" name="Номер слайда 15"/>
          <p:cNvSpPr>
            <a:spLocks noGrp="1"/>
          </p:cNvSpPr>
          <p:nvPr>
            <p:ph type="sldNum" sz="quarter" idx="11"/>
          </p:nvPr>
        </p:nvSpPr>
        <p:spPr/>
        <p:txBody>
          <a:bodyPr/>
          <a:lstStyle>
            <a:lvl1pPr>
              <a:defRPr/>
            </a:lvl1pPr>
          </a:lstStyle>
          <a:p>
            <a:pPr>
              <a:defRPr/>
            </a:pPr>
            <a:fld id="{22FF2361-4510-4E13-8B34-8A8732AEA04C}" type="slidenum">
              <a:rPr lang="ru-RU"/>
              <a:pPr>
                <a:defRPr/>
              </a:pPr>
              <a:t>‹#›</a:t>
            </a:fld>
            <a:endParaRPr lang="ru-RU" dirty="0"/>
          </a:p>
        </p:txBody>
      </p:sp>
      <p:sp>
        <p:nvSpPr>
          <p:cNvPr id="10" name="Нижний колонтитул 16"/>
          <p:cNvSpPr>
            <a:spLocks noGrp="1"/>
          </p:cNvSpPr>
          <p:nvPr>
            <p:ph type="ftr" sz="quarter" idx="12"/>
          </p:nvPr>
        </p:nvSpPr>
        <p:spPr/>
        <p:txBody>
          <a:bodyPr/>
          <a:lstStyle>
            <a:lvl1pPr>
              <a:defRPr/>
            </a:lvl1pPr>
          </a:lstStyle>
          <a:p>
            <a:pPr>
              <a:defRPr/>
            </a:pPr>
            <a:endParaRPr lang="ru-RU"/>
          </a:p>
        </p:txBody>
      </p:sp>
    </p:spTree>
  </p:cSld>
  <p:clrMapOvr>
    <a:masterClrMapping/>
  </p:clrMapOvr>
  <p:transition spd="med">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8853A553-D700-4E8C-86CD-543776AF58CA}" type="datetimeFigureOut">
              <a:rPr lang="ru-RU"/>
              <a:pPr>
                <a:defRPr/>
              </a:pPr>
              <a:t>14.06.2013</a:t>
            </a:fld>
            <a:endParaRPr lang="ru-RU" dirty="0"/>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518FC023-44D3-482D-82DF-F7BAD93E8FCE}" type="slidenum">
              <a:rPr lang="ru-RU"/>
              <a:pPr>
                <a:defRPr/>
              </a:pPr>
              <a:t>‹#›</a:t>
            </a:fld>
            <a:endParaRPr lang="ru-RU" dirty="0"/>
          </a:p>
        </p:txBody>
      </p:sp>
    </p:spTree>
  </p:cSld>
  <p:clrMapOvr>
    <a:masterClrMapping/>
  </p:clrMapOvr>
  <p:transition spd="med">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4BEEB73C-99BC-4F9F-952F-6BD4E349E9D9}" type="datetimeFigureOut">
              <a:rPr lang="ru-RU"/>
              <a:pPr>
                <a:defRPr/>
              </a:pPr>
              <a:t>14.06.2013</a:t>
            </a:fld>
            <a:endParaRPr lang="ru-RU" dirty="0"/>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356DBF44-05FD-4C6B-9E43-D002DAAD785B}" type="slidenum">
              <a:rPr lang="ru-RU"/>
              <a:pPr>
                <a:defRPr/>
              </a:pPr>
              <a:t>‹#›</a:t>
            </a:fld>
            <a:endParaRPr lang="ru-RU" dirty="0"/>
          </a:p>
        </p:txBody>
      </p:sp>
    </p:spTree>
  </p:cSld>
  <p:clrMapOvr>
    <a:masterClrMapping/>
  </p:clrMapOvr>
  <p:transition spd="med">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7" name="Заголовок 16"/>
          <p:cNvSpPr>
            <a:spLocks noGrp="1"/>
          </p:cNvSpPr>
          <p:nvPr>
            <p:ph type="title"/>
          </p:nvPr>
        </p:nvSpPr>
        <p:spPr/>
        <p:txBody>
          <a:bodyPr rtlCol="0"/>
          <a:lstStyle/>
          <a:p>
            <a:r>
              <a:rPr lang="ru-RU" smtClean="0"/>
              <a:t>Образец заголовка</a:t>
            </a:r>
            <a:endParaRPr lang="en-US"/>
          </a:p>
        </p:txBody>
      </p:sp>
      <p:sp>
        <p:nvSpPr>
          <p:cNvPr id="4" name="Дата 23"/>
          <p:cNvSpPr>
            <a:spLocks noGrp="1"/>
          </p:cNvSpPr>
          <p:nvPr>
            <p:ph type="dt" sz="half" idx="10"/>
          </p:nvPr>
        </p:nvSpPr>
        <p:spPr/>
        <p:txBody>
          <a:bodyPr/>
          <a:lstStyle>
            <a:lvl1pPr>
              <a:defRPr/>
            </a:lvl1pPr>
          </a:lstStyle>
          <a:p>
            <a:pPr>
              <a:defRPr/>
            </a:pPr>
            <a:fld id="{346CE0C5-1F82-413B-9429-5692A914F69A}" type="datetimeFigureOut">
              <a:rPr lang="ru-RU"/>
              <a:pPr>
                <a:defRPr/>
              </a:pPr>
              <a:t>14.06.2013</a:t>
            </a:fld>
            <a:endParaRPr lang="ru-RU" dirty="0"/>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CAA467D6-AD6A-4EE1-8438-74D02FFCD844}" type="slidenum">
              <a:rPr lang="ru-RU"/>
              <a:pPr>
                <a:defRPr/>
              </a:pPr>
              <a:t>‹#›</a:t>
            </a:fld>
            <a:endParaRPr lang="ru-RU" dirty="0"/>
          </a:p>
        </p:txBody>
      </p:sp>
    </p:spTree>
  </p:cSld>
  <p:clrMapOvr>
    <a:masterClrMapping/>
  </p:clrMapOvr>
  <p:transition spd="med">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cxnSp>
        <p:nvCxnSpPr>
          <p:cNvPr id="4" name="Прямая соединительная линия 6"/>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491D3FB-A54F-4989-A75D-B4359534F46F}" type="datetimeFigureOut">
              <a:rPr lang="ru-RU"/>
              <a:pPr>
                <a:defRPr/>
              </a:pPr>
              <a:t>14.06.2013</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566698F-F363-4F2A-B54B-202CEBB3F528}" type="slidenum">
              <a:rPr lang="ru-RU"/>
              <a:pPr>
                <a:defRPr/>
              </a:pPr>
              <a:t>‹#›</a:t>
            </a:fld>
            <a:endParaRPr lang="ru-RU" dirty="0"/>
          </a:p>
        </p:txBody>
      </p:sp>
    </p:spTree>
  </p:cSld>
  <p:clrMapOvr>
    <a:masterClrMapping/>
  </p:clrMapOvr>
  <p:transition spd="med">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11" name="Содержимое 10"/>
          <p:cNvSpPr>
            <a:spLocks noGrp="1"/>
          </p:cNvSpPr>
          <p:nvPr>
            <p:ph sz="half" idx="1"/>
          </p:nvPr>
        </p:nvSpPr>
        <p:spPr>
          <a:xfrm>
            <a:off x="457200" y="1524000"/>
            <a:ext cx="4059936"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524000"/>
            <a:ext cx="4059936"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3"/>
          <p:cNvSpPr>
            <a:spLocks noGrp="1"/>
          </p:cNvSpPr>
          <p:nvPr>
            <p:ph type="dt" sz="half" idx="10"/>
          </p:nvPr>
        </p:nvSpPr>
        <p:spPr/>
        <p:txBody>
          <a:bodyPr/>
          <a:lstStyle>
            <a:lvl1pPr>
              <a:defRPr/>
            </a:lvl1pPr>
          </a:lstStyle>
          <a:p>
            <a:pPr>
              <a:defRPr/>
            </a:pPr>
            <a:fld id="{B2C1E502-E1DC-48C8-8BDC-670C4B2EF833}" type="datetimeFigureOut">
              <a:rPr lang="ru-RU"/>
              <a:pPr>
                <a:defRPr/>
              </a:pPr>
              <a:t>14.06.2013</a:t>
            </a:fld>
            <a:endParaRPr lang="ru-RU" dirty="0"/>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3436C082-D76B-49A2-827D-CBA8440B004A}" type="slidenum">
              <a:rPr lang="ru-RU"/>
              <a:pPr>
                <a:defRPr/>
              </a:pPr>
              <a:t>‹#›</a:t>
            </a:fld>
            <a:endParaRPr lang="ru-RU" dirty="0"/>
          </a:p>
        </p:txBody>
      </p:sp>
    </p:spTree>
  </p:cSld>
  <p:clrMapOvr>
    <a:masterClrMapping/>
  </p:clrMapOvr>
  <p:transition spd="med">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cxnSp>
        <p:nvCxnSpPr>
          <p:cNvPr id="7" name="Прямая соединительная линия 9"/>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16"/>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4" name="Содержимое 33"/>
          <p:cNvSpPr>
            <a:spLocks noGrp="1"/>
          </p:cNvSpPr>
          <p:nvPr>
            <p:ph sz="quarter" idx="4"/>
          </p:nvPr>
        </p:nvSpPr>
        <p:spPr>
          <a:xfrm>
            <a:off x="4649788" y="2201896"/>
            <a:ext cx="4038600"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 name="Заголовок 1"/>
          <p:cNvSpPr>
            <a:spLocks noGrp="1"/>
          </p:cNvSpPr>
          <p:nvPr>
            <p:ph type="title"/>
          </p:nvPr>
        </p:nvSpPr>
        <p:spPr>
          <a:xfrm>
            <a:off x="457200" y="155448"/>
            <a:ext cx="8229600" cy="1143000"/>
          </a:xfrm>
        </p:spPr>
        <p:txBody>
          <a:bodyPr/>
          <a:lstStyle>
            <a:lvl1pPr>
              <a:defRPr/>
            </a:lvl1pPr>
          </a:lstStyle>
          <a:p>
            <a:r>
              <a:rPr lang="ru-RU" smtClean="0"/>
              <a:t>Образец заголовка</a:t>
            </a:r>
            <a:endParaRPr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9" name="Номер слайда 8"/>
          <p:cNvSpPr>
            <a:spLocks noGrp="1"/>
          </p:cNvSpPr>
          <p:nvPr>
            <p:ph type="sldNum" sz="quarter" idx="10"/>
          </p:nvPr>
        </p:nvSpPr>
        <p:spPr/>
        <p:txBody>
          <a:bodyPr/>
          <a:lstStyle>
            <a:lvl1pPr>
              <a:defRPr/>
            </a:lvl1pPr>
          </a:lstStyle>
          <a:p>
            <a:pPr>
              <a:defRPr/>
            </a:pPr>
            <a:fld id="{CE027186-70EE-46F3-B6C8-297FE9D3DDE8}" type="slidenum">
              <a:rPr lang="ru-RU"/>
              <a:pPr>
                <a:defRPr/>
              </a:pPr>
              <a:t>‹#›</a:t>
            </a:fld>
            <a:endParaRPr lang="ru-RU" dirty="0"/>
          </a:p>
        </p:txBody>
      </p:sp>
      <p:sp>
        <p:nvSpPr>
          <p:cNvPr id="10" name="Нижний колонтитул 7"/>
          <p:cNvSpPr>
            <a:spLocks noGrp="1"/>
          </p:cNvSpPr>
          <p:nvPr>
            <p:ph type="ftr" sz="quarter" idx="11"/>
          </p:nvPr>
        </p:nvSpPr>
        <p:spPr/>
        <p:txBody>
          <a:bodyPr/>
          <a:lstStyle>
            <a:lvl1pPr>
              <a:defRPr/>
            </a:lvl1pPr>
          </a:lstStyle>
          <a:p>
            <a:pPr>
              <a:defRPr/>
            </a:pPr>
            <a:endParaRPr lang="ru-RU"/>
          </a:p>
        </p:txBody>
      </p:sp>
      <p:sp>
        <p:nvSpPr>
          <p:cNvPr id="11" name="Дата 6"/>
          <p:cNvSpPr>
            <a:spLocks noGrp="1"/>
          </p:cNvSpPr>
          <p:nvPr>
            <p:ph type="dt" sz="half" idx="12"/>
          </p:nvPr>
        </p:nvSpPr>
        <p:spPr/>
        <p:txBody>
          <a:bodyPr/>
          <a:lstStyle>
            <a:lvl1pPr>
              <a:defRPr/>
            </a:lvl1pPr>
          </a:lstStyle>
          <a:p>
            <a:pPr>
              <a:defRPr/>
            </a:pPr>
            <a:fld id="{17B7AE38-C247-4241-82EA-C576FE6896A4}" type="datetimeFigureOut">
              <a:rPr lang="ru-RU"/>
              <a:pPr>
                <a:defRPr/>
              </a:pPr>
              <a:t>14.06.2013</a:t>
            </a:fld>
            <a:endParaRPr lang="ru-RU" dirty="0"/>
          </a:p>
        </p:txBody>
      </p:sp>
    </p:spTree>
  </p:cSld>
  <p:clrMapOvr>
    <a:masterClrMapping/>
  </p:clrMapOvr>
  <p:transition spd="med">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3"/>
          <p:cNvSpPr>
            <a:spLocks noGrp="1"/>
          </p:cNvSpPr>
          <p:nvPr>
            <p:ph type="dt" sz="half" idx="10"/>
          </p:nvPr>
        </p:nvSpPr>
        <p:spPr/>
        <p:txBody>
          <a:bodyPr/>
          <a:lstStyle>
            <a:lvl1pPr>
              <a:defRPr/>
            </a:lvl1pPr>
          </a:lstStyle>
          <a:p>
            <a:pPr>
              <a:defRPr/>
            </a:pPr>
            <a:fld id="{A7B57FB0-0FC8-49D9-8912-7908166E6598}" type="datetimeFigureOut">
              <a:rPr lang="ru-RU"/>
              <a:pPr>
                <a:defRPr/>
              </a:pPr>
              <a:t>14.06.2013</a:t>
            </a:fld>
            <a:endParaRPr lang="ru-RU" dirty="0"/>
          </a:p>
        </p:txBody>
      </p:sp>
      <p:sp>
        <p:nvSpPr>
          <p:cNvPr id="4" name="Нижний колонтитул 9"/>
          <p:cNvSpPr>
            <a:spLocks noGrp="1"/>
          </p:cNvSpPr>
          <p:nvPr>
            <p:ph type="ftr" sz="quarter" idx="11"/>
          </p:nvPr>
        </p:nvSpPr>
        <p:spPr/>
        <p:txBody>
          <a:bodyPr/>
          <a:lstStyle>
            <a:lvl1pPr>
              <a:defRPr/>
            </a:lvl1pPr>
          </a:lstStyle>
          <a:p>
            <a:pPr>
              <a:defRPr/>
            </a:pPr>
            <a:endParaRPr lang="ru-RU"/>
          </a:p>
        </p:txBody>
      </p:sp>
      <p:sp>
        <p:nvSpPr>
          <p:cNvPr id="5" name="Номер слайда 21"/>
          <p:cNvSpPr>
            <a:spLocks noGrp="1"/>
          </p:cNvSpPr>
          <p:nvPr>
            <p:ph type="sldNum" sz="quarter" idx="12"/>
          </p:nvPr>
        </p:nvSpPr>
        <p:spPr/>
        <p:txBody>
          <a:bodyPr/>
          <a:lstStyle>
            <a:lvl1pPr>
              <a:defRPr/>
            </a:lvl1pPr>
          </a:lstStyle>
          <a:p>
            <a:pPr>
              <a:defRPr/>
            </a:pPr>
            <a:fld id="{42313F09-9FA6-4FCF-B00C-31DA0E2782E4}" type="slidenum">
              <a:rPr lang="ru-RU"/>
              <a:pPr>
                <a:defRPr/>
              </a:pPr>
              <a:t>‹#›</a:t>
            </a:fld>
            <a:endParaRPr lang="ru-RU" dirty="0"/>
          </a:p>
        </p:txBody>
      </p:sp>
    </p:spTree>
  </p:cSld>
  <p:clrMapOvr>
    <a:masterClrMapping/>
  </p:clrMapOvr>
  <p:transition spd="med">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23"/>
          <p:cNvSpPr>
            <a:spLocks noGrp="1"/>
          </p:cNvSpPr>
          <p:nvPr>
            <p:ph type="dt" sz="half" idx="10"/>
          </p:nvPr>
        </p:nvSpPr>
        <p:spPr/>
        <p:txBody>
          <a:bodyPr/>
          <a:lstStyle>
            <a:lvl1pPr>
              <a:defRPr/>
            </a:lvl1pPr>
          </a:lstStyle>
          <a:p>
            <a:pPr>
              <a:defRPr/>
            </a:pPr>
            <a:fld id="{4E1F05F9-C6C4-42C0-9571-B3698B08006C}" type="datetimeFigureOut">
              <a:rPr lang="ru-RU"/>
              <a:pPr>
                <a:defRPr/>
              </a:pPr>
              <a:t>14.06.2013</a:t>
            </a:fld>
            <a:endParaRPr lang="ru-RU" dirty="0"/>
          </a:p>
        </p:txBody>
      </p:sp>
      <p:sp>
        <p:nvSpPr>
          <p:cNvPr id="3" name="Нижний колонтитул 9"/>
          <p:cNvSpPr>
            <a:spLocks noGrp="1"/>
          </p:cNvSpPr>
          <p:nvPr>
            <p:ph type="ftr" sz="quarter" idx="11"/>
          </p:nvPr>
        </p:nvSpPr>
        <p:spPr/>
        <p:txBody>
          <a:bodyPr/>
          <a:lstStyle>
            <a:lvl1pPr>
              <a:defRPr/>
            </a:lvl1pPr>
          </a:lstStyle>
          <a:p>
            <a:pPr>
              <a:defRPr/>
            </a:pPr>
            <a:endParaRPr lang="ru-RU"/>
          </a:p>
        </p:txBody>
      </p:sp>
      <p:sp>
        <p:nvSpPr>
          <p:cNvPr id="4" name="Номер слайда 21"/>
          <p:cNvSpPr>
            <a:spLocks noGrp="1"/>
          </p:cNvSpPr>
          <p:nvPr>
            <p:ph type="sldNum" sz="quarter" idx="12"/>
          </p:nvPr>
        </p:nvSpPr>
        <p:spPr/>
        <p:txBody>
          <a:bodyPr/>
          <a:lstStyle>
            <a:lvl1pPr>
              <a:defRPr/>
            </a:lvl1pPr>
          </a:lstStyle>
          <a:p>
            <a:pPr>
              <a:defRPr/>
            </a:pPr>
            <a:fld id="{CEA1317F-E216-45E5-82B3-F818C589A0F4}" type="slidenum">
              <a:rPr lang="ru-RU"/>
              <a:pPr>
                <a:defRPr/>
              </a:pPr>
              <a:t>‹#›</a:t>
            </a:fld>
            <a:endParaRPr lang="ru-RU" dirty="0"/>
          </a:p>
        </p:txBody>
      </p:sp>
    </p:spTree>
  </p:cSld>
  <p:clrMapOvr>
    <a:masterClrMapping/>
  </p:clrMapOvr>
  <p:transition spd="med">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 name="Текст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5" name="Дата 23"/>
          <p:cNvSpPr>
            <a:spLocks noGrp="1"/>
          </p:cNvSpPr>
          <p:nvPr>
            <p:ph type="dt" sz="half" idx="10"/>
          </p:nvPr>
        </p:nvSpPr>
        <p:spPr/>
        <p:txBody>
          <a:bodyPr/>
          <a:lstStyle>
            <a:lvl1pPr>
              <a:defRPr/>
            </a:lvl1pPr>
          </a:lstStyle>
          <a:p>
            <a:pPr>
              <a:defRPr/>
            </a:pPr>
            <a:fld id="{90688D38-5AC8-4707-9505-EE060ACEE84E}" type="datetimeFigureOut">
              <a:rPr lang="ru-RU"/>
              <a:pPr>
                <a:defRPr/>
              </a:pPr>
              <a:t>14.06.2013</a:t>
            </a:fld>
            <a:endParaRPr lang="ru-RU" dirty="0"/>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78EFF9B0-8DD4-4D8D-BE81-763CDBFFBD20}" type="slidenum">
              <a:rPr lang="ru-RU"/>
              <a:pPr>
                <a:defRPr/>
              </a:pPr>
              <a:t>‹#›</a:t>
            </a:fld>
            <a:endParaRPr lang="ru-RU" dirty="0"/>
          </a:p>
        </p:txBody>
      </p:sp>
    </p:spTree>
  </p:cSld>
  <p:clrMapOvr>
    <a:masterClrMapping/>
  </p:clrMapOvr>
  <p:transition spd="med">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ru-RU" noProof="0" dirty="0" smtClean="0"/>
              <a:t>Вставка рисунка</a:t>
            </a:r>
            <a:endParaRPr lang="en-US" noProof="0" dirty="0"/>
          </a:p>
        </p:txBody>
      </p:sp>
      <p:sp>
        <p:nvSpPr>
          <p:cNvPr id="4" name="Текст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ru-RU" smtClean="0"/>
              <a:t>Образец текста</a:t>
            </a:r>
          </a:p>
        </p:txBody>
      </p:sp>
      <p:sp>
        <p:nvSpPr>
          <p:cNvPr id="5" name="Дата 23"/>
          <p:cNvSpPr>
            <a:spLocks noGrp="1"/>
          </p:cNvSpPr>
          <p:nvPr>
            <p:ph type="dt" sz="half" idx="10"/>
          </p:nvPr>
        </p:nvSpPr>
        <p:spPr/>
        <p:txBody>
          <a:bodyPr/>
          <a:lstStyle>
            <a:lvl1pPr>
              <a:defRPr/>
            </a:lvl1pPr>
          </a:lstStyle>
          <a:p>
            <a:pPr>
              <a:defRPr/>
            </a:pPr>
            <a:fld id="{231FED42-B05D-42B6-9CC1-F60DDD26888A}" type="datetimeFigureOut">
              <a:rPr lang="ru-RU"/>
              <a:pPr>
                <a:defRPr/>
              </a:pPr>
              <a:t>14.06.2013</a:t>
            </a:fld>
            <a:endParaRPr lang="ru-RU" dirty="0"/>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EB669360-A07E-4E8F-A506-E63B4FF0B337}" type="slidenum">
              <a:rPr lang="ru-RU"/>
              <a:pPr>
                <a:defRPr/>
              </a:pPr>
              <a:t>‹#›</a:t>
            </a:fld>
            <a:endParaRPr lang="ru-RU" dirty="0"/>
          </a:p>
        </p:txBody>
      </p:sp>
    </p:spTree>
  </p:cSld>
  <p:clrMapOvr>
    <a:masterClrMapping/>
  </p:clrMapOvr>
  <p:transition spd="med">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Текст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4" name="Дата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smtClean="0">
                <a:solidFill>
                  <a:schemeClr val="tx2"/>
                </a:solidFill>
                <a:latin typeface="+mn-lt"/>
              </a:defRPr>
            </a:lvl1pPr>
          </a:lstStyle>
          <a:p>
            <a:pPr>
              <a:defRPr/>
            </a:pPr>
            <a:fld id="{CBD5DFA5-DF30-4E6F-8566-B03B9B87C91E}" type="datetimeFigureOut">
              <a:rPr lang="ru-RU"/>
              <a:pPr>
                <a:defRPr/>
              </a:pPr>
              <a:t>14.06.2013</a:t>
            </a:fld>
            <a:endParaRPr lang="ru-RU" dirty="0"/>
          </a:p>
        </p:txBody>
      </p:sp>
      <p:sp>
        <p:nvSpPr>
          <p:cNvPr id="10" name="Нижний колонтитул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dirty="0">
                <a:solidFill>
                  <a:schemeClr val="tx2"/>
                </a:solidFill>
                <a:latin typeface="+mn-lt"/>
              </a:defRPr>
            </a:lvl1pPr>
          </a:lstStyle>
          <a:p>
            <a:pPr>
              <a:defRPr/>
            </a:pPr>
            <a:endParaRPr lang="ru-RU"/>
          </a:p>
        </p:txBody>
      </p:sp>
      <p:sp>
        <p:nvSpPr>
          <p:cNvPr id="22" name="Номер слайда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smtClean="0">
                <a:solidFill>
                  <a:schemeClr val="tx2"/>
                </a:solidFill>
                <a:latin typeface="+mn-lt"/>
              </a:defRPr>
            </a:lvl1pPr>
          </a:lstStyle>
          <a:p>
            <a:pPr>
              <a:defRPr/>
            </a:pPr>
            <a:fld id="{1185DB4E-AD27-4885-B460-CDFAC28D6FFE}" type="slidenum">
              <a:rPr lang="ru-RU"/>
              <a:pPr>
                <a:defRPr/>
              </a:pPr>
              <a:t>‹#›</a:t>
            </a:fld>
            <a:endParaRPr lang="ru-RU" dirty="0"/>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ru-RU" smtClean="0"/>
              <a:t>Образец заголовка</a:t>
            </a:r>
            <a:endParaRPr lang="en-US"/>
          </a:p>
        </p:txBody>
      </p:sp>
    </p:spTree>
  </p:cSld>
  <p:clrMap bg1="dk1" tx1="lt1" bg2="dk2" tx2="lt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74" r:id="rId5"/>
    <p:sldLayoutId id="2147483669" r:id="rId6"/>
    <p:sldLayoutId id="2147483668" r:id="rId7"/>
    <p:sldLayoutId id="2147483667" r:id="rId8"/>
    <p:sldLayoutId id="2147483666" r:id="rId9"/>
    <p:sldLayoutId id="2147483665" r:id="rId10"/>
    <p:sldLayoutId id="2147483664" r:id="rId11"/>
  </p:sldLayoutIdLst>
  <p:transition spd="med">
    <p:dissolve/>
  </p:transition>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onstantia" pitchFamily="18" charset="0"/>
        </a:defRPr>
      </a:lvl2pPr>
      <a:lvl3pPr algn="l" rtl="0" fontAlgn="base">
        <a:spcBef>
          <a:spcPct val="0"/>
        </a:spcBef>
        <a:spcAft>
          <a:spcPct val="0"/>
        </a:spcAft>
        <a:defRPr sz="4200">
          <a:solidFill>
            <a:srgbClr val="F9F9F9"/>
          </a:solidFill>
          <a:latin typeface="Constantia" pitchFamily="18" charset="0"/>
        </a:defRPr>
      </a:lvl3pPr>
      <a:lvl4pPr algn="l" rtl="0" fontAlgn="base">
        <a:spcBef>
          <a:spcPct val="0"/>
        </a:spcBef>
        <a:spcAft>
          <a:spcPct val="0"/>
        </a:spcAft>
        <a:defRPr sz="4200">
          <a:solidFill>
            <a:srgbClr val="F9F9F9"/>
          </a:solidFill>
          <a:latin typeface="Constantia" pitchFamily="18" charset="0"/>
        </a:defRPr>
      </a:lvl4pPr>
      <a:lvl5pPr algn="l" rtl="0" fontAlgn="base">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9759A4"/>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7D4989"/>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9759A4"/>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9759A4"/>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71472" y="4572008"/>
            <a:ext cx="8305800" cy="1143000"/>
          </a:xfrm>
          <a:ln/>
        </p:spPr>
        <p:style>
          <a:lnRef idx="1">
            <a:schemeClr val="accent4"/>
          </a:lnRef>
          <a:fillRef idx="3">
            <a:schemeClr val="accent4"/>
          </a:fillRef>
          <a:effectRef idx="2">
            <a:schemeClr val="accent4"/>
          </a:effectRef>
          <a:fontRef idx="minor">
            <a:schemeClr val="lt1"/>
          </a:fontRef>
        </p:style>
        <p:txBody>
          <a:bodyPr/>
          <a:lstStyle/>
          <a:p>
            <a:pPr fontAlgn="auto">
              <a:spcAft>
                <a:spcPts val="0"/>
              </a:spcAft>
              <a:buFont typeface="Wingdings 2"/>
              <a:buNone/>
              <a:defRPr/>
            </a:pPr>
            <a:r>
              <a:rPr lang="ru-RU" sz="4800" dirty="0" smtClean="0">
                <a:solidFill>
                  <a:srgbClr val="FF0000"/>
                </a:solidFill>
              </a:rPr>
              <a:t>День героев Отечества</a:t>
            </a:r>
            <a:endParaRPr lang="ru-RU" sz="4800" dirty="0"/>
          </a:p>
        </p:txBody>
      </p:sp>
      <p:sp>
        <p:nvSpPr>
          <p:cNvPr id="2" name="Заголовок 1"/>
          <p:cNvSpPr>
            <a:spLocks noGrp="1"/>
          </p:cNvSpPr>
          <p:nvPr>
            <p:ph type="ctrTitle"/>
          </p:nvPr>
        </p:nvSpPr>
        <p:spPr>
          <a:xfrm>
            <a:off x="2000232" y="3357562"/>
            <a:ext cx="5643602" cy="1057502"/>
          </a:xfrm>
        </p:spPr>
        <p:style>
          <a:lnRef idx="1">
            <a:schemeClr val="accent4"/>
          </a:lnRef>
          <a:fillRef idx="2">
            <a:schemeClr val="accent4"/>
          </a:fillRef>
          <a:effectRef idx="1">
            <a:schemeClr val="accent4"/>
          </a:effectRef>
          <a:fontRef idx="minor">
            <a:schemeClr val="dk1"/>
          </a:fontRef>
        </p:style>
        <p:txBody>
          <a:bodyPr/>
          <a:lstStyle/>
          <a:p>
            <a:pPr fontAlgn="auto">
              <a:spcAft>
                <a:spcPts val="0"/>
              </a:spcAft>
              <a:defRPr/>
            </a:pPr>
            <a:endParaRPr lang="ru-RU" dirty="0">
              <a:solidFill>
                <a:srgbClr val="FF0000"/>
              </a:solidFill>
            </a:endParaRPr>
          </a:p>
        </p:txBody>
      </p:sp>
      <p:pic>
        <p:nvPicPr>
          <p:cNvPr id="13317" name="Рисунок 3" descr="грой 9.jpeg"/>
          <p:cNvPicPr>
            <a:picLocks noChangeAspect="1"/>
          </p:cNvPicPr>
          <p:nvPr/>
        </p:nvPicPr>
        <p:blipFill>
          <a:blip r:embed="rId2"/>
          <a:srcRect/>
          <a:stretch>
            <a:fillRect/>
          </a:stretch>
        </p:blipFill>
        <p:spPr bwMode="auto">
          <a:xfrm>
            <a:off x="2857500" y="1000125"/>
            <a:ext cx="3429000" cy="2295525"/>
          </a:xfrm>
          <a:prstGeom prst="rect">
            <a:avLst/>
          </a:prstGeom>
          <a:noFill/>
          <a:ln w="9525">
            <a:noFill/>
            <a:miter lim="800000"/>
            <a:headEnd/>
            <a:tailEnd/>
          </a:ln>
        </p:spPr>
      </p:pic>
      <p:sp>
        <p:nvSpPr>
          <p:cNvPr id="13318" name="TextBox 4"/>
          <p:cNvSpPr txBox="1">
            <a:spLocks noChangeArrowheads="1"/>
          </p:cNvSpPr>
          <p:nvPr/>
        </p:nvSpPr>
        <p:spPr bwMode="auto">
          <a:xfrm>
            <a:off x="2071688" y="5715000"/>
            <a:ext cx="6243637" cy="946150"/>
          </a:xfrm>
          <a:prstGeom prst="rect">
            <a:avLst/>
          </a:prstGeom>
          <a:noFill/>
          <a:ln w="9525">
            <a:noFill/>
            <a:miter lim="800000"/>
            <a:headEnd/>
            <a:tailEnd/>
          </a:ln>
        </p:spPr>
        <p:txBody>
          <a:bodyPr wrap="none">
            <a:spAutoFit/>
          </a:bodyPr>
          <a:lstStyle/>
          <a:p>
            <a:r>
              <a:rPr lang="ru-RU" sz="2800" b="1">
                <a:latin typeface="Constantia" pitchFamily="18" charset="0"/>
              </a:rPr>
              <a:t>Набиуллина Гюзель Марсовна</a:t>
            </a:r>
          </a:p>
          <a:p>
            <a:r>
              <a:rPr lang="ru-RU" sz="2800" b="1">
                <a:latin typeface="Constantia" pitchFamily="18" charset="0"/>
              </a:rPr>
              <a:t>Классный руководитель 9А класса</a:t>
            </a:r>
          </a:p>
        </p:txBody>
      </p:sp>
      <p:sp>
        <p:nvSpPr>
          <p:cNvPr id="13319" name="TextBox 5"/>
          <p:cNvSpPr txBox="1">
            <a:spLocks noChangeArrowheads="1"/>
          </p:cNvSpPr>
          <p:nvPr/>
        </p:nvSpPr>
        <p:spPr bwMode="auto">
          <a:xfrm>
            <a:off x="1857375" y="214313"/>
            <a:ext cx="6315075" cy="400050"/>
          </a:xfrm>
          <a:prstGeom prst="rect">
            <a:avLst/>
          </a:prstGeom>
          <a:noFill/>
          <a:ln w="9525">
            <a:noFill/>
            <a:miter lim="800000"/>
            <a:headEnd/>
            <a:tailEnd/>
          </a:ln>
        </p:spPr>
        <p:txBody>
          <a:bodyPr wrap="none">
            <a:spAutoFit/>
          </a:bodyPr>
          <a:lstStyle/>
          <a:p>
            <a:r>
              <a:rPr lang="ru-RU" sz="2000">
                <a:solidFill>
                  <a:srgbClr val="002060"/>
                </a:solidFill>
                <a:latin typeface="Constantia" pitchFamily="18" charset="0"/>
              </a:rPr>
              <a:t>Нурлатская средняя общеобразовательная школа№9</a:t>
            </a:r>
          </a:p>
        </p:txBody>
      </p:sp>
    </p:spTree>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Содержимое 3" descr="Дибич - Забалканский.jpeg"/>
          <p:cNvPicPr>
            <a:picLocks noGrp="1" noChangeAspect="1"/>
          </p:cNvPicPr>
          <p:nvPr>
            <p:ph idx="1"/>
          </p:nvPr>
        </p:nvPicPr>
        <p:blipFill>
          <a:blip r:embed="rId2"/>
          <a:srcRect/>
          <a:stretch>
            <a:fillRect/>
          </a:stretch>
        </p:blipFill>
        <p:spPr>
          <a:xfrm>
            <a:off x="2286000" y="1928813"/>
            <a:ext cx="4052888" cy="4000500"/>
          </a:xfrm>
        </p:spPr>
      </p:pic>
      <p:sp>
        <p:nvSpPr>
          <p:cNvPr id="3" name="Заголовок 2"/>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normAutofit fontScale="90000"/>
          </a:bodyPr>
          <a:lstStyle/>
          <a:p>
            <a:pPr algn="ctr" fontAlgn="auto">
              <a:spcAft>
                <a:spcPts val="0"/>
              </a:spcAft>
              <a:defRPr/>
            </a:pPr>
            <a:r>
              <a:rPr lang="ru-RU" smtClean="0"/>
              <a:t>Иван Иванович Дибич-Забалканский (1785 - 1831),</a:t>
            </a:r>
            <a:endParaRPr lang="ru-RU"/>
          </a:p>
        </p:txBody>
      </p:sp>
    </p:spTree>
  </p:cSld>
  <p:clrMapOvr>
    <a:masterClrMapping/>
  </p:clrMapOvr>
  <p:transition spd="med">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багратион.jpeg"/>
          <p:cNvPicPr>
            <a:picLocks noGrp="1" noChangeAspect="1"/>
          </p:cNvPicPr>
          <p:nvPr>
            <p:ph idx="1"/>
          </p:nvPr>
        </p:nvPicPr>
        <p:blipFill>
          <a:blip r:embed="rId2" cstate="print"/>
          <a:stretch>
            <a:fillRect/>
          </a:stretch>
        </p:blipFill>
        <p:spPr>
          <a:xfrm>
            <a:off x="413437" y="1657563"/>
            <a:ext cx="1586795" cy="2128627"/>
          </a:xfrm>
        </p:spPr>
        <p:style>
          <a:lnRef idx="1">
            <a:schemeClr val="accent4"/>
          </a:lnRef>
          <a:fillRef idx="2">
            <a:schemeClr val="accent4"/>
          </a:fillRef>
          <a:effectRef idx="1">
            <a:schemeClr val="accent4"/>
          </a:effectRef>
          <a:fontRef idx="minor">
            <a:schemeClr val="dk1"/>
          </a:fontRef>
        </p:style>
      </p:pic>
      <p:sp>
        <p:nvSpPr>
          <p:cNvPr id="3" name="Заголовок 2"/>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lstStyle/>
          <a:p>
            <a:pPr fontAlgn="auto">
              <a:spcAft>
                <a:spcPts val="0"/>
              </a:spcAft>
              <a:defRPr/>
            </a:pPr>
            <a:r>
              <a:rPr lang="ru-RU" smtClean="0"/>
              <a:t>Кавалеры ордена Святого Георгия </a:t>
            </a:r>
            <a:endParaRPr lang="ru-RU"/>
          </a:p>
        </p:txBody>
      </p:sp>
      <p:pic>
        <p:nvPicPr>
          <p:cNvPr id="6" name="Рисунок 5" descr="денис давыдов.jpeg"/>
          <p:cNvPicPr>
            <a:picLocks noChangeAspect="1"/>
          </p:cNvPicPr>
          <p:nvPr/>
        </p:nvPicPr>
        <p:blipFill>
          <a:blip r:embed="rId3"/>
          <a:srcRect/>
          <a:stretch>
            <a:fillRect/>
          </a:stretch>
        </p:blipFill>
        <p:spPr bwMode="auto">
          <a:xfrm>
            <a:off x="3357563" y="1285875"/>
            <a:ext cx="1920875" cy="2030413"/>
          </a:xfrm>
          <a:prstGeom prst="rect">
            <a:avLst/>
          </a:prstGeom>
          <a:noFill/>
          <a:ln w="9525">
            <a:noFill/>
            <a:miter lim="800000"/>
            <a:headEnd/>
            <a:tailEnd/>
          </a:ln>
        </p:spPr>
      </p:pic>
      <p:sp>
        <p:nvSpPr>
          <p:cNvPr id="7" name="TextBox 6"/>
          <p:cNvSpPr txBox="1">
            <a:spLocks noChangeArrowheads="1"/>
          </p:cNvSpPr>
          <p:nvPr/>
        </p:nvSpPr>
        <p:spPr bwMode="auto">
          <a:xfrm>
            <a:off x="428625" y="4286250"/>
            <a:ext cx="1571625" cy="369888"/>
          </a:xfrm>
          <a:prstGeom prst="rect">
            <a:avLst/>
          </a:prstGeom>
          <a:noFill/>
          <a:ln w="9525">
            <a:noFill/>
            <a:miter lim="800000"/>
            <a:headEnd/>
            <a:tailEnd/>
          </a:ln>
        </p:spPr>
        <p:txBody>
          <a:bodyPr>
            <a:spAutoFit/>
          </a:bodyPr>
          <a:lstStyle/>
          <a:p>
            <a:r>
              <a:rPr lang="ru-RU">
                <a:solidFill>
                  <a:srgbClr val="002060"/>
                </a:solidFill>
                <a:latin typeface="Constantia" pitchFamily="18" charset="0"/>
              </a:rPr>
              <a:t>Багратион</a:t>
            </a:r>
          </a:p>
        </p:txBody>
      </p:sp>
      <p:pic>
        <p:nvPicPr>
          <p:cNvPr id="9" name="Рисунок 8" descr="генерал Юденич.jpg"/>
          <p:cNvPicPr>
            <a:picLocks noChangeAspect="1"/>
          </p:cNvPicPr>
          <p:nvPr/>
        </p:nvPicPr>
        <p:blipFill>
          <a:blip r:embed="rId4"/>
          <a:srcRect/>
          <a:stretch>
            <a:fillRect/>
          </a:stretch>
        </p:blipFill>
        <p:spPr bwMode="auto">
          <a:xfrm>
            <a:off x="5929313" y="1857375"/>
            <a:ext cx="1500187" cy="1881188"/>
          </a:xfrm>
          <a:prstGeom prst="rect">
            <a:avLst/>
          </a:prstGeom>
          <a:noFill/>
          <a:ln w="9525">
            <a:noFill/>
            <a:miter lim="800000"/>
            <a:headEnd/>
            <a:tailEnd/>
          </a:ln>
        </p:spPr>
      </p:pic>
      <p:sp>
        <p:nvSpPr>
          <p:cNvPr id="10" name="TextBox 9"/>
          <p:cNvSpPr txBox="1">
            <a:spLocks noChangeArrowheads="1"/>
          </p:cNvSpPr>
          <p:nvPr/>
        </p:nvSpPr>
        <p:spPr bwMode="auto">
          <a:xfrm>
            <a:off x="3214688" y="3571875"/>
            <a:ext cx="1857375" cy="369888"/>
          </a:xfrm>
          <a:prstGeom prst="rect">
            <a:avLst/>
          </a:prstGeom>
          <a:noFill/>
          <a:ln w="9525">
            <a:noFill/>
            <a:miter lim="800000"/>
            <a:headEnd/>
            <a:tailEnd/>
          </a:ln>
        </p:spPr>
        <p:txBody>
          <a:bodyPr>
            <a:spAutoFit/>
          </a:bodyPr>
          <a:lstStyle/>
          <a:p>
            <a:r>
              <a:rPr lang="ru-RU">
                <a:solidFill>
                  <a:srgbClr val="002060"/>
                </a:solidFill>
                <a:latin typeface="Constantia" pitchFamily="18" charset="0"/>
              </a:rPr>
              <a:t>Денис Давыдов</a:t>
            </a:r>
          </a:p>
        </p:txBody>
      </p:sp>
      <p:sp>
        <p:nvSpPr>
          <p:cNvPr id="11" name="TextBox 10"/>
          <p:cNvSpPr txBox="1">
            <a:spLocks noChangeArrowheads="1"/>
          </p:cNvSpPr>
          <p:nvPr/>
        </p:nvSpPr>
        <p:spPr bwMode="auto">
          <a:xfrm>
            <a:off x="6357938" y="4214813"/>
            <a:ext cx="1068387" cy="369887"/>
          </a:xfrm>
          <a:prstGeom prst="rect">
            <a:avLst/>
          </a:prstGeom>
          <a:noFill/>
          <a:ln w="9525">
            <a:noFill/>
            <a:miter lim="800000"/>
            <a:headEnd/>
            <a:tailEnd/>
          </a:ln>
        </p:spPr>
        <p:txBody>
          <a:bodyPr wrap="none">
            <a:spAutoFit/>
          </a:bodyPr>
          <a:lstStyle/>
          <a:p>
            <a:r>
              <a:rPr lang="ru-RU">
                <a:solidFill>
                  <a:srgbClr val="002060"/>
                </a:solidFill>
                <a:latin typeface="Constantia" pitchFamily="18" charset="0"/>
              </a:rPr>
              <a:t>Юденич</a:t>
            </a:r>
          </a:p>
        </p:txBody>
      </p:sp>
      <p:pic>
        <p:nvPicPr>
          <p:cNvPr id="12" name="Рисунок 11" descr="Георгиевский кавалер среди низших чинов русской армии — казак из хутора.jpg"/>
          <p:cNvPicPr>
            <a:picLocks noChangeAspect="1"/>
          </p:cNvPicPr>
          <p:nvPr/>
        </p:nvPicPr>
        <p:blipFill>
          <a:blip r:embed="rId5"/>
          <a:srcRect/>
          <a:stretch>
            <a:fillRect/>
          </a:stretch>
        </p:blipFill>
        <p:spPr bwMode="auto">
          <a:xfrm>
            <a:off x="1857375" y="4143375"/>
            <a:ext cx="3810000" cy="2466975"/>
          </a:xfrm>
          <a:prstGeom prst="rect">
            <a:avLst/>
          </a:prstGeom>
          <a:noFill/>
          <a:ln w="9525">
            <a:noFill/>
            <a:miter lim="800000"/>
            <a:headEnd/>
            <a:tailEnd/>
          </a:ln>
        </p:spPr>
      </p:pic>
      <p:sp>
        <p:nvSpPr>
          <p:cNvPr id="13" name="Прямоугольник 12"/>
          <p:cNvSpPr/>
          <p:nvPr/>
        </p:nvSpPr>
        <p:spPr>
          <a:xfrm>
            <a:off x="5857884" y="4857760"/>
            <a:ext cx="3000396" cy="1200329"/>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fontAlgn="auto">
              <a:spcBef>
                <a:spcPts val="0"/>
              </a:spcBef>
              <a:spcAft>
                <a:spcPts val="0"/>
              </a:spcAft>
              <a:defRPr/>
            </a:pPr>
            <a:r>
              <a:rPr lang="ru-RU" dirty="0"/>
              <a:t>Георгиевский кавалер среди низших чинов русской армии — казак из хутора</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ircle(in)">
                                      <p:cBhvr>
                                        <p:cTn id="30" dur="2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in)">
                                      <p:cBhvr>
                                        <p:cTn id="41" dur="20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circle(in)">
                                      <p:cBhvr>
                                        <p:cTn id="4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500042"/>
            <a:ext cx="8229600" cy="5524520"/>
          </a:xfrm>
          <a:ln/>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pPr marL="274320" indent="-274320" fontAlgn="auto">
              <a:spcAft>
                <a:spcPts val="0"/>
              </a:spcAft>
              <a:buFont typeface="Wingdings 2"/>
              <a:buChar char=""/>
              <a:defRPr/>
            </a:pPr>
            <a:r>
              <a:rPr lang="ru-RU" dirty="0" smtClean="0"/>
              <a:t>Первая награда досталась самой Екатерине как учредительнице ордена, вторая — ее фавориту фельдмаршалу Г.А. Потемкину, сумевшему в кратчайшие сроки реорганизовать Русскую армию.</a:t>
            </a:r>
          </a:p>
          <a:p>
            <a:pPr marL="274320" indent="-274320" fontAlgn="auto">
              <a:spcAft>
                <a:spcPts val="0"/>
              </a:spcAft>
              <a:buFont typeface="Wingdings 2"/>
              <a:buChar char=""/>
              <a:defRPr/>
            </a:pPr>
            <a:endParaRPr lang="ru-RU" dirty="0" smtClean="0"/>
          </a:p>
          <a:p>
            <a:pPr marL="274320" indent="-274320" fontAlgn="auto">
              <a:spcAft>
                <a:spcPts val="0"/>
              </a:spcAft>
              <a:buFont typeface="Wingdings 2"/>
              <a:buChar char=""/>
              <a:defRPr/>
            </a:pPr>
            <a:r>
              <a:rPr lang="ru-RU" dirty="0" smtClean="0"/>
              <a:t>Заслужить орден Святого Георгия в боевой обстановке было чрезвычайно трудно. Например, за первые сто лет существования этой награды орден четвертой степени за храбрость в бою получили </a:t>
            </a:r>
            <a:r>
              <a:rPr lang="ru-RU" dirty="0" smtClean="0">
                <a:solidFill>
                  <a:srgbClr val="C00000"/>
                </a:solidFill>
              </a:rPr>
              <a:t>2239 </a:t>
            </a:r>
            <a:r>
              <a:rPr lang="ru-RU" dirty="0" smtClean="0"/>
              <a:t>человек, третьей степени — </a:t>
            </a:r>
            <a:r>
              <a:rPr lang="ru-RU" dirty="0" smtClean="0">
                <a:solidFill>
                  <a:srgbClr val="C00000"/>
                </a:solidFill>
              </a:rPr>
              <a:t>512</a:t>
            </a:r>
            <a:r>
              <a:rPr lang="ru-RU" dirty="0" smtClean="0"/>
              <a:t>, 2-й — </a:t>
            </a:r>
            <a:r>
              <a:rPr lang="ru-RU" dirty="0" smtClean="0">
                <a:solidFill>
                  <a:srgbClr val="C00000"/>
                </a:solidFill>
              </a:rPr>
              <a:t>100 </a:t>
            </a:r>
            <a:r>
              <a:rPr lang="ru-RU" dirty="0" smtClean="0"/>
              <a:t>и первой — лишь </a:t>
            </a:r>
            <a:r>
              <a:rPr lang="ru-RU" dirty="0" smtClean="0">
                <a:solidFill>
                  <a:srgbClr val="C00000"/>
                </a:solidFill>
              </a:rPr>
              <a:t>20</a:t>
            </a:r>
            <a:r>
              <a:rPr lang="ru-RU" dirty="0" smtClean="0"/>
              <a:t>.</a:t>
            </a:r>
          </a:p>
          <a:p>
            <a:pPr marL="274320" indent="-274320" fontAlgn="auto">
              <a:spcAft>
                <a:spcPts val="0"/>
              </a:spcAft>
              <a:buFont typeface="Wingdings 2"/>
              <a:buChar char=""/>
              <a:defRPr/>
            </a:pPr>
            <a:endParaRPr lang="ru-RU" dirty="0" smtClean="0"/>
          </a:p>
          <a:p>
            <a:pPr marL="274320" indent="-274320" fontAlgn="auto">
              <a:spcAft>
                <a:spcPts val="0"/>
              </a:spcAft>
              <a:buFont typeface="Wingdings 2"/>
              <a:buChar char=""/>
              <a:defRPr/>
            </a:pPr>
            <a:r>
              <a:rPr lang="ru-RU" dirty="0" smtClean="0"/>
              <a:t>За всю историю России только четыре человека стали полными Георгиевскими кавалерами: М.И. Голенищев-Кутузов, М.Б. Барклай-де-Толли, И.Ф. Паскевич и И.И. Дибич-Забалканский.</a:t>
            </a:r>
            <a:endParaRPr lang="ru-RU" dirty="0"/>
          </a:p>
        </p:txBody>
      </p:sp>
      <p:sp>
        <p:nvSpPr>
          <p:cNvPr id="2" name="Заголовок 1"/>
          <p:cNvSpPr>
            <a:spLocks noGrp="1"/>
          </p:cNvSpPr>
          <p:nvPr>
            <p:ph type="title"/>
          </p:nvPr>
        </p:nvSpPr>
        <p:spPr/>
        <p:txBody>
          <a:bodyPr/>
          <a:lstStyle/>
          <a:p>
            <a:pPr fontAlgn="auto">
              <a:spcAft>
                <a:spcPts val="0"/>
              </a:spcAft>
              <a:defRPr/>
            </a:pPr>
            <a:r>
              <a:rPr lang="ru-RU" smtClean="0"/>
              <a:t> </a:t>
            </a:r>
            <a:endParaRPr lang="ru-RU"/>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ircle(in)">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58204" cy="6072230"/>
          </a:xfrm>
          <a:ln/>
        </p:spPr>
        <p:style>
          <a:lnRef idx="1">
            <a:schemeClr val="accent4"/>
          </a:lnRef>
          <a:fillRef idx="2">
            <a:schemeClr val="accent4"/>
          </a:fillRef>
          <a:effectRef idx="1">
            <a:schemeClr val="accent4"/>
          </a:effectRef>
          <a:fontRef idx="minor">
            <a:schemeClr val="dk1"/>
          </a:fontRef>
        </p:style>
        <p:txBody>
          <a:bodyPr>
            <a:noAutofit/>
          </a:bodyPr>
          <a:lstStyle/>
          <a:p>
            <a:pPr marL="274320" indent="-274320" fontAlgn="auto">
              <a:spcAft>
                <a:spcPts val="0"/>
              </a:spcAft>
              <a:buFont typeface="Wingdings 2"/>
              <a:buChar char=""/>
              <a:defRPr/>
            </a:pPr>
            <a:r>
              <a:rPr lang="ru-RU" sz="1800" dirty="0" smtClean="0"/>
              <a:t>Со дня учреждения Ордена Св. Великомученика и Победоносца Георгия 26 ноября 1769 года императрицей Екатериной Великой этот день стал считаться праздничным Днём Георгиевских кавалеров, который должен был ежегодно праздноваться как при Высочайшем Дворе, так и «во всех тех местах, где случится кавалер  большого креста». Местом проведения главных торжественных церемоний, связанных с орденом, со времени Екатерины II стал Зимний дворец. Заседания Думы ордена Святого Георгия собирались в Георгиевском зале. Ежегодно проходили торжественные приёмы по случаю орденского праздника, для торжественных обедов использовали Георгиевский фарфоровый сервиз, созданный по заказу Екатерины II (завод Гарднера, 1777—1778 гг.) Последний раз георгиевские кавалеры отмечали свой орденский праздник 26 ноября 1916 г.</a:t>
            </a:r>
          </a:p>
          <a:p>
            <a:pPr marL="274320" indent="-274320" fontAlgn="auto">
              <a:spcAft>
                <a:spcPts val="0"/>
              </a:spcAft>
              <a:buFont typeface="Wingdings 2"/>
              <a:buChar char=""/>
              <a:defRPr/>
            </a:pPr>
            <a:endParaRPr lang="ru-RU" sz="1800" dirty="0" smtClean="0"/>
          </a:p>
          <a:p>
            <a:pPr marL="274320" indent="-274320" fontAlgn="auto">
              <a:spcAft>
                <a:spcPts val="0"/>
              </a:spcAft>
              <a:buFont typeface="Wingdings 2"/>
              <a:buChar char=""/>
              <a:defRPr/>
            </a:pPr>
            <a:r>
              <a:rPr lang="ru-RU" sz="1800" dirty="0" smtClean="0"/>
              <a:t>Кроме Георгиевского зала в Зимнем, существует Георгиевский зал Большого Кремлёвского дворца, строительство начато в 1838 году в Московском Кремле по проекту архитектора К. А. Тона. 11 апреля 1849 г. было принято решение об увековечивании имён георгиевских кавалеров и воинских частей на мраморных досках между витых колон зала. Сегодня на них размещено свыше 11 тысяч фамилий офицеров, награждённых разными степенями ордена с 1769 по 1885 г.</a:t>
            </a:r>
            <a:endParaRPr lang="ru-RU" sz="1800" dirty="0"/>
          </a:p>
        </p:txBody>
      </p:sp>
      <p:sp>
        <p:nvSpPr>
          <p:cNvPr id="2" name="Заголовок 1"/>
          <p:cNvSpPr>
            <a:spLocks noGrp="1"/>
          </p:cNvSpPr>
          <p:nvPr>
            <p:ph type="title"/>
          </p:nvPr>
        </p:nvSpPr>
        <p:spPr/>
        <p:txBody>
          <a:bodyPr/>
          <a:lstStyle/>
          <a:p>
            <a:pPr fontAlgn="auto">
              <a:spcAft>
                <a:spcPts val="0"/>
              </a:spcAft>
              <a:defRPr/>
            </a:pPr>
            <a:r>
              <a:rPr lang="ru-RU" smtClean="0"/>
              <a:t> </a:t>
            </a:r>
            <a:endParaRPr lang="ru-RU"/>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Содержимое 1"/>
          <p:cNvSpPr>
            <a:spLocks noGrp="1"/>
          </p:cNvSpPr>
          <p:nvPr>
            <p:ph idx="1"/>
          </p:nvPr>
        </p:nvSpPr>
        <p:spPr>
          <a:xfrm>
            <a:off x="457200" y="3286125"/>
            <a:ext cx="8229600" cy="2809875"/>
          </a:xfrm>
        </p:spPr>
        <p:txBody>
          <a:bodyPr/>
          <a:lstStyle/>
          <a:p>
            <a:r>
              <a:rPr lang="ru-RU" smtClean="0"/>
              <a:t> </a:t>
            </a:r>
          </a:p>
        </p:txBody>
      </p:sp>
      <p:sp>
        <p:nvSpPr>
          <p:cNvPr id="3" name="Заголовок 2"/>
          <p:cNvSpPr>
            <a:spLocks noGrp="1"/>
          </p:cNvSpPr>
          <p:nvPr>
            <p:ph type="title"/>
          </p:nvPr>
        </p:nvSpPr>
        <p:spPr>
          <a:xfrm>
            <a:off x="457200" y="152400"/>
            <a:ext cx="8229600" cy="3705228"/>
          </a:xfrm>
        </p:spPr>
        <p:style>
          <a:lnRef idx="1">
            <a:schemeClr val="accent4"/>
          </a:lnRef>
          <a:fillRef idx="2">
            <a:schemeClr val="accent4"/>
          </a:fillRef>
          <a:effectRef idx="1">
            <a:schemeClr val="accent4"/>
          </a:effectRef>
          <a:fontRef idx="minor">
            <a:schemeClr val="dk1"/>
          </a:fontRef>
        </p:style>
        <p:txBody>
          <a:bodyPr>
            <a:normAutofit fontScale="90000"/>
          </a:bodyPr>
          <a:lstStyle/>
          <a:p>
            <a:pPr fontAlgn="auto">
              <a:spcAft>
                <a:spcPts val="0"/>
              </a:spcAft>
              <a:defRPr/>
            </a:pPr>
            <a:r>
              <a:rPr lang="ru-RU" smtClean="0"/>
              <a:t>До 1917 года в этот день (26 ноября по старому стилю) в России отмечался праздник георгиевских кавалеров. После Октябрьской революции 1917 года орден был упразднен.</a:t>
            </a:r>
            <a:br>
              <a:rPr lang="ru-RU" smtClean="0"/>
            </a:br>
            <a:r>
              <a:rPr lang="ru-RU" smtClean="0"/>
              <a:t> </a:t>
            </a:r>
            <a:endParaRPr lang="ru-RU"/>
          </a:p>
        </p:txBody>
      </p:sp>
      <p:pic>
        <p:nvPicPr>
          <p:cNvPr id="4" name="Рисунок 3" descr="герой 1.jpeg"/>
          <p:cNvPicPr>
            <a:picLocks noChangeAspect="1"/>
          </p:cNvPicPr>
          <p:nvPr/>
        </p:nvPicPr>
        <p:blipFill>
          <a:blip r:embed="rId2"/>
          <a:srcRect/>
          <a:stretch>
            <a:fillRect/>
          </a:stretch>
        </p:blipFill>
        <p:spPr bwMode="auto">
          <a:xfrm>
            <a:off x="2714625" y="4000500"/>
            <a:ext cx="2322513" cy="2500313"/>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Содержимое 1"/>
          <p:cNvSpPr>
            <a:spLocks noGrp="1"/>
          </p:cNvSpPr>
          <p:nvPr>
            <p:ph idx="1"/>
          </p:nvPr>
        </p:nvSpPr>
        <p:spPr/>
        <p:txBody>
          <a:bodyPr/>
          <a:lstStyle/>
          <a:p>
            <a:r>
              <a:rPr lang="ru-RU" smtClean="0"/>
              <a:t> </a:t>
            </a:r>
          </a:p>
        </p:txBody>
      </p:sp>
      <p:sp>
        <p:nvSpPr>
          <p:cNvPr id="3" name="Заголовок 2"/>
          <p:cNvSpPr>
            <a:spLocks noGrp="1"/>
          </p:cNvSpPr>
          <p:nvPr>
            <p:ph type="title"/>
          </p:nvPr>
        </p:nvSpPr>
        <p:spPr>
          <a:xfrm>
            <a:off x="457200" y="152400"/>
            <a:ext cx="8229600" cy="5705492"/>
          </a:xfrm>
        </p:spPr>
        <p:style>
          <a:lnRef idx="1">
            <a:schemeClr val="accent4"/>
          </a:lnRef>
          <a:fillRef idx="2">
            <a:schemeClr val="accent4"/>
          </a:fillRef>
          <a:effectRef idx="1">
            <a:schemeClr val="accent4"/>
          </a:effectRef>
          <a:fontRef idx="minor">
            <a:schemeClr val="dk1"/>
          </a:fontRef>
        </p:style>
        <p:txBody>
          <a:bodyPr/>
          <a:lstStyle/>
          <a:p>
            <a:pPr fontAlgn="auto">
              <a:spcAft>
                <a:spcPts val="0"/>
              </a:spcAft>
              <a:defRPr/>
            </a:pPr>
            <a:r>
              <a:rPr lang="ru-RU" sz="3200" smtClean="0"/>
              <a:t>Статус высшей военной награды был возвращен ордену в 2000 году в соответствии с Указом Президента РФ № 1463 от 8 августа 2000 года «Об утверждении статута ордена Святого Георгия, положения о знаке отличия — Георгиевском кресте». 9 декабря чествуют Героев Советского Союза, Героев Российской Федерации, кавалеров ордена Святого Георгия и ордена Славы. </a:t>
            </a:r>
            <a:br>
              <a:rPr lang="ru-RU" sz="3200" smtClean="0"/>
            </a:br>
            <a:r>
              <a:rPr lang="ru-RU" sz="3200" smtClean="0"/>
              <a:t> </a:t>
            </a:r>
            <a:endParaRPr lang="ru-RU" sz="320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Содержимое 1"/>
          <p:cNvSpPr>
            <a:spLocks noGrp="1"/>
          </p:cNvSpPr>
          <p:nvPr>
            <p:ph idx="1"/>
          </p:nvPr>
        </p:nvSpPr>
        <p:spPr/>
        <p:txBody>
          <a:bodyPr/>
          <a:lstStyle/>
          <a:p>
            <a:r>
              <a:rPr lang="ru-RU" smtClean="0"/>
              <a:t>  </a:t>
            </a:r>
          </a:p>
        </p:txBody>
      </p:sp>
      <p:sp>
        <p:nvSpPr>
          <p:cNvPr id="3" name="Заголовок 2"/>
          <p:cNvSpPr>
            <a:spLocks noGrp="1"/>
          </p:cNvSpPr>
          <p:nvPr>
            <p:ph type="title"/>
          </p:nvPr>
        </p:nvSpPr>
        <p:spPr>
          <a:xfrm>
            <a:off x="428596" y="0"/>
            <a:ext cx="8229600" cy="6348434"/>
          </a:xfrm>
        </p:spPr>
        <p:style>
          <a:lnRef idx="1">
            <a:schemeClr val="accent4"/>
          </a:lnRef>
          <a:fillRef idx="2">
            <a:schemeClr val="accent4"/>
          </a:fillRef>
          <a:effectRef idx="1">
            <a:schemeClr val="accent4"/>
          </a:effectRef>
          <a:fontRef idx="minor">
            <a:schemeClr val="dk1"/>
          </a:fontRef>
        </p:style>
        <p:txBody>
          <a:bodyPr>
            <a:normAutofit fontScale="90000"/>
          </a:bodyPr>
          <a:lstStyle/>
          <a:p>
            <a:pPr fontAlgn="auto">
              <a:spcAft>
                <a:spcPts val="0"/>
              </a:spcAft>
              <a:defRPr/>
            </a:pPr>
            <a:r>
              <a:rPr lang="ru-RU" sz="2400" smtClean="0"/>
              <a:t>1.Орден Святого Георгия является высшей военной наградой Российской Федерации.</a:t>
            </a:r>
            <a:br>
              <a:rPr lang="ru-RU" sz="2400" smtClean="0"/>
            </a:br>
            <a:r>
              <a:rPr lang="ru-RU" sz="2400" smtClean="0"/>
              <a:t>2.Орденом Святого Георгия награждаются военнослужащие из числа старших и высших офицеров за проведение боевых операций по защите Отечества при нападении внешнего противника, завершившихся полным разгромом врага, ставших образцом военного искусства, подвиги которых служат примером доблести и отваги для всех поколений защитников Отечества и которые награждены государственными наградами Российской Федерации за отличия, проявленные в боевых действиях.</a:t>
            </a:r>
            <a:br>
              <a:rPr lang="ru-RU" sz="2400" smtClean="0"/>
            </a:br>
            <a:r>
              <a:rPr lang="ru-RU" sz="2400" smtClean="0"/>
              <a:t>3.Орден Святого Георгия имеет четыре степени:</a:t>
            </a:r>
            <a:br>
              <a:rPr lang="ru-RU" sz="2400" smtClean="0"/>
            </a:br>
            <a:r>
              <a:rPr lang="ru-RU" sz="2400" smtClean="0"/>
              <a:t>орден Святого Георгия I степени;</a:t>
            </a:r>
            <a:br>
              <a:rPr lang="ru-RU" sz="2400" smtClean="0"/>
            </a:br>
            <a:r>
              <a:rPr lang="ru-RU" sz="2400" smtClean="0"/>
              <a:t>орден Святого Георгия II степени;</a:t>
            </a:r>
            <a:br>
              <a:rPr lang="ru-RU" sz="2400" smtClean="0"/>
            </a:br>
            <a:r>
              <a:rPr lang="ru-RU" sz="2400" smtClean="0"/>
              <a:t>орден Святого Георгия III степени;</a:t>
            </a:r>
            <a:br>
              <a:rPr lang="ru-RU" sz="2400" smtClean="0"/>
            </a:br>
            <a:r>
              <a:rPr lang="ru-RU" sz="2400" smtClean="0"/>
              <a:t>орден Святого Георгия IV степени.</a:t>
            </a:r>
            <a:br>
              <a:rPr lang="ru-RU" sz="2400" smtClean="0"/>
            </a:br>
            <a:r>
              <a:rPr lang="ru-RU" sz="2400" smtClean="0"/>
              <a:t>Орден Святого Георгия I и II степени имеет знак и звезду, III и IV степени - только знак.</a:t>
            </a:r>
            <a:br>
              <a:rPr lang="ru-RU" sz="2400" smtClean="0"/>
            </a:br>
            <a:r>
              <a:rPr lang="ru-RU" sz="2400" smtClean="0"/>
              <a:t>Высшей степенью ордена является I степень.</a:t>
            </a:r>
            <a:endParaRPr lang="ru-RU" sz="240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Содержимое 1"/>
          <p:cNvSpPr>
            <a:spLocks noGrp="1"/>
          </p:cNvSpPr>
          <p:nvPr>
            <p:ph idx="1"/>
          </p:nvPr>
        </p:nvSpPr>
        <p:spPr/>
        <p:txBody>
          <a:bodyPr/>
          <a:lstStyle/>
          <a:p>
            <a:r>
              <a:rPr lang="ru-RU" smtClean="0"/>
              <a:t> </a:t>
            </a:r>
          </a:p>
        </p:txBody>
      </p:sp>
      <p:sp>
        <p:nvSpPr>
          <p:cNvPr id="3" name="Заголовок 2"/>
          <p:cNvSpPr>
            <a:spLocks noGrp="1"/>
          </p:cNvSpPr>
          <p:nvPr>
            <p:ph type="title"/>
          </p:nvPr>
        </p:nvSpPr>
        <p:spPr>
          <a:xfrm>
            <a:off x="357158" y="571480"/>
            <a:ext cx="8229600" cy="1704964"/>
          </a:xfrm>
        </p:spPr>
        <p:style>
          <a:lnRef idx="1">
            <a:schemeClr val="accent3"/>
          </a:lnRef>
          <a:fillRef idx="3">
            <a:schemeClr val="accent3"/>
          </a:fillRef>
          <a:effectRef idx="2">
            <a:schemeClr val="accent3"/>
          </a:effectRef>
          <a:fontRef idx="minor">
            <a:schemeClr val="lt1"/>
          </a:fontRef>
        </p:style>
        <p:txBody>
          <a:bodyPr/>
          <a:lstStyle/>
          <a:p>
            <a:pPr fontAlgn="auto">
              <a:spcAft>
                <a:spcPts val="0"/>
              </a:spcAft>
              <a:defRPr/>
            </a:pPr>
            <a:r>
              <a:rPr lang="ru-RU" sz="2800" smtClean="0"/>
              <a:t>9 декабря чествуют Героев Советского Союза, Героев Российской Федерации, кавалеров ордена Святого Георгия и ордена Славы.</a:t>
            </a:r>
            <a:endParaRPr lang="ru-RU" sz="2800"/>
          </a:p>
        </p:txBody>
      </p:sp>
      <p:pic>
        <p:nvPicPr>
          <p:cNvPr id="4" name="Рисунок 3" descr="61px-Медаль_Золотая_Звезда_Героя_России.jpg"/>
          <p:cNvPicPr>
            <a:picLocks noChangeAspect="1"/>
          </p:cNvPicPr>
          <p:nvPr/>
        </p:nvPicPr>
        <p:blipFill>
          <a:blip r:embed="rId2"/>
          <a:srcRect/>
          <a:stretch>
            <a:fillRect/>
          </a:stretch>
        </p:blipFill>
        <p:spPr bwMode="auto">
          <a:xfrm>
            <a:off x="928688" y="2786063"/>
            <a:ext cx="1357312" cy="2670175"/>
          </a:xfrm>
          <a:prstGeom prst="rect">
            <a:avLst/>
          </a:prstGeom>
          <a:noFill/>
          <a:ln w="9525">
            <a:noFill/>
            <a:miter lim="800000"/>
            <a:headEnd/>
            <a:tailEnd/>
          </a:ln>
        </p:spPr>
      </p:pic>
      <p:pic>
        <p:nvPicPr>
          <p:cNvPr id="5" name="Рисунок 4" descr="герой 3.jpeg"/>
          <p:cNvPicPr>
            <a:picLocks noChangeAspect="1"/>
          </p:cNvPicPr>
          <p:nvPr/>
        </p:nvPicPr>
        <p:blipFill>
          <a:blip r:embed="rId3"/>
          <a:srcRect/>
          <a:stretch>
            <a:fillRect/>
          </a:stretch>
        </p:blipFill>
        <p:spPr bwMode="auto">
          <a:xfrm>
            <a:off x="3857625" y="2714625"/>
            <a:ext cx="1457325" cy="1812925"/>
          </a:xfrm>
          <a:prstGeom prst="rect">
            <a:avLst/>
          </a:prstGeom>
          <a:noFill/>
          <a:ln w="9525">
            <a:noFill/>
            <a:miter lim="800000"/>
            <a:headEnd/>
            <a:tailEnd/>
          </a:ln>
        </p:spPr>
      </p:pic>
      <p:pic>
        <p:nvPicPr>
          <p:cNvPr id="6" name="Рисунок 5" descr="орден славы.jpeg"/>
          <p:cNvPicPr>
            <a:picLocks noChangeAspect="1"/>
          </p:cNvPicPr>
          <p:nvPr/>
        </p:nvPicPr>
        <p:blipFill>
          <a:blip r:embed="rId4"/>
          <a:srcRect/>
          <a:stretch>
            <a:fillRect/>
          </a:stretch>
        </p:blipFill>
        <p:spPr bwMode="auto">
          <a:xfrm>
            <a:off x="6091238" y="3214688"/>
            <a:ext cx="2620962" cy="2000250"/>
          </a:xfrm>
          <a:prstGeom prst="rect">
            <a:avLst/>
          </a:prstGeom>
          <a:noFill/>
          <a:ln w="9525">
            <a:noFill/>
            <a:miter lim="800000"/>
            <a:headEnd/>
            <a:tailEnd/>
          </a:ln>
        </p:spPr>
      </p:pic>
      <p:sp>
        <p:nvSpPr>
          <p:cNvPr id="7" name="TextBox 6"/>
          <p:cNvSpPr txBox="1">
            <a:spLocks noChangeArrowheads="1"/>
          </p:cNvSpPr>
          <p:nvPr/>
        </p:nvSpPr>
        <p:spPr bwMode="auto">
          <a:xfrm>
            <a:off x="928688" y="6072188"/>
            <a:ext cx="1792287" cy="646112"/>
          </a:xfrm>
          <a:prstGeom prst="rect">
            <a:avLst/>
          </a:prstGeom>
          <a:noFill/>
          <a:ln w="9525">
            <a:noFill/>
            <a:miter lim="800000"/>
            <a:headEnd/>
            <a:tailEnd/>
          </a:ln>
        </p:spPr>
        <p:txBody>
          <a:bodyPr wrap="none">
            <a:spAutoFit/>
          </a:bodyPr>
          <a:lstStyle/>
          <a:p>
            <a:pPr algn="ctr"/>
            <a:r>
              <a:rPr lang="ru-RU">
                <a:solidFill>
                  <a:srgbClr val="C00000"/>
                </a:solidFill>
                <a:latin typeface="Constantia" pitchFamily="18" charset="0"/>
              </a:rPr>
              <a:t>Золотая звезда </a:t>
            </a:r>
          </a:p>
          <a:p>
            <a:pPr algn="ctr"/>
            <a:r>
              <a:rPr lang="ru-RU">
                <a:solidFill>
                  <a:srgbClr val="C00000"/>
                </a:solidFill>
                <a:latin typeface="Constantia" pitchFamily="18" charset="0"/>
              </a:rPr>
              <a:t>Героя  России</a:t>
            </a:r>
          </a:p>
        </p:txBody>
      </p:sp>
      <p:sp>
        <p:nvSpPr>
          <p:cNvPr id="8" name="TextBox 7"/>
          <p:cNvSpPr txBox="1">
            <a:spLocks noChangeArrowheads="1"/>
          </p:cNvSpPr>
          <p:nvPr/>
        </p:nvSpPr>
        <p:spPr bwMode="auto">
          <a:xfrm>
            <a:off x="3786188" y="5072063"/>
            <a:ext cx="1643062" cy="646112"/>
          </a:xfrm>
          <a:prstGeom prst="rect">
            <a:avLst/>
          </a:prstGeom>
          <a:noFill/>
          <a:ln w="9525">
            <a:noFill/>
            <a:miter lim="800000"/>
            <a:headEnd/>
            <a:tailEnd/>
          </a:ln>
        </p:spPr>
        <p:txBody>
          <a:bodyPr>
            <a:spAutoFit/>
          </a:bodyPr>
          <a:lstStyle/>
          <a:p>
            <a:pPr algn="ctr"/>
            <a:r>
              <a:rPr lang="ru-RU">
                <a:solidFill>
                  <a:srgbClr val="C00000"/>
                </a:solidFill>
                <a:latin typeface="Constantia" pitchFamily="18" charset="0"/>
              </a:rPr>
              <a:t>Георгиевский орден</a:t>
            </a:r>
          </a:p>
        </p:txBody>
      </p:sp>
      <p:sp>
        <p:nvSpPr>
          <p:cNvPr id="9" name="TextBox 8"/>
          <p:cNvSpPr txBox="1">
            <a:spLocks noChangeArrowheads="1"/>
          </p:cNvSpPr>
          <p:nvPr/>
        </p:nvSpPr>
        <p:spPr bwMode="auto">
          <a:xfrm>
            <a:off x="6286500" y="5786438"/>
            <a:ext cx="2071688" cy="369887"/>
          </a:xfrm>
          <a:prstGeom prst="rect">
            <a:avLst/>
          </a:prstGeom>
          <a:noFill/>
          <a:ln w="9525">
            <a:noFill/>
            <a:miter lim="800000"/>
            <a:headEnd/>
            <a:tailEnd/>
          </a:ln>
        </p:spPr>
        <p:txBody>
          <a:bodyPr>
            <a:spAutoFit/>
          </a:bodyPr>
          <a:lstStyle/>
          <a:p>
            <a:pPr algn="ctr"/>
            <a:r>
              <a:rPr lang="ru-RU">
                <a:solidFill>
                  <a:srgbClr val="C00000"/>
                </a:solidFill>
                <a:latin typeface="Constantia" pitchFamily="18" charset="0"/>
              </a:rPr>
              <a:t>Орден Славы</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ircle(in)">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circle(in)">
                                      <p:cBhvr>
                                        <p:cTn id="34" dur="2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00034" y="571480"/>
            <a:ext cx="8229600" cy="5453082"/>
          </a:xfrm>
          <a:ln/>
        </p:spPr>
        <p:style>
          <a:lnRef idx="1">
            <a:schemeClr val="accent4"/>
          </a:lnRef>
          <a:fillRef idx="2">
            <a:schemeClr val="accent4"/>
          </a:fillRef>
          <a:effectRef idx="1">
            <a:schemeClr val="accent4"/>
          </a:effectRef>
          <a:fontRef idx="minor">
            <a:schemeClr val="dk1"/>
          </a:fontRef>
        </p:style>
        <p:txBody>
          <a:bodyPr>
            <a:normAutofit/>
          </a:bodyPr>
          <a:lstStyle/>
          <a:p>
            <a:pPr marL="274320" indent="-274320" fontAlgn="auto">
              <a:spcAft>
                <a:spcPts val="0"/>
              </a:spcAft>
              <a:buFont typeface="Wingdings 2"/>
              <a:buChar char=""/>
              <a:defRPr/>
            </a:pPr>
            <a:r>
              <a:rPr lang="ru-RU" dirty="0" smtClean="0"/>
              <a:t>25 января 2007 года, за день до рассмотрения законопроекта, Председатель Государственной думы РФ и Председатель Высшего совета партии «Единая Россия» Борис Вячеславович Грызлов, в своем интервью журналистам объяснил, что «речь идет о восстановлении существовавшего в дореволюционной России праздника - Дня георгиевских кавалеров, который отмечался 9 декабря. Эта же дата будет закреплена и за Днем героев Отечества, которые достойны иметь свой праздник».</a:t>
            </a:r>
            <a:endParaRPr lang="ru-RU" dirty="0"/>
          </a:p>
        </p:txBody>
      </p:sp>
      <p:sp>
        <p:nvSpPr>
          <p:cNvPr id="3" name="Заголовок 2"/>
          <p:cNvSpPr>
            <a:spLocks noGrp="1"/>
          </p:cNvSpPr>
          <p:nvPr>
            <p:ph type="title"/>
          </p:nvPr>
        </p:nvSpPr>
        <p:spPr/>
        <p:txBody>
          <a:bodyPr/>
          <a:lstStyle/>
          <a:p>
            <a:pPr fontAlgn="auto">
              <a:spcAft>
                <a:spcPts val="0"/>
              </a:spcAft>
              <a:defRPr/>
            </a:pPr>
            <a:r>
              <a:rPr lang="ru-RU" smtClean="0"/>
              <a:t> </a:t>
            </a:r>
            <a:endParaRPr lang="ru-RU"/>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circle(in)">
                                      <p:cBhvr>
                                        <p:cTn id="7" dur="20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circle(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85728"/>
            <a:ext cx="8229600" cy="6215106"/>
          </a:xfrm>
          <a:ln/>
        </p:spPr>
        <p:style>
          <a:lnRef idx="1">
            <a:schemeClr val="accent4"/>
          </a:lnRef>
          <a:fillRef idx="2">
            <a:schemeClr val="accent4"/>
          </a:fillRef>
          <a:effectRef idx="1">
            <a:schemeClr val="accent4"/>
          </a:effectRef>
          <a:fontRef idx="minor">
            <a:schemeClr val="dk1"/>
          </a:fontRef>
        </p:style>
        <p:txBody>
          <a:bodyPr>
            <a:normAutofit fontScale="92500"/>
          </a:bodyPr>
          <a:lstStyle/>
          <a:p>
            <a:pPr marL="274320" indent="-274320" fontAlgn="auto">
              <a:spcAft>
                <a:spcPts val="0"/>
              </a:spcAft>
              <a:buFont typeface="Wingdings 2"/>
              <a:buChar char=""/>
              <a:defRPr/>
            </a:pPr>
            <a:r>
              <a:rPr lang="ru-RU" dirty="0" smtClean="0"/>
              <a:t>Памятная дата «День Героев Отечества» была установлена Государственной Думой Российской Федерации 26 января 2007 года, когда российские парламентарии приняли соответствующий законопроект в первом чтении. В пояснительной записке к документу говорилось следующее: «мы не только отдаем дань памяти героическим предкам, но и чествуем ныне живущих Героев Советского Союза, Героев Российской Федерации, кавалеров ордена Святого Георгия и ордена Славы». Там - же, авторы законопроекта выражали надежду, что новая памятная дата России будет способствовать «формированию в обществе идеалов самоотверженного и бескорыстного служения Отечеству».</a:t>
            </a:r>
          </a:p>
          <a:p>
            <a:pPr marL="274320" indent="-274320" fontAlgn="auto">
              <a:spcAft>
                <a:spcPts val="0"/>
              </a:spcAft>
              <a:buFont typeface="Wingdings 2"/>
              <a:buChar char=""/>
              <a:defRPr/>
            </a:pPr>
            <a:r>
              <a:rPr lang="ru-RU" dirty="0" smtClean="0"/>
              <a:t> 21 февраля 2007 года инициатива депутатов было одобрена Советом Федерации.</a:t>
            </a:r>
          </a:p>
          <a:p>
            <a:pPr marL="274320" indent="-274320" fontAlgn="auto">
              <a:spcAft>
                <a:spcPts val="0"/>
              </a:spcAft>
              <a:buFont typeface="Wingdings 2"/>
              <a:buChar char=""/>
              <a:defRPr/>
            </a:pPr>
            <a:endParaRPr lang="ru-RU" dirty="0" smtClean="0"/>
          </a:p>
          <a:p>
            <a:pPr marL="274320" indent="-274320" fontAlgn="auto">
              <a:spcAft>
                <a:spcPts val="0"/>
              </a:spcAft>
              <a:buFont typeface="Wingdings 2"/>
              <a:buChar char=""/>
              <a:defRPr/>
            </a:pPr>
            <a:endParaRPr lang="ru-RU" dirty="0"/>
          </a:p>
        </p:txBody>
      </p:sp>
      <p:sp>
        <p:nvSpPr>
          <p:cNvPr id="3" name="Заголовок 2"/>
          <p:cNvSpPr>
            <a:spLocks noGrp="1"/>
          </p:cNvSpPr>
          <p:nvPr>
            <p:ph type="title"/>
          </p:nvPr>
        </p:nvSpPr>
        <p:spPr/>
        <p:txBody>
          <a:bodyPr/>
          <a:lstStyle/>
          <a:p>
            <a:pPr fontAlgn="auto">
              <a:spcAft>
                <a:spcPts val="0"/>
              </a:spcAft>
              <a:defRPr/>
            </a:pPr>
            <a:r>
              <a:rPr lang="ru-RU" smtClean="0"/>
              <a:t> </a:t>
            </a:r>
            <a:endParaRPr lang="ru-RU"/>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643050"/>
            <a:ext cx="8186766" cy="4452950"/>
          </a:xfrm>
          <a:ln/>
        </p:spPr>
        <p:style>
          <a:lnRef idx="1">
            <a:schemeClr val="accent4"/>
          </a:lnRef>
          <a:fillRef idx="2">
            <a:schemeClr val="accent4"/>
          </a:fillRef>
          <a:effectRef idx="1">
            <a:schemeClr val="accent4"/>
          </a:effectRef>
          <a:fontRef idx="minor">
            <a:schemeClr val="dk1"/>
          </a:fontRef>
        </p:style>
        <p:txBody>
          <a:bodyPr>
            <a:normAutofit/>
          </a:bodyPr>
          <a:lstStyle/>
          <a:p>
            <a:pPr marL="274320" indent="-274320" fontAlgn="auto">
              <a:spcAft>
                <a:spcPts val="0"/>
              </a:spcAft>
              <a:buFont typeface="Wingdings 2"/>
              <a:buChar char=""/>
              <a:defRPr/>
            </a:pPr>
            <a:r>
              <a:rPr lang="ru-RU" dirty="0" smtClean="0"/>
              <a:t> Герой — это человек, совершивший или совершающий благородные поступки, связанные с риском для его жизни. </a:t>
            </a:r>
          </a:p>
          <a:p>
            <a:pPr marL="274320" indent="-274320" fontAlgn="auto">
              <a:spcAft>
                <a:spcPts val="0"/>
              </a:spcAft>
              <a:buFont typeface="Wingdings 2"/>
              <a:buChar char=""/>
              <a:defRPr/>
            </a:pPr>
            <a:r>
              <a:rPr lang="ru-RU" dirty="0" smtClean="0"/>
              <a:t>“Существуют ли герои в сегодняшней России?”</a:t>
            </a:r>
          </a:p>
          <a:p>
            <a:pPr marL="274320" indent="-274320" fontAlgn="auto">
              <a:spcAft>
                <a:spcPts val="0"/>
              </a:spcAft>
              <a:buFont typeface="Wingdings 2"/>
              <a:buChar char=""/>
              <a:defRPr/>
            </a:pPr>
            <a:r>
              <a:rPr lang="ru-RU" dirty="0" smtClean="0"/>
              <a:t>Герои существуют везде, где есть человек — так же, как рядом с героями существуют  подонки, трусы и негодяи. Две стороны одной медали. </a:t>
            </a:r>
            <a:endParaRPr lang="ru-RU" dirty="0"/>
          </a:p>
        </p:txBody>
      </p:sp>
      <p:sp>
        <p:nvSpPr>
          <p:cNvPr id="3" name="Заголовок 2"/>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lstStyle/>
          <a:p>
            <a:pPr fontAlgn="auto">
              <a:spcAft>
                <a:spcPts val="0"/>
              </a:spcAft>
              <a:defRPr/>
            </a:pPr>
            <a:r>
              <a:rPr lang="ru-RU" smtClean="0"/>
              <a:t>Кого  мы называем Героями?</a:t>
            </a:r>
            <a:endParaRPr lang="ru-RU"/>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iterate type="lt">
                                    <p:tmPct val="10000"/>
                                  </p:iterate>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2000"/>
                                        <p:tgtEl>
                                          <p:spTgt spid="2">
                                            <p:txEl>
                                              <p:pRg st="0" end="0"/>
                                            </p:txEl>
                                          </p:spTgt>
                                        </p:tgtEl>
                                      </p:cBhvr>
                                    </p:animEffect>
                                    <p:anim calcmode="lin" valueType="num">
                                      <p:cBhvr>
                                        <p:cTn id="13"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14" dur="2000" fill="hold"/>
                                        <p:tgtEl>
                                          <p:spTgt spid="2">
                                            <p:txEl>
                                              <p:pRg st="0" end="0"/>
                                            </p:txEl>
                                          </p:spTgt>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iterate type="lt">
                                    <p:tmPct val="10000"/>
                                  </p:iterate>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2000"/>
                                        <p:tgtEl>
                                          <p:spTgt spid="2">
                                            <p:txEl>
                                              <p:pRg st="1" end="1"/>
                                            </p:txEl>
                                          </p:spTgt>
                                        </p:tgtEl>
                                      </p:cBhvr>
                                    </p:animEffect>
                                    <p:anim calcmode="lin" valueType="num">
                                      <p:cBhvr>
                                        <p:cTn id="18" dur="2000" fill="hold"/>
                                        <p:tgtEl>
                                          <p:spTgt spid="2">
                                            <p:txEl>
                                              <p:pRg st="1" end="1"/>
                                            </p:txEl>
                                          </p:spTgt>
                                        </p:tgtEl>
                                        <p:attrNameLst>
                                          <p:attrName>ppt_w</p:attrName>
                                        </p:attrNameLst>
                                      </p:cBhvr>
                                      <p:tavLst>
                                        <p:tav tm="0" fmla="#ppt_w*sin(2.5*pi*$)">
                                          <p:val>
                                            <p:fltVal val="0"/>
                                          </p:val>
                                        </p:tav>
                                        <p:tav tm="100000">
                                          <p:val>
                                            <p:fltVal val="1"/>
                                          </p:val>
                                        </p:tav>
                                      </p:tavLst>
                                    </p:anim>
                                    <p:anim calcmode="lin" valueType="num">
                                      <p:cBhvr>
                                        <p:cTn id="19" dur="2000" fill="hold"/>
                                        <p:tgtEl>
                                          <p:spTgt spid="2">
                                            <p:txEl>
                                              <p:pRg st="1" end="1"/>
                                            </p:txEl>
                                          </p:spTgt>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iterate type="lt">
                                    <p:tmPct val="10000"/>
                                  </p:iterate>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2000"/>
                                        <p:tgtEl>
                                          <p:spTgt spid="2">
                                            <p:txEl>
                                              <p:pRg st="2" end="2"/>
                                            </p:txEl>
                                          </p:spTgt>
                                        </p:tgtEl>
                                      </p:cBhvr>
                                    </p:animEffect>
                                    <p:anim calcmode="lin" valueType="num">
                                      <p:cBhvr>
                                        <p:cTn id="23" dur="2000" fill="hold"/>
                                        <p:tgtEl>
                                          <p:spTgt spid="2">
                                            <p:txEl>
                                              <p:pRg st="2" end="2"/>
                                            </p:txEl>
                                          </p:spTgt>
                                        </p:tgtEl>
                                        <p:attrNameLst>
                                          <p:attrName>ppt_w</p:attrName>
                                        </p:attrNameLst>
                                      </p:cBhvr>
                                      <p:tavLst>
                                        <p:tav tm="0" fmla="#ppt_w*sin(2.5*pi*$)">
                                          <p:val>
                                            <p:fltVal val="0"/>
                                          </p:val>
                                        </p:tav>
                                        <p:tav tm="100000">
                                          <p:val>
                                            <p:fltVal val="1"/>
                                          </p:val>
                                        </p:tav>
                                      </p:tavLst>
                                    </p:anim>
                                    <p:anim calcmode="lin" valueType="num">
                                      <p:cBhvr>
                                        <p:cTn id="24" dur="2000" fill="hold"/>
                                        <p:tgtEl>
                                          <p:spTgt spid="2">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Содержимое 1"/>
          <p:cNvSpPr>
            <a:spLocks noGrp="1"/>
          </p:cNvSpPr>
          <p:nvPr>
            <p:ph idx="1"/>
          </p:nvPr>
        </p:nvSpPr>
        <p:spPr>
          <a:xfrm>
            <a:off x="457200" y="2500313"/>
            <a:ext cx="8258175" cy="3595687"/>
          </a:xfrm>
        </p:spPr>
        <p:txBody>
          <a:bodyPr/>
          <a:lstStyle/>
          <a:p>
            <a:r>
              <a:rPr lang="ru-RU" smtClean="0"/>
              <a:t>  </a:t>
            </a:r>
          </a:p>
        </p:txBody>
      </p:sp>
      <p:sp>
        <p:nvSpPr>
          <p:cNvPr id="3" name="Заголовок 2"/>
          <p:cNvSpPr>
            <a:spLocks noGrp="1"/>
          </p:cNvSpPr>
          <p:nvPr>
            <p:ph type="title"/>
          </p:nvPr>
        </p:nvSpPr>
        <p:spPr>
          <a:xfrm>
            <a:off x="500034" y="357166"/>
            <a:ext cx="8229600" cy="2000264"/>
          </a:xfrm>
        </p:spPr>
        <p:txBody>
          <a:bodyPr>
            <a:normAutofit fontScale="90000"/>
          </a:bodyPr>
          <a:lstStyle/>
          <a:p>
            <a:pPr algn="ctr" fontAlgn="auto">
              <a:spcAft>
                <a:spcPts val="0"/>
              </a:spcAft>
              <a:defRPr/>
            </a:pPr>
            <a:r>
              <a:rPr lang="ru-RU" smtClean="0"/>
              <a:t> </a:t>
            </a:r>
            <a:r>
              <a:rPr lang="ru-RU" smtClean="0">
                <a:solidFill>
                  <a:srgbClr val="C00000"/>
                </a:solidFill>
              </a:rPr>
              <a:t>В Советском союзе героям присуждалась звание Героя Советского Союза</a:t>
            </a:r>
            <a:endParaRPr lang="ru-RU">
              <a:solidFill>
                <a:srgbClr val="C00000"/>
              </a:solidFill>
            </a:endParaRPr>
          </a:p>
        </p:txBody>
      </p:sp>
      <p:pic>
        <p:nvPicPr>
          <p:cNvPr id="4" name="Рисунок 3" descr="маршал Рокосовский.jpeg"/>
          <p:cNvPicPr>
            <a:picLocks noChangeAspect="1"/>
          </p:cNvPicPr>
          <p:nvPr/>
        </p:nvPicPr>
        <p:blipFill>
          <a:blip r:embed="rId2"/>
          <a:srcRect/>
          <a:stretch>
            <a:fillRect/>
          </a:stretch>
        </p:blipFill>
        <p:spPr bwMode="auto">
          <a:xfrm>
            <a:off x="357188" y="2428875"/>
            <a:ext cx="1724025" cy="2420938"/>
          </a:xfrm>
          <a:prstGeom prst="rect">
            <a:avLst/>
          </a:prstGeom>
          <a:noFill/>
          <a:ln w="9525">
            <a:noFill/>
            <a:miter lim="800000"/>
            <a:headEnd/>
            <a:tailEnd/>
          </a:ln>
        </p:spPr>
      </p:pic>
      <p:pic>
        <p:nvPicPr>
          <p:cNvPr id="5" name="Рисунок 4" descr="Г К Жуков.jpeg"/>
          <p:cNvPicPr>
            <a:picLocks noChangeAspect="1"/>
          </p:cNvPicPr>
          <p:nvPr/>
        </p:nvPicPr>
        <p:blipFill>
          <a:blip r:embed="rId3"/>
          <a:srcRect/>
          <a:stretch>
            <a:fillRect/>
          </a:stretch>
        </p:blipFill>
        <p:spPr bwMode="auto">
          <a:xfrm>
            <a:off x="2500313" y="4000500"/>
            <a:ext cx="1704975" cy="2608263"/>
          </a:xfrm>
          <a:prstGeom prst="rect">
            <a:avLst/>
          </a:prstGeom>
          <a:noFill/>
          <a:ln w="9525">
            <a:noFill/>
            <a:miter lim="800000"/>
            <a:headEnd/>
            <a:tailEnd/>
          </a:ln>
        </p:spPr>
      </p:pic>
      <p:pic>
        <p:nvPicPr>
          <p:cNvPr id="6" name="Рисунок 5" descr="Генерал Громов.jpeg"/>
          <p:cNvPicPr>
            <a:picLocks noChangeAspect="1"/>
          </p:cNvPicPr>
          <p:nvPr/>
        </p:nvPicPr>
        <p:blipFill>
          <a:blip r:embed="rId4"/>
          <a:srcRect/>
          <a:stretch>
            <a:fillRect/>
          </a:stretch>
        </p:blipFill>
        <p:spPr bwMode="auto">
          <a:xfrm>
            <a:off x="6715125" y="3857625"/>
            <a:ext cx="2001838" cy="2744788"/>
          </a:xfrm>
          <a:prstGeom prst="rect">
            <a:avLst/>
          </a:prstGeom>
          <a:noFill/>
          <a:ln w="9525">
            <a:noFill/>
            <a:miter lim="800000"/>
            <a:headEnd/>
            <a:tailEnd/>
          </a:ln>
        </p:spPr>
      </p:pic>
      <p:pic>
        <p:nvPicPr>
          <p:cNvPr id="7" name="Рисунок 6" descr="Муса Джалиль.jpeg"/>
          <p:cNvPicPr>
            <a:picLocks noChangeAspect="1"/>
          </p:cNvPicPr>
          <p:nvPr/>
        </p:nvPicPr>
        <p:blipFill>
          <a:blip r:embed="rId5"/>
          <a:srcRect/>
          <a:stretch>
            <a:fillRect/>
          </a:stretch>
        </p:blipFill>
        <p:spPr bwMode="auto">
          <a:xfrm>
            <a:off x="4500563" y="2500313"/>
            <a:ext cx="1757362" cy="2481262"/>
          </a:xfrm>
          <a:prstGeom prst="rect">
            <a:avLst/>
          </a:prstGeom>
          <a:noFill/>
          <a:ln w="9525">
            <a:noFill/>
            <a:miter lim="800000"/>
            <a:headEnd/>
            <a:tailEnd/>
          </a:ln>
        </p:spPr>
      </p:pic>
      <p:sp>
        <p:nvSpPr>
          <p:cNvPr id="8" name="TextBox 7"/>
          <p:cNvSpPr txBox="1">
            <a:spLocks noChangeArrowheads="1"/>
          </p:cNvSpPr>
          <p:nvPr/>
        </p:nvSpPr>
        <p:spPr bwMode="auto">
          <a:xfrm>
            <a:off x="285750" y="5500688"/>
            <a:ext cx="2127250" cy="646112"/>
          </a:xfrm>
          <a:prstGeom prst="rect">
            <a:avLst/>
          </a:prstGeom>
          <a:noFill/>
          <a:ln w="9525">
            <a:noFill/>
            <a:miter lim="800000"/>
            <a:headEnd/>
            <a:tailEnd/>
          </a:ln>
        </p:spPr>
        <p:txBody>
          <a:bodyPr>
            <a:spAutoFit/>
          </a:bodyPr>
          <a:lstStyle/>
          <a:p>
            <a:pPr algn="ctr"/>
            <a:r>
              <a:rPr lang="ru-RU">
                <a:solidFill>
                  <a:srgbClr val="C00000"/>
                </a:solidFill>
                <a:latin typeface="Constantia" pitchFamily="18" charset="0"/>
              </a:rPr>
              <a:t>Маршалл</a:t>
            </a:r>
          </a:p>
          <a:p>
            <a:pPr algn="ctr"/>
            <a:r>
              <a:rPr lang="ru-RU">
                <a:solidFill>
                  <a:srgbClr val="C00000"/>
                </a:solidFill>
                <a:latin typeface="Constantia" pitchFamily="18" charset="0"/>
              </a:rPr>
              <a:t>Рокоссовский</a:t>
            </a:r>
          </a:p>
        </p:txBody>
      </p:sp>
      <p:sp>
        <p:nvSpPr>
          <p:cNvPr id="10" name="TextBox 9"/>
          <p:cNvSpPr txBox="1">
            <a:spLocks noChangeArrowheads="1"/>
          </p:cNvSpPr>
          <p:nvPr/>
        </p:nvSpPr>
        <p:spPr bwMode="auto">
          <a:xfrm>
            <a:off x="2571750" y="3286125"/>
            <a:ext cx="1743075" cy="369888"/>
          </a:xfrm>
          <a:prstGeom prst="rect">
            <a:avLst/>
          </a:prstGeom>
          <a:noFill/>
          <a:ln w="9525">
            <a:noFill/>
            <a:miter lim="800000"/>
            <a:headEnd/>
            <a:tailEnd/>
          </a:ln>
        </p:spPr>
        <p:txBody>
          <a:bodyPr>
            <a:spAutoFit/>
          </a:bodyPr>
          <a:lstStyle/>
          <a:p>
            <a:pPr algn="ctr"/>
            <a:r>
              <a:rPr lang="ru-RU">
                <a:solidFill>
                  <a:srgbClr val="C00000"/>
                </a:solidFill>
                <a:latin typeface="Constantia" pitchFamily="18" charset="0"/>
              </a:rPr>
              <a:t>Г К Жуков</a:t>
            </a:r>
          </a:p>
        </p:txBody>
      </p:sp>
      <p:sp>
        <p:nvSpPr>
          <p:cNvPr id="11" name="TextBox 10"/>
          <p:cNvSpPr txBox="1">
            <a:spLocks noChangeArrowheads="1"/>
          </p:cNvSpPr>
          <p:nvPr/>
        </p:nvSpPr>
        <p:spPr bwMode="auto">
          <a:xfrm>
            <a:off x="4572000" y="5572125"/>
            <a:ext cx="1571625" cy="369888"/>
          </a:xfrm>
          <a:prstGeom prst="rect">
            <a:avLst/>
          </a:prstGeom>
          <a:noFill/>
          <a:ln w="9525">
            <a:noFill/>
            <a:miter lim="800000"/>
            <a:headEnd/>
            <a:tailEnd/>
          </a:ln>
        </p:spPr>
        <p:txBody>
          <a:bodyPr>
            <a:spAutoFit/>
          </a:bodyPr>
          <a:lstStyle/>
          <a:p>
            <a:r>
              <a:rPr lang="ru-RU">
                <a:solidFill>
                  <a:srgbClr val="C00000"/>
                </a:solidFill>
                <a:latin typeface="Constantia" pitchFamily="18" charset="0"/>
              </a:rPr>
              <a:t>М. Джалиль</a:t>
            </a:r>
          </a:p>
        </p:txBody>
      </p:sp>
      <p:sp>
        <p:nvSpPr>
          <p:cNvPr id="13" name="TextBox 12"/>
          <p:cNvSpPr txBox="1">
            <a:spLocks noChangeArrowheads="1"/>
          </p:cNvSpPr>
          <p:nvPr/>
        </p:nvSpPr>
        <p:spPr bwMode="auto">
          <a:xfrm>
            <a:off x="6858000" y="3000375"/>
            <a:ext cx="2120900" cy="369888"/>
          </a:xfrm>
          <a:prstGeom prst="rect">
            <a:avLst/>
          </a:prstGeom>
          <a:noFill/>
          <a:ln w="9525">
            <a:noFill/>
            <a:miter lim="800000"/>
            <a:headEnd/>
            <a:tailEnd/>
          </a:ln>
        </p:spPr>
        <p:txBody>
          <a:bodyPr>
            <a:spAutoFit/>
          </a:bodyPr>
          <a:lstStyle/>
          <a:p>
            <a:pPr algn="ctr"/>
            <a:r>
              <a:rPr lang="ru-RU">
                <a:solidFill>
                  <a:srgbClr val="C00000"/>
                </a:solidFill>
                <a:latin typeface="Constantia" pitchFamily="18" charset="0"/>
              </a:rPr>
              <a:t>Б. Громов</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ircle(in)">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circle(in)">
                                      <p:cBhvr>
                                        <p:cTn id="34" dur="2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circle(in)">
                                      <p:cBhvr>
                                        <p:cTn id="45" dur="20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Содержимое 1"/>
          <p:cNvSpPr>
            <a:spLocks noGrp="1"/>
          </p:cNvSpPr>
          <p:nvPr>
            <p:ph idx="1"/>
          </p:nvPr>
        </p:nvSpPr>
        <p:spPr>
          <a:xfrm>
            <a:off x="428625" y="1714500"/>
            <a:ext cx="8286750" cy="5143500"/>
          </a:xfrm>
        </p:spPr>
        <p:txBody>
          <a:bodyPr/>
          <a:lstStyle/>
          <a:p>
            <a:r>
              <a:rPr lang="ru-RU" smtClean="0"/>
              <a:t> </a:t>
            </a:r>
          </a:p>
        </p:txBody>
      </p:sp>
      <p:sp>
        <p:nvSpPr>
          <p:cNvPr id="3" name="Заголовок 2"/>
          <p:cNvSpPr>
            <a:spLocks noGrp="1"/>
          </p:cNvSpPr>
          <p:nvPr>
            <p:ph type="title"/>
          </p:nvPr>
        </p:nvSpPr>
        <p:spPr>
          <a:xfrm>
            <a:off x="914400" y="214290"/>
            <a:ext cx="8229600" cy="1500198"/>
          </a:xfrm>
        </p:spPr>
        <p:style>
          <a:lnRef idx="1">
            <a:schemeClr val="accent3"/>
          </a:lnRef>
          <a:fillRef idx="3">
            <a:schemeClr val="accent3"/>
          </a:fillRef>
          <a:effectRef idx="2">
            <a:schemeClr val="accent3"/>
          </a:effectRef>
          <a:fontRef idx="minor">
            <a:schemeClr val="lt1"/>
          </a:fontRef>
        </p:style>
        <p:txBody>
          <a:bodyPr>
            <a:normAutofit fontScale="90000"/>
          </a:bodyPr>
          <a:lstStyle/>
          <a:p>
            <a:pPr algn="ctr" fontAlgn="auto">
              <a:spcAft>
                <a:spcPts val="0"/>
              </a:spcAft>
              <a:defRPr/>
            </a:pPr>
            <a:r>
              <a:rPr lang="ru-RU" sz="2800" smtClean="0"/>
              <a:t> </a:t>
            </a:r>
            <a:r>
              <a:rPr lang="ru-RU" sz="4000" smtClean="0"/>
              <a:t>Первый георгиевский кавалер Р.Ф</a:t>
            </a:r>
            <a:br>
              <a:rPr lang="ru-RU" sz="4000" smtClean="0"/>
            </a:br>
            <a:r>
              <a:rPr lang="ru-RU" sz="4000" smtClean="0"/>
              <a:t>генерал – полковник Сергей Макаров</a:t>
            </a:r>
            <a:endParaRPr lang="ru-RU" sz="4000"/>
          </a:p>
        </p:txBody>
      </p:sp>
      <p:pic>
        <p:nvPicPr>
          <p:cNvPr id="5" name="Рисунок 4" descr="первый георгиевский кавалер РФ генерал полковник Сергей макаров.jpg"/>
          <p:cNvPicPr>
            <a:picLocks noChangeAspect="1"/>
          </p:cNvPicPr>
          <p:nvPr/>
        </p:nvPicPr>
        <p:blipFill>
          <a:blip r:embed="rId2"/>
          <a:srcRect/>
          <a:stretch>
            <a:fillRect/>
          </a:stretch>
        </p:blipFill>
        <p:spPr bwMode="auto">
          <a:xfrm>
            <a:off x="2500313" y="2000250"/>
            <a:ext cx="3857625" cy="4575175"/>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ln/>
        </p:spPr>
        <p:style>
          <a:lnRef idx="1">
            <a:schemeClr val="accent4"/>
          </a:lnRef>
          <a:fillRef idx="2">
            <a:schemeClr val="accent4"/>
          </a:fillRef>
          <a:effectRef idx="1">
            <a:schemeClr val="accent4"/>
          </a:effectRef>
          <a:fontRef idx="minor">
            <a:schemeClr val="dk1"/>
          </a:fontRef>
        </p:style>
        <p:txBody>
          <a:bodyPr>
            <a:normAutofit fontScale="85000" lnSpcReduction="20000"/>
          </a:bodyPr>
          <a:lstStyle/>
          <a:p>
            <a:pPr marL="274320" indent="-274320" fontAlgn="auto">
              <a:spcAft>
                <a:spcPts val="0"/>
              </a:spcAft>
              <a:buFont typeface="Wingdings 2"/>
              <a:buChar char=""/>
              <a:defRPr/>
            </a:pPr>
            <a:r>
              <a:rPr lang="ru-RU" dirty="0" smtClean="0"/>
              <a:t>Ленинград (ныне Санкт-Петербург) — с 1 мая 1945</a:t>
            </a:r>
          </a:p>
          <a:p>
            <a:pPr marL="274320" indent="-274320" fontAlgn="auto">
              <a:spcAft>
                <a:spcPts val="0"/>
              </a:spcAft>
              <a:buFont typeface="Wingdings 2"/>
              <a:buChar char=""/>
              <a:defRPr/>
            </a:pPr>
            <a:r>
              <a:rPr lang="ru-RU" dirty="0" smtClean="0"/>
              <a:t>Сталинград (ныне Волгоград) — с 1 мая 1945</a:t>
            </a:r>
          </a:p>
          <a:p>
            <a:pPr marL="274320" indent="-274320" fontAlgn="auto">
              <a:spcAft>
                <a:spcPts val="0"/>
              </a:spcAft>
              <a:buFont typeface="Wingdings 2"/>
              <a:buChar char=""/>
              <a:defRPr/>
            </a:pPr>
            <a:r>
              <a:rPr lang="ru-RU" dirty="0" smtClean="0"/>
              <a:t>Севастополь — с 1 мая 1945</a:t>
            </a:r>
          </a:p>
          <a:p>
            <a:pPr marL="274320" indent="-274320" fontAlgn="auto">
              <a:spcAft>
                <a:spcPts val="0"/>
              </a:spcAft>
              <a:buFont typeface="Wingdings 2"/>
              <a:buChar char=""/>
              <a:defRPr/>
            </a:pPr>
            <a:r>
              <a:rPr lang="ru-RU" dirty="0" smtClean="0"/>
              <a:t>Одесса — с 1 мая 1945</a:t>
            </a:r>
          </a:p>
          <a:p>
            <a:pPr marL="274320" indent="-274320" fontAlgn="auto">
              <a:spcAft>
                <a:spcPts val="0"/>
              </a:spcAft>
              <a:buFont typeface="Wingdings 2"/>
              <a:buChar char=""/>
              <a:defRPr/>
            </a:pPr>
            <a:r>
              <a:rPr lang="ru-RU" dirty="0" smtClean="0"/>
              <a:t>Киев — с 8 мая 1965</a:t>
            </a:r>
          </a:p>
          <a:p>
            <a:pPr marL="274320" indent="-274320" fontAlgn="auto">
              <a:spcAft>
                <a:spcPts val="0"/>
              </a:spcAft>
              <a:buFont typeface="Wingdings 2"/>
              <a:buChar char=""/>
              <a:defRPr/>
            </a:pPr>
            <a:r>
              <a:rPr lang="ru-RU" dirty="0" smtClean="0"/>
              <a:t>Москва — с 8 мая 1965</a:t>
            </a:r>
          </a:p>
          <a:p>
            <a:pPr marL="274320" indent="-274320" fontAlgn="auto">
              <a:spcAft>
                <a:spcPts val="0"/>
              </a:spcAft>
              <a:buFont typeface="Wingdings 2"/>
              <a:buChar char=""/>
              <a:defRPr/>
            </a:pPr>
            <a:r>
              <a:rPr lang="ru-RU" dirty="0" smtClean="0"/>
              <a:t>Брестская крепость (Крепость-Герой) — с 8 мая 1965</a:t>
            </a:r>
          </a:p>
          <a:p>
            <a:pPr marL="274320" indent="-274320" fontAlgn="auto">
              <a:spcAft>
                <a:spcPts val="0"/>
              </a:spcAft>
              <a:buFont typeface="Wingdings 2"/>
              <a:buChar char=""/>
              <a:defRPr/>
            </a:pPr>
            <a:r>
              <a:rPr lang="ru-RU" dirty="0" smtClean="0"/>
              <a:t>Новороссийск — с 14 сентября 1973</a:t>
            </a:r>
          </a:p>
          <a:p>
            <a:pPr marL="274320" indent="-274320" fontAlgn="auto">
              <a:spcAft>
                <a:spcPts val="0"/>
              </a:spcAft>
              <a:buFont typeface="Wingdings 2"/>
              <a:buChar char=""/>
              <a:defRPr/>
            </a:pPr>
            <a:r>
              <a:rPr lang="ru-RU" dirty="0" smtClean="0"/>
              <a:t>Керчь — с 14 сентября 1973</a:t>
            </a:r>
          </a:p>
          <a:p>
            <a:pPr marL="274320" indent="-274320" fontAlgn="auto">
              <a:spcAft>
                <a:spcPts val="0"/>
              </a:spcAft>
              <a:buFont typeface="Wingdings 2"/>
              <a:buChar char=""/>
              <a:defRPr/>
            </a:pPr>
            <a:r>
              <a:rPr lang="ru-RU" dirty="0" smtClean="0"/>
              <a:t>Минск — с 26 июня 1974</a:t>
            </a:r>
          </a:p>
          <a:p>
            <a:pPr marL="274320" indent="-274320" fontAlgn="auto">
              <a:spcAft>
                <a:spcPts val="0"/>
              </a:spcAft>
              <a:buFont typeface="Wingdings 2"/>
              <a:buChar char=""/>
              <a:defRPr/>
            </a:pPr>
            <a:r>
              <a:rPr lang="ru-RU" dirty="0" smtClean="0"/>
              <a:t>Тула — с 7 декабря 1976</a:t>
            </a:r>
          </a:p>
          <a:p>
            <a:pPr marL="274320" indent="-274320" fontAlgn="auto">
              <a:spcAft>
                <a:spcPts val="0"/>
              </a:spcAft>
              <a:buFont typeface="Wingdings 2"/>
              <a:buChar char=""/>
              <a:defRPr/>
            </a:pPr>
            <a:r>
              <a:rPr lang="ru-RU" dirty="0" smtClean="0"/>
              <a:t>Мурманск — с 6 мая 1985</a:t>
            </a:r>
          </a:p>
          <a:p>
            <a:pPr marL="274320" indent="-274320" fontAlgn="auto">
              <a:spcAft>
                <a:spcPts val="0"/>
              </a:spcAft>
              <a:buFont typeface="Wingdings 2"/>
              <a:buChar char=""/>
              <a:defRPr/>
            </a:pPr>
            <a:r>
              <a:rPr lang="ru-RU" dirty="0" smtClean="0"/>
              <a:t>Смоленск — с 6 мая 1985</a:t>
            </a:r>
            <a:endParaRPr lang="ru-RU" dirty="0"/>
          </a:p>
        </p:txBody>
      </p:sp>
      <p:sp>
        <p:nvSpPr>
          <p:cNvPr id="3" name="Заголовок 2"/>
          <p:cNvSpPr>
            <a:spLocks noGrp="1"/>
          </p:cNvSpPr>
          <p:nvPr>
            <p:ph type="title"/>
          </p:nvPr>
        </p:nvSpPr>
        <p:spPr>
          <a:xfrm>
            <a:off x="500034" y="214290"/>
            <a:ext cx="8229600" cy="1219200"/>
          </a:xfrm>
        </p:spPr>
        <p:style>
          <a:lnRef idx="1">
            <a:schemeClr val="accent3"/>
          </a:lnRef>
          <a:fillRef idx="3">
            <a:schemeClr val="accent3"/>
          </a:fillRef>
          <a:effectRef idx="2">
            <a:schemeClr val="accent3"/>
          </a:effectRef>
          <a:fontRef idx="minor">
            <a:schemeClr val="lt1"/>
          </a:fontRef>
        </p:style>
        <p:txBody>
          <a:bodyPr/>
          <a:lstStyle/>
          <a:p>
            <a:pPr algn="ctr" fontAlgn="auto">
              <a:spcAft>
                <a:spcPts val="0"/>
              </a:spcAft>
              <a:defRPr/>
            </a:pPr>
            <a:r>
              <a:rPr lang="ru-RU" sz="3200" smtClean="0"/>
              <a:t>В Великой Отечественной войне  героями стали не только люди но и города</a:t>
            </a:r>
            <a:endParaRPr lang="ru-RU" sz="320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bg/>
                                          </p:spTgt>
                                        </p:tgtEl>
                                        <p:attrNameLst>
                                          <p:attrName>style.visibility</p:attrName>
                                        </p:attrNameLst>
                                      </p:cBhvr>
                                      <p:to>
                                        <p:strVal val="visible"/>
                                      </p:to>
                                    </p:set>
                                    <p:animEffect transition="in" filter="circle(in)">
                                      <p:cBhvr>
                                        <p:cTn id="12" dur="2000"/>
                                        <p:tgtEl>
                                          <p:spTgt spid="2">
                                            <p:bg/>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circle(in)">
                                      <p:cBhvr>
                                        <p:cTn id="17" dur="2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circle(in)">
                                      <p:cBhvr>
                                        <p:cTn id="22" dur="2000"/>
                                        <p:tgtEl>
                                          <p:spTgt spid="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circle(in)">
                                      <p:cBhvr>
                                        <p:cTn id="27" dur="2000"/>
                                        <p:tgtEl>
                                          <p:spTgt spid="2">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2">
                                            <p:txEl>
                                              <p:pRg st="3" end="3"/>
                                            </p:txEl>
                                          </p:spTgt>
                                        </p:tgtEl>
                                        <p:attrNameLst>
                                          <p:attrName>style.visibility</p:attrName>
                                        </p:attrNameLst>
                                      </p:cBhvr>
                                      <p:to>
                                        <p:strVal val="visible"/>
                                      </p:to>
                                    </p:set>
                                    <p:animEffect transition="in" filter="circle(in)">
                                      <p:cBhvr>
                                        <p:cTn id="32" dur="2000"/>
                                        <p:tgtEl>
                                          <p:spTgt spid="2">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Effect transition="in" filter="circle(in)">
                                      <p:cBhvr>
                                        <p:cTn id="37" dur="2000"/>
                                        <p:tgtEl>
                                          <p:spTgt spid="2">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circle(in)">
                                      <p:cBhvr>
                                        <p:cTn id="42" dur="2000"/>
                                        <p:tgtEl>
                                          <p:spTgt spid="2">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2">
                                            <p:txEl>
                                              <p:pRg st="6" end="6"/>
                                            </p:txEl>
                                          </p:spTgt>
                                        </p:tgtEl>
                                        <p:attrNameLst>
                                          <p:attrName>style.visibility</p:attrName>
                                        </p:attrNameLst>
                                      </p:cBhvr>
                                      <p:to>
                                        <p:strVal val="visible"/>
                                      </p:to>
                                    </p:set>
                                    <p:animEffect transition="in" filter="circle(in)">
                                      <p:cBhvr>
                                        <p:cTn id="47" dur="2000"/>
                                        <p:tgtEl>
                                          <p:spTgt spid="2">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2">
                                            <p:txEl>
                                              <p:pRg st="7" end="7"/>
                                            </p:txEl>
                                          </p:spTgt>
                                        </p:tgtEl>
                                        <p:attrNameLst>
                                          <p:attrName>style.visibility</p:attrName>
                                        </p:attrNameLst>
                                      </p:cBhvr>
                                      <p:to>
                                        <p:strVal val="visible"/>
                                      </p:to>
                                    </p:set>
                                    <p:animEffect transition="in" filter="circle(in)">
                                      <p:cBhvr>
                                        <p:cTn id="52" dur="2000"/>
                                        <p:tgtEl>
                                          <p:spTgt spid="2">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2">
                                            <p:txEl>
                                              <p:pRg st="8" end="8"/>
                                            </p:txEl>
                                          </p:spTgt>
                                        </p:tgtEl>
                                        <p:attrNameLst>
                                          <p:attrName>style.visibility</p:attrName>
                                        </p:attrNameLst>
                                      </p:cBhvr>
                                      <p:to>
                                        <p:strVal val="visible"/>
                                      </p:to>
                                    </p:set>
                                    <p:animEffect transition="in" filter="circle(in)">
                                      <p:cBhvr>
                                        <p:cTn id="57" dur="2000"/>
                                        <p:tgtEl>
                                          <p:spTgt spid="2">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2">
                                            <p:txEl>
                                              <p:pRg st="9" end="9"/>
                                            </p:txEl>
                                          </p:spTgt>
                                        </p:tgtEl>
                                        <p:attrNameLst>
                                          <p:attrName>style.visibility</p:attrName>
                                        </p:attrNameLst>
                                      </p:cBhvr>
                                      <p:to>
                                        <p:strVal val="visible"/>
                                      </p:to>
                                    </p:set>
                                    <p:animEffect transition="in" filter="circle(in)">
                                      <p:cBhvr>
                                        <p:cTn id="62" dur="2000"/>
                                        <p:tgtEl>
                                          <p:spTgt spid="2">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animEffect transition="in" filter="circle(in)">
                                      <p:cBhvr>
                                        <p:cTn id="67" dur="2000"/>
                                        <p:tgtEl>
                                          <p:spTgt spid="2">
                                            <p:txEl>
                                              <p:pRg st="10" end="1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2">
                                            <p:txEl>
                                              <p:pRg st="11" end="11"/>
                                            </p:txEl>
                                          </p:spTgt>
                                        </p:tgtEl>
                                        <p:attrNameLst>
                                          <p:attrName>style.visibility</p:attrName>
                                        </p:attrNameLst>
                                      </p:cBhvr>
                                      <p:to>
                                        <p:strVal val="visible"/>
                                      </p:to>
                                    </p:set>
                                    <p:animEffect transition="in" filter="circle(in)">
                                      <p:cBhvr>
                                        <p:cTn id="72" dur="2000"/>
                                        <p:tgtEl>
                                          <p:spTgt spid="2">
                                            <p:txEl>
                                              <p:pRg st="11" end="1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2">
                                            <p:txEl>
                                              <p:pRg st="12" end="12"/>
                                            </p:txEl>
                                          </p:spTgt>
                                        </p:tgtEl>
                                        <p:attrNameLst>
                                          <p:attrName>style.visibility</p:attrName>
                                        </p:attrNameLst>
                                      </p:cBhvr>
                                      <p:to>
                                        <p:strVal val="visible"/>
                                      </p:to>
                                    </p:set>
                                    <p:animEffect transition="in" filter="circle(in)">
                                      <p:cBhvr>
                                        <p:cTn id="77" dur="20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643063"/>
            <a:ext cx="8186738" cy="4452937"/>
          </a:xfrm>
        </p:spPr>
        <p:txBody>
          <a:bodyPr/>
          <a:lstStyle/>
          <a:p>
            <a:r>
              <a:rPr lang="ru-RU" smtClean="0"/>
              <a:t>Приведите примеры  геройских поступков, совершивших в обычной жизни.</a:t>
            </a:r>
          </a:p>
          <a:p>
            <a:r>
              <a:rPr lang="ru-RU" smtClean="0"/>
              <a:t>Каких героев – земляков вы знаете? Какой поступок они совершили?</a:t>
            </a:r>
          </a:p>
          <a:p>
            <a:endParaRPr lang="ru-RU" smtClean="0"/>
          </a:p>
        </p:txBody>
      </p:sp>
      <p:sp>
        <p:nvSpPr>
          <p:cNvPr id="3" name="Заголовок 2"/>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lstStyle/>
          <a:p>
            <a:pPr algn="ctr" fontAlgn="auto">
              <a:spcAft>
                <a:spcPts val="0"/>
              </a:spcAft>
              <a:defRPr/>
            </a:pPr>
            <a:r>
              <a:rPr lang="ru-RU" sz="3200" smtClean="0"/>
              <a:t>Героями могут стать не только на войне но и в обычной жизни, совершившие подвиг</a:t>
            </a:r>
            <a:endParaRPr lang="ru-RU" sz="320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additive="base">
                                        <p:cTn id="18"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14356"/>
            <a:ext cx="8229600" cy="5381644"/>
          </a:xfrm>
          <a:ln/>
        </p:spPr>
        <p:style>
          <a:lnRef idx="1">
            <a:schemeClr val="accent4"/>
          </a:lnRef>
          <a:fillRef idx="2">
            <a:schemeClr val="accent4"/>
          </a:fillRef>
          <a:effectRef idx="1">
            <a:schemeClr val="accent4"/>
          </a:effectRef>
          <a:fontRef idx="minor">
            <a:schemeClr val="dk1"/>
          </a:fontRef>
        </p:style>
        <p:txBody>
          <a:bodyPr>
            <a:normAutofit/>
          </a:bodyPr>
          <a:lstStyle/>
          <a:p>
            <a:pPr marL="274320" indent="-274320" fontAlgn="auto">
              <a:spcAft>
                <a:spcPts val="0"/>
              </a:spcAft>
              <a:buFont typeface="Wingdings 2"/>
              <a:buChar char=""/>
              <a:defRPr/>
            </a:pPr>
            <a:r>
              <a:rPr lang="ru-RU" dirty="0" smtClean="0"/>
              <a:t>9 декабря </a:t>
            </a:r>
          </a:p>
          <a:p>
            <a:pPr marL="274320" indent="-274320" fontAlgn="auto">
              <a:spcAft>
                <a:spcPts val="0"/>
              </a:spcAft>
              <a:buFont typeface="Wingdings 2"/>
              <a:buChar char=""/>
              <a:defRPr/>
            </a:pPr>
            <a:r>
              <a:rPr lang="ru-RU" dirty="0" smtClean="0"/>
              <a:t>Согласно Федеральному закону Российской Федерации № 22 от 28 февраля 2007 года «О внесении изменения в статью 1-1 Федерального закона    «О днях воинской славы и памятных датах России» внесено дополнение о том, что «В Российской Федерации устанавливаются следующие памятные даты России:</a:t>
            </a:r>
          </a:p>
          <a:p>
            <a:pPr marL="274320" indent="-274320" fontAlgn="auto">
              <a:spcAft>
                <a:spcPts val="0"/>
              </a:spcAft>
              <a:buFont typeface="Wingdings 2"/>
              <a:buChar char=""/>
              <a:defRPr/>
            </a:pPr>
            <a:r>
              <a:rPr lang="en-US" dirty="0" smtClean="0"/>
              <a:t> </a:t>
            </a:r>
            <a:r>
              <a:rPr lang="ru-RU" sz="4400" dirty="0" smtClean="0">
                <a:solidFill>
                  <a:srgbClr val="FF0000"/>
                </a:solidFill>
              </a:rPr>
              <a:t>9 декабря — День Героев Отечества</a:t>
            </a:r>
          </a:p>
          <a:p>
            <a:pPr marL="274320" indent="-274320" fontAlgn="auto">
              <a:spcAft>
                <a:spcPts val="0"/>
              </a:spcAft>
              <a:buFont typeface="Wingdings 2"/>
              <a:buChar char=""/>
              <a:defRPr/>
            </a:pPr>
            <a:r>
              <a:rPr lang="ru-RU" dirty="0" smtClean="0"/>
              <a:t> </a:t>
            </a:r>
            <a:endParaRPr lang="ru-RU" dirty="0"/>
          </a:p>
        </p:txBody>
      </p:sp>
      <p:sp>
        <p:nvSpPr>
          <p:cNvPr id="2" name="Заголовок 1"/>
          <p:cNvSpPr>
            <a:spLocks noGrp="1"/>
          </p:cNvSpPr>
          <p:nvPr>
            <p:ph type="title"/>
          </p:nvPr>
        </p:nvSpPr>
        <p:spPr>
          <a:xfrm>
            <a:off x="457200" y="152400"/>
            <a:ext cx="8258204" cy="490518"/>
          </a:xfrm>
        </p:spPr>
        <p:txBody>
          <a:bodyPr>
            <a:normAutofit fontScale="90000"/>
          </a:bodyPr>
          <a:lstStyle/>
          <a:p>
            <a:pPr fontAlgn="auto">
              <a:spcAft>
                <a:spcPts val="0"/>
              </a:spcAft>
              <a:defRPr/>
            </a:pPr>
            <a:r>
              <a:rPr lang="ru-RU" smtClean="0"/>
              <a:t> </a:t>
            </a:r>
            <a:endParaRPr lang="ru-RU"/>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iterate type="lt">
                                    <p:tmPct val="0"/>
                                  </p:iterate>
                                  <p:childTnLst>
                                    <p:set>
                                      <p:cBhvr>
                                        <p:cTn id="6" dur="1" fill="hold">
                                          <p:stCondLst>
                                            <p:cond delay="0"/>
                                          </p:stCondLst>
                                        </p:cTn>
                                        <p:tgtEl>
                                          <p:spTgt spid="3">
                                            <p:txEl>
                                              <p:pRg st="3" end="3"/>
                                            </p:txEl>
                                          </p:spTgt>
                                        </p:tgtEl>
                                        <p:attrNameLst>
                                          <p:attrName>style.visibility</p:attrName>
                                        </p:attrNameLst>
                                      </p:cBhvr>
                                      <p:to>
                                        <p:strVal val="visible"/>
                                      </p:to>
                                    </p:set>
                                    <p:animEffect transition="in" filter="circle(in)">
                                      <p:cBhvr>
                                        <p:cTn id="7" dur="20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4" dur="1000" fill="hold"/>
                                        <p:tgtEl>
                                          <p:spTgt spid="3">
                                            <p:txEl>
                                              <p:pRg st="0" end="0"/>
                                            </p:txEl>
                                          </p:spTgt>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iterate type="lt">
                                    <p:tmPct val="10000"/>
                                  </p:iterate>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iterate type="lt">
                                    <p:tmPct val="10000"/>
                                  </p:iterate>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4" dur="1000" fill="hold"/>
                                        <p:tgtEl>
                                          <p:spTgt spid="3">
                                            <p:txEl>
                                              <p:pRg st="2" end="2"/>
                                            </p:txEl>
                                          </p:spTgt>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iterate type="lt">
                                    <p:tmPct val="10000"/>
                                  </p:iterate>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29" dur="1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285852" y="3286124"/>
            <a:ext cx="7143800" cy="3000396"/>
          </a:xfrm>
          <a:ln/>
        </p:spPr>
        <p:style>
          <a:lnRef idx="1">
            <a:schemeClr val="accent4"/>
          </a:lnRef>
          <a:fillRef idx="2">
            <a:schemeClr val="accent4"/>
          </a:fillRef>
          <a:effectRef idx="1">
            <a:schemeClr val="accent4"/>
          </a:effectRef>
          <a:fontRef idx="minor">
            <a:schemeClr val="dk1"/>
          </a:fontRef>
        </p:style>
        <p:txBody>
          <a:bodyPr>
            <a:normAutofit fontScale="92500"/>
          </a:bodyPr>
          <a:lstStyle/>
          <a:p>
            <a:pPr marL="274320" indent="-274320" fontAlgn="auto">
              <a:spcAft>
                <a:spcPts val="0"/>
              </a:spcAft>
              <a:buFont typeface="Wingdings 2"/>
              <a:buNone/>
              <a:defRPr/>
            </a:pPr>
            <a:endParaRPr lang="ru-RU" dirty="0" smtClean="0"/>
          </a:p>
          <a:p>
            <a:pPr marL="274320" indent="-274320" fontAlgn="auto">
              <a:spcAft>
                <a:spcPts val="0"/>
              </a:spcAft>
              <a:buFont typeface="Wingdings 2"/>
              <a:buChar char=""/>
              <a:defRPr/>
            </a:pPr>
            <a:r>
              <a:rPr lang="ru-RU" dirty="0" smtClean="0"/>
              <a:t>Декабрьская дата приурочена к выдающемуся событию эпохи правления императрицы Екатерины II — в 1769 году она учредила орден Святого Георгия Победоносца. В те годы этим орденом награждались воины, проявившие в бою доблесть, отвагу и смелость.</a:t>
            </a:r>
            <a:endParaRPr lang="ru-RU" dirty="0"/>
          </a:p>
        </p:txBody>
      </p:sp>
      <p:sp>
        <p:nvSpPr>
          <p:cNvPr id="2" name="Заголовок 1"/>
          <p:cNvSpPr>
            <a:spLocks noGrp="1"/>
          </p:cNvSpPr>
          <p:nvPr>
            <p:ph type="title"/>
          </p:nvPr>
        </p:nvSpPr>
        <p:spPr/>
        <p:txBody>
          <a:bodyPr/>
          <a:lstStyle/>
          <a:p>
            <a:pPr fontAlgn="auto">
              <a:spcAft>
                <a:spcPts val="0"/>
              </a:spcAft>
              <a:defRPr/>
            </a:pPr>
            <a:r>
              <a:rPr lang="ru-RU" smtClean="0"/>
              <a:t> </a:t>
            </a:r>
            <a:endParaRPr lang="ru-RU"/>
          </a:p>
        </p:txBody>
      </p:sp>
      <p:pic>
        <p:nvPicPr>
          <p:cNvPr id="16389" name="Рисунок 3" descr="Екатерина 2.jpeg"/>
          <p:cNvPicPr>
            <a:picLocks noChangeAspect="1"/>
          </p:cNvPicPr>
          <p:nvPr/>
        </p:nvPicPr>
        <p:blipFill>
          <a:blip r:embed="rId2"/>
          <a:srcRect/>
          <a:stretch>
            <a:fillRect/>
          </a:stretch>
        </p:blipFill>
        <p:spPr bwMode="auto">
          <a:xfrm>
            <a:off x="1785938" y="142875"/>
            <a:ext cx="2249487" cy="3000375"/>
          </a:xfrm>
          <a:prstGeom prst="rect">
            <a:avLst/>
          </a:prstGeom>
          <a:noFill/>
          <a:ln w="9525">
            <a:noFill/>
            <a:miter lim="800000"/>
            <a:headEnd/>
            <a:tailEnd/>
          </a:ln>
        </p:spPr>
      </p:pic>
      <p:pic>
        <p:nvPicPr>
          <p:cNvPr id="16390" name="Рисунок 5" descr="орден святого георгия победоносца.jpg"/>
          <p:cNvPicPr>
            <a:picLocks noChangeAspect="1"/>
          </p:cNvPicPr>
          <p:nvPr/>
        </p:nvPicPr>
        <p:blipFill>
          <a:blip r:embed="rId3"/>
          <a:srcRect/>
          <a:stretch>
            <a:fillRect/>
          </a:stretch>
        </p:blipFill>
        <p:spPr bwMode="auto">
          <a:xfrm>
            <a:off x="5143500" y="214313"/>
            <a:ext cx="1903413" cy="2906712"/>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285728"/>
            <a:ext cx="8229600" cy="5738834"/>
          </a:xfrm>
          <a:ln/>
        </p:spPr>
        <p:style>
          <a:lnRef idx="1">
            <a:schemeClr val="accent4"/>
          </a:lnRef>
          <a:fillRef idx="2">
            <a:schemeClr val="accent4"/>
          </a:fillRef>
          <a:effectRef idx="1">
            <a:schemeClr val="accent4"/>
          </a:effectRef>
          <a:fontRef idx="minor">
            <a:schemeClr val="dk1"/>
          </a:fontRef>
        </p:style>
        <p:txBody>
          <a:bodyPr>
            <a:normAutofit/>
          </a:bodyPr>
          <a:lstStyle/>
          <a:p>
            <a:pPr marL="274320" indent="-274320" fontAlgn="auto">
              <a:spcAft>
                <a:spcPts val="0"/>
              </a:spcAft>
              <a:buFont typeface="Wingdings 2"/>
              <a:buChar char=""/>
              <a:defRPr/>
            </a:pPr>
            <a:r>
              <a:rPr lang="ru-RU" dirty="0" smtClean="0"/>
              <a:t>Орден Святого Георгия имел 4 степени отличия, из которых первая была наивысшей. Известно, что кавалерами всех четырех степеней стали 4 человека, среди которых великие русские полководцы М. И. Кутузов и М. Б. Барклай-де-Толли. Екатерина II удостоила и себя этой награды в честь учреждения ордена.</a:t>
            </a:r>
          </a:p>
          <a:p>
            <a:pPr marL="274320" indent="-274320" fontAlgn="auto">
              <a:spcAft>
                <a:spcPts val="0"/>
              </a:spcAft>
              <a:buFont typeface="Wingdings 2"/>
              <a:buChar char=""/>
              <a:defRPr/>
            </a:pPr>
            <a:endParaRPr lang="ru-RU" dirty="0" smtClean="0"/>
          </a:p>
          <a:p>
            <a:pPr marL="274320" indent="-274320" fontAlgn="auto">
              <a:spcAft>
                <a:spcPts val="0"/>
              </a:spcAft>
              <a:buFont typeface="Wingdings 2"/>
              <a:buChar char=""/>
              <a:defRPr/>
            </a:pPr>
            <a:endParaRPr lang="ru-RU" dirty="0"/>
          </a:p>
        </p:txBody>
      </p:sp>
      <p:sp>
        <p:nvSpPr>
          <p:cNvPr id="3" name="Заголовок 2"/>
          <p:cNvSpPr>
            <a:spLocks noGrp="1"/>
          </p:cNvSpPr>
          <p:nvPr>
            <p:ph type="title"/>
          </p:nvPr>
        </p:nvSpPr>
        <p:spPr/>
        <p:txBody>
          <a:bodyPr/>
          <a:lstStyle/>
          <a:p>
            <a:pPr fontAlgn="auto">
              <a:spcAft>
                <a:spcPts val="0"/>
              </a:spcAft>
              <a:defRPr/>
            </a:pPr>
            <a:r>
              <a:rPr lang="ru-RU" smtClean="0"/>
              <a:t> </a:t>
            </a:r>
            <a:endParaRPr lang="ru-RU"/>
          </a:p>
        </p:txBody>
      </p:sp>
      <p:pic>
        <p:nvPicPr>
          <p:cNvPr id="17413" name="Рисунок 3" descr="орден.jpg"/>
          <p:cNvPicPr>
            <a:picLocks noChangeAspect="1"/>
          </p:cNvPicPr>
          <p:nvPr/>
        </p:nvPicPr>
        <p:blipFill>
          <a:blip r:embed="rId2"/>
          <a:srcRect/>
          <a:stretch>
            <a:fillRect/>
          </a:stretch>
        </p:blipFill>
        <p:spPr bwMode="auto">
          <a:xfrm>
            <a:off x="571500" y="3286125"/>
            <a:ext cx="7867650" cy="2827338"/>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Содержимое 1"/>
          <p:cNvSpPr>
            <a:spLocks noGrp="1"/>
          </p:cNvSpPr>
          <p:nvPr>
            <p:ph idx="1"/>
          </p:nvPr>
        </p:nvSpPr>
        <p:spPr/>
        <p:txBody>
          <a:bodyPr/>
          <a:lstStyle/>
          <a:p>
            <a:r>
              <a:rPr lang="ru-RU" smtClean="0"/>
              <a:t> </a:t>
            </a:r>
          </a:p>
        </p:txBody>
      </p:sp>
      <p:sp>
        <p:nvSpPr>
          <p:cNvPr id="3" name="Заголовок 2"/>
          <p:cNvSpPr>
            <a:spLocks noGrp="1"/>
          </p:cNvSpPr>
          <p:nvPr>
            <p:ph type="title"/>
          </p:nvPr>
        </p:nvSpPr>
        <p:spPr>
          <a:xfrm>
            <a:off x="457200" y="428604"/>
            <a:ext cx="8229600" cy="5286412"/>
          </a:xfrm>
        </p:spPr>
        <p:style>
          <a:lnRef idx="1">
            <a:schemeClr val="accent3"/>
          </a:lnRef>
          <a:fillRef idx="3">
            <a:schemeClr val="accent3"/>
          </a:fillRef>
          <a:effectRef idx="2">
            <a:schemeClr val="accent3"/>
          </a:effectRef>
          <a:fontRef idx="minor">
            <a:schemeClr val="lt1"/>
          </a:fontRef>
        </p:style>
        <p:txBody>
          <a:bodyPr>
            <a:noAutofit/>
          </a:bodyPr>
          <a:lstStyle/>
          <a:p>
            <a:pPr algn="ctr" fontAlgn="auto">
              <a:spcAft>
                <a:spcPts val="0"/>
              </a:spcAft>
              <a:defRPr/>
            </a:pPr>
            <a:r>
              <a:rPr lang="ru-RU" sz="8000" smtClean="0"/>
              <a:t>Полные кавалеры Ордена Святого Георгия Победоносца</a:t>
            </a:r>
            <a:endParaRPr lang="ru-RU" sz="8000"/>
          </a:p>
        </p:txBody>
      </p:sp>
    </p:spTree>
  </p:cSld>
  <p:clrMapOvr>
    <a:masterClrMapping/>
  </p:clrMapOvr>
  <p:transition spd="med">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00034" y="1500174"/>
            <a:ext cx="5829312" cy="5024454"/>
          </a:xfrm>
          <a:ln/>
        </p:spPr>
        <p:style>
          <a:lnRef idx="1">
            <a:schemeClr val="accent4"/>
          </a:lnRef>
          <a:fillRef idx="2">
            <a:schemeClr val="accent4"/>
          </a:fillRef>
          <a:effectRef idx="1">
            <a:schemeClr val="accent4"/>
          </a:effectRef>
          <a:fontRef idx="minor">
            <a:schemeClr val="dk1"/>
          </a:fontRef>
        </p:style>
        <p:txBody>
          <a:bodyPr>
            <a:normAutofit fontScale="92500"/>
          </a:bodyPr>
          <a:lstStyle/>
          <a:p>
            <a:pPr marL="274320" indent="-274320" fontAlgn="auto">
              <a:spcAft>
                <a:spcPts val="0"/>
              </a:spcAft>
              <a:buFont typeface="Wingdings 2"/>
              <a:buChar char=""/>
              <a:defRPr/>
            </a:pPr>
            <a:r>
              <a:rPr lang="ru-RU" dirty="0" smtClean="0"/>
              <a:t>Михаил Илларионович Кутузов (1745 - 1813), генерал-фельдмаршал, светлейший князь Смоленский - был первым награжденным всеми степенями боевого ордена Святого Георгия. Этот прославленный русский полководец всю свою жизнь, весь свой боевой путь от прапорщика до генерал - фельдмаршала прошел вместе с Русской армией. Войска под его командованием участвовали во всех войнах, которые вела Россия в конце XVIII - начале XIX веков.</a:t>
            </a:r>
            <a:endParaRPr lang="ru-RU" dirty="0"/>
          </a:p>
        </p:txBody>
      </p:sp>
      <p:sp>
        <p:nvSpPr>
          <p:cNvPr id="3" name="Заголовок 2"/>
          <p:cNvSpPr>
            <a:spLocks noGrp="1"/>
          </p:cNvSpPr>
          <p:nvPr>
            <p:ph type="title"/>
          </p:nvPr>
        </p:nvSpPr>
        <p:spPr/>
        <p:txBody>
          <a:bodyPr/>
          <a:lstStyle/>
          <a:p>
            <a:pPr fontAlgn="auto">
              <a:spcAft>
                <a:spcPts val="0"/>
              </a:spcAft>
              <a:defRPr/>
            </a:pPr>
            <a:r>
              <a:rPr lang="ru-RU" smtClean="0"/>
              <a:t> </a:t>
            </a:r>
            <a:endParaRPr lang="ru-RU"/>
          </a:p>
        </p:txBody>
      </p:sp>
      <p:pic>
        <p:nvPicPr>
          <p:cNvPr id="19461" name="Рисунок 3" descr="кутузов.jpeg"/>
          <p:cNvPicPr>
            <a:picLocks noChangeAspect="1"/>
          </p:cNvPicPr>
          <p:nvPr/>
        </p:nvPicPr>
        <p:blipFill>
          <a:blip r:embed="rId2"/>
          <a:srcRect/>
          <a:stretch>
            <a:fillRect/>
          </a:stretch>
        </p:blipFill>
        <p:spPr bwMode="auto">
          <a:xfrm>
            <a:off x="6572250" y="160338"/>
            <a:ext cx="2357438" cy="2770187"/>
          </a:xfrm>
          <a:prstGeom prst="rect">
            <a:avLst/>
          </a:prstGeom>
          <a:noFill/>
          <a:ln w="9525">
            <a:noFill/>
            <a:miter lim="800000"/>
            <a:headEnd/>
            <a:tailEnd/>
          </a:ln>
        </p:spPr>
      </p:pic>
      <p:sp>
        <p:nvSpPr>
          <p:cNvPr id="19462" name="TextBox 4"/>
          <p:cNvSpPr txBox="1">
            <a:spLocks noChangeArrowheads="1"/>
          </p:cNvSpPr>
          <p:nvPr/>
        </p:nvSpPr>
        <p:spPr bwMode="auto">
          <a:xfrm>
            <a:off x="1428750" y="785813"/>
            <a:ext cx="4275138" cy="708025"/>
          </a:xfrm>
          <a:prstGeom prst="rect">
            <a:avLst/>
          </a:prstGeom>
          <a:noFill/>
          <a:ln w="9525">
            <a:noFill/>
            <a:miter lim="800000"/>
            <a:headEnd/>
            <a:tailEnd/>
          </a:ln>
        </p:spPr>
        <p:txBody>
          <a:bodyPr>
            <a:spAutoFit/>
          </a:bodyPr>
          <a:lstStyle/>
          <a:p>
            <a:pPr algn="ctr"/>
            <a:r>
              <a:rPr lang="ru-RU" sz="4000">
                <a:solidFill>
                  <a:srgbClr val="C00000"/>
                </a:solidFill>
                <a:latin typeface="Constantia" pitchFamily="18" charset="0"/>
              </a:rPr>
              <a:t>М И  Кутузов</a:t>
            </a:r>
          </a:p>
        </p:txBody>
      </p:sp>
    </p:spTree>
  </p:cSld>
  <p:clrMapOvr>
    <a:masterClrMapping/>
  </p:clrMapOvr>
  <p:transition spd="med">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Содержимое 3" descr="Барклай де Толли.jpeg"/>
          <p:cNvPicPr>
            <a:picLocks noGrp="1" noChangeAspect="1"/>
          </p:cNvPicPr>
          <p:nvPr>
            <p:ph idx="1"/>
          </p:nvPr>
        </p:nvPicPr>
        <p:blipFill>
          <a:blip r:embed="rId2"/>
          <a:srcRect/>
          <a:stretch>
            <a:fillRect/>
          </a:stretch>
        </p:blipFill>
        <p:spPr>
          <a:xfrm>
            <a:off x="2714625" y="1714500"/>
            <a:ext cx="3500438" cy="4667250"/>
          </a:xfrm>
        </p:spPr>
      </p:pic>
      <p:sp>
        <p:nvSpPr>
          <p:cNvPr id="3" name="Заголовок 2"/>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lstStyle/>
          <a:p>
            <a:pPr algn="ctr" fontAlgn="auto">
              <a:spcAft>
                <a:spcPts val="0"/>
              </a:spcAft>
              <a:defRPr/>
            </a:pPr>
            <a:r>
              <a:rPr lang="ru-RU" smtClean="0"/>
              <a:t>М.Б. Барклай-де-Толли</a:t>
            </a:r>
            <a:endParaRPr lang="ru-RU"/>
          </a:p>
        </p:txBody>
      </p:sp>
    </p:spTree>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Содержимое 3" descr="Паскевия Иван Федорович.jpg"/>
          <p:cNvPicPr>
            <a:picLocks noGrp="1" noChangeAspect="1"/>
          </p:cNvPicPr>
          <p:nvPr>
            <p:ph idx="1"/>
          </p:nvPr>
        </p:nvPicPr>
        <p:blipFill>
          <a:blip r:embed="rId2"/>
          <a:srcRect/>
          <a:stretch>
            <a:fillRect/>
          </a:stretch>
        </p:blipFill>
        <p:spPr>
          <a:xfrm>
            <a:off x="2928938" y="1643063"/>
            <a:ext cx="3786187" cy="4746625"/>
          </a:xfrm>
        </p:spPr>
      </p:pic>
      <p:sp>
        <p:nvSpPr>
          <p:cNvPr id="3" name="Заголовок 2"/>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normAutofit fontScale="90000"/>
          </a:bodyPr>
          <a:lstStyle/>
          <a:p>
            <a:pPr fontAlgn="auto">
              <a:spcAft>
                <a:spcPts val="0"/>
              </a:spcAft>
              <a:defRPr/>
            </a:pPr>
            <a:r>
              <a:rPr lang="ru-RU" smtClean="0"/>
              <a:t>Иван Федорович Паскевич (1782 -1856)</a:t>
            </a:r>
            <a:endParaRPr lang="ru-RU"/>
          </a:p>
        </p:txBody>
      </p:sp>
      <p:sp>
        <p:nvSpPr>
          <p:cNvPr id="21507" name="TextBox 5"/>
          <p:cNvSpPr txBox="1">
            <a:spLocks noChangeArrowheads="1"/>
          </p:cNvSpPr>
          <p:nvPr/>
        </p:nvSpPr>
        <p:spPr bwMode="auto">
          <a:xfrm flipV="1">
            <a:off x="4572000" y="2432050"/>
            <a:ext cx="4429125" cy="369888"/>
          </a:xfrm>
          <a:prstGeom prst="rect">
            <a:avLst/>
          </a:prstGeom>
          <a:noFill/>
          <a:ln w="9525">
            <a:noFill/>
            <a:miter lim="800000"/>
            <a:headEnd/>
            <a:tailEnd/>
          </a:ln>
        </p:spPr>
        <p:txBody>
          <a:bodyPr>
            <a:spAutoFit/>
          </a:bodyPr>
          <a:lstStyle/>
          <a:p>
            <a:r>
              <a:rPr lang="ru-RU">
                <a:latin typeface="Constantia" pitchFamily="18" charset="0"/>
              </a:rPr>
              <a:t> </a:t>
            </a:r>
          </a:p>
        </p:txBody>
      </p:sp>
    </p:spTree>
  </p:cSld>
  <p:clrMapOvr>
    <a:masterClrMapping/>
  </p:clrMapOvr>
  <p:transition spd="med">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253</TotalTime>
  <Words>1096</Words>
  <Application>Microsoft Office PowerPoint</Application>
  <PresentationFormat>Экран (4:3)</PresentationFormat>
  <Paragraphs>85</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Бумажная</vt:lpstr>
      <vt:lpstr>Презентация PowerPoint</vt:lpstr>
      <vt:lpstr>Кого  мы называем Героями?</vt:lpstr>
      <vt:lpstr> </vt:lpstr>
      <vt:lpstr> </vt:lpstr>
      <vt:lpstr> </vt:lpstr>
      <vt:lpstr>Полные кавалеры Ордена Святого Георгия Победоносца</vt:lpstr>
      <vt:lpstr> </vt:lpstr>
      <vt:lpstr>М.Б. Барклай-де-Толли</vt:lpstr>
      <vt:lpstr>Иван Федорович Паскевич (1782 -1856)</vt:lpstr>
      <vt:lpstr>Иван Иванович Дибич-Забалканский (1785 - 1831),</vt:lpstr>
      <vt:lpstr>Кавалеры ордена Святого Георгия </vt:lpstr>
      <vt:lpstr> </vt:lpstr>
      <vt:lpstr> </vt:lpstr>
      <vt:lpstr>До 1917 года в этот день (26 ноября по старому стилю) в России отмечался праздник георгиевских кавалеров. После Октябрьской революции 1917 года орден был упразднен.  </vt:lpstr>
      <vt:lpstr>Статус высшей военной награды был возвращен ордену в 2000 году в соответствии с Указом Президента РФ № 1463 от 8 августа 2000 года «Об утверждении статута ордена Святого Георгия, положения о знаке отличия — Георгиевском кресте». 9 декабря чествуют Героев Советского Союза, Героев Российской Федерации, кавалеров ордена Святого Георгия и ордена Славы.   </vt:lpstr>
      <vt:lpstr>1.Орден Святого Георгия является высшей военной наградой Российской Федерации. 2.Орденом Святого Георгия награждаются военнослужащие из числа старших и высших офицеров за проведение боевых операций по защите Отечества при нападении внешнего противника, завершившихся полным разгромом врага, ставших образцом военного искусства, подвиги которых служат примером доблести и отваги для всех поколений защитников Отечества и которые награждены государственными наградами Российской Федерации за отличия, проявленные в боевых действиях. 3.Орден Святого Георгия имеет четыре степени: орден Святого Георгия I степени; орден Святого Георгия II степени; орден Святого Георгия III степени; орден Святого Георгия IV степени. Орден Святого Георгия I и II степени имеет знак и звезду, III и IV степени - только знак. Высшей степенью ордена является I степень.</vt:lpstr>
      <vt:lpstr>9 декабря чествуют Героев Советского Союза, Героев Российской Федерации, кавалеров ордена Святого Георгия и ордена Славы.</vt:lpstr>
      <vt:lpstr> </vt:lpstr>
      <vt:lpstr> </vt:lpstr>
      <vt:lpstr> В Советском союзе героям присуждалась звание Героя Советского Союза</vt:lpstr>
      <vt:lpstr> Первый георгиевский кавалер Р.Ф генерал – полковник Сергей Макаров</vt:lpstr>
      <vt:lpstr>В Великой Отечественной войне  героями стали не только люди но и города</vt:lpstr>
      <vt:lpstr>Героями могут стать не только на войне но и в обычной жизни, совершившие подвиг</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9 декабря </dc:title>
  <dc:creator>Asus</dc:creator>
  <cp:lastModifiedBy>Пользователь</cp:lastModifiedBy>
  <cp:revision>30</cp:revision>
  <dcterms:created xsi:type="dcterms:W3CDTF">2009-12-08T16:05:29Z</dcterms:created>
  <dcterms:modified xsi:type="dcterms:W3CDTF">2013-06-14T14:00:09Z</dcterms:modified>
</cp:coreProperties>
</file>